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</p:sldMasterIdLst>
  <p:notesMasterIdLst>
    <p:notesMasterId r:id="rId46"/>
  </p:notesMasterIdLst>
  <p:sldIdLst>
    <p:sldId id="273" r:id="rId2"/>
    <p:sldId id="309" r:id="rId3"/>
    <p:sldId id="337" r:id="rId4"/>
    <p:sldId id="376" r:id="rId5"/>
    <p:sldId id="332" r:id="rId6"/>
    <p:sldId id="345" r:id="rId7"/>
    <p:sldId id="347" r:id="rId8"/>
    <p:sldId id="261" r:id="rId9"/>
    <p:sldId id="263" r:id="rId10"/>
    <p:sldId id="304" r:id="rId11"/>
    <p:sldId id="274" r:id="rId12"/>
    <p:sldId id="275" r:id="rId13"/>
    <p:sldId id="348" r:id="rId14"/>
    <p:sldId id="346" r:id="rId15"/>
    <p:sldId id="349" r:id="rId16"/>
    <p:sldId id="350" r:id="rId17"/>
    <p:sldId id="368" r:id="rId18"/>
    <p:sldId id="352" r:id="rId19"/>
    <p:sldId id="351" r:id="rId20"/>
    <p:sldId id="353" r:id="rId21"/>
    <p:sldId id="354" r:id="rId22"/>
    <p:sldId id="355" r:id="rId23"/>
    <p:sldId id="367" r:id="rId24"/>
    <p:sldId id="356" r:id="rId25"/>
    <p:sldId id="369" r:id="rId26"/>
    <p:sldId id="358" r:id="rId27"/>
    <p:sldId id="359" r:id="rId28"/>
    <p:sldId id="360" r:id="rId29"/>
    <p:sldId id="363" r:id="rId30"/>
    <p:sldId id="364" r:id="rId31"/>
    <p:sldId id="365" r:id="rId32"/>
    <p:sldId id="366" r:id="rId33"/>
    <p:sldId id="362" r:id="rId34"/>
    <p:sldId id="357" r:id="rId35"/>
    <p:sldId id="370" r:id="rId36"/>
    <p:sldId id="371" r:id="rId37"/>
    <p:sldId id="372" r:id="rId38"/>
    <p:sldId id="342" r:id="rId39"/>
    <p:sldId id="374" r:id="rId40"/>
    <p:sldId id="375" r:id="rId41"/>
    <p:sldId id="308" r:id="rId42"/>
    <p:sldId id="377" r:id="rId43"/>
    <p:sldId id="378" r:id="rId44"/>
    <p:sldId id="379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6"/>
    <p:restoredTop sz="93558"/>
  </p:normalViewPr>
  <p:slideViewPr>
    <p:cSldViewPr snapToGrid="0" snapToObjects="1">
      <p:cViewPr varScale="1">
        <p:scale>
          <a:sx n="103" d="100"/>
          <a:sy n="103" d="100"/>
        </p:scale>
        <p:origin x="18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1111452@mail.yzu.edu.tw" userId="5258b73b-3095-47f1-9589-e952710dbbd5" providerId="ADAL" clId="{A1F685A2-A96F-4171-B75F-F796AA6718DE}"/>
    <pc:docChg chg="modSld">
      <pc:chgData name="s1111452@mail.yzu.edu.tw" userId="5258b73b-3095-47f1-9589-e952710dbbd5" providerId="ADAL" clId="{A1F685A2-A96F-4171-B75F-F796AA6718DE}" dt="2023-04-27T06:01:11.777" v="9" actId="1036"/>
      <pc:docMkLst>
        <pc:docMk/>
      </pc:docMkLst>
      <pc:sldChg chg="modSp mod">
        <pc:chgData name="s1111452@mail.yzu.edu.tw" userId="5258b73b-3095-47f1-9589-e952710dbbd5" providerId="ADAL" clId="{A1F685A2-A96F-4171-B75F-F796AA6718DE}" dt="2023-04-19T12:57:34.387" v="5" actId="1076"/>
        <pc:sldMkLst>
          <pc:docMk/>
          <pc:sldMk cId="2198731099" sldId="304"/>
        </pc:sldMkLst>
        <pc:picChg chg="mod">
          <ac:chgData name="s1111452@mail.yzu.edu.tw" userId="5258b73b-3095-47f1-9589-e952710dbbd5" providerId="ADAL" clId="{A1F685A2-A96F-4171-B75F-F796AA6718DE}" dt="2023-04-19T12:57:34.387" v="5" actId="1076"/>
          <ac:picMkLst>
            <pc:docMk/>
            <pc:sldMk cId="2198731099" sldId="304"/>
            <ac:picMk id="6" creationId="{02528035-3F0A-9D78-A770-C1EDE7135300}"/>
          </ac:picMkLst>
        </pc:picChg>
      </pc:sldChg>
      <pc:sldChg chg="modSp mod">
        <pc:chgData name="s1111452@mail.yzu.edu.tw" userId="5258b73b-3095-47f1-9589-e952710dbbd5" providerId="ADAL" clId="{A1F685A2-A96F-4171-B75F-F796AA6718DE}" dt="2023-04-19T12:50:06.068" v="4" actId="120"/>
        <pc:sldMkLst>
          <pc:docMk/>
          <pc:sldMk cId="1207529354" sldId="345"/>
        </pc:sldMkLst>
        <pc:spChg chg="mod">
          <ac:chgData name="s1111452@mail.yzu.edu.tw" userId="5258b73b-3095-47f1-9589-e952710dbbd5" providerId="ADAL" clId="{A1F685A2-A96F-4171-B75F-F796AA6718DE}" dt="2023-04-19T12:50:06.068" v="4" actId="120"/>
          <ac:spMkLst>
            <pc:docMk/>
            <pc:sldMk cId="1207529354" sldId="345"/>
            <ac:spMk id="5" creationId="{4524F2EB-711E-2957-C8F9-35AB12B46EE9}"/>
          </ac:spMkLst>
        </pc:spChg>
      </pc:sldChg>
      <pc:sldChg chg="modSp mod">
        <pc:chgData name="s1111452@mail.yzu.edu.tw" userId="5258b73b-3095-47f1-9589-e952710dbbd5" providerId="ADAL" clId="{A1F685A2-A96F-4171-B75F-F796AA6718DE}" dt="2023-04-26T16:22:44.241" v="8" actId="1076"/>
        <pc:sldMkLst>
          <pc:docMk/>
          <pc:sldMk cId="2751315983" sldId="351"/>
        </pc:sldMkLst>
        <pc:spChg chg="mod">
          <ac:chgData name="s1111452@mail.yzu.edu.tw" userId="5258b73b-3095-47f1-9589-e952710dbbd5" providerId="ADAL" clId="{A1F685A2-A96F-4171-B75F-F796AA6718DE}" dt="2023-04-26T16:22:44.241" v="8" actId="1076"/>
          <ac:spMkLst>
            <pc:docMk/>
            <pc:sldMk cId="2751315983" sldId="351"/>
            <ac:spMk id="50" creationId="{F5A10589-EF18-C733-118F-1B06CAD18EDB}"/>
          </ac:spMkLst>
        </pc:spChg>
      </pc:sldChg>
      <pc:sldChg chg="modSp mod">
        <pc:chgData name="s1111452@mail.yzu.edu.tw" userId="5258b73b-3095-47f1-9589-e952710dbbd5" providerId="ADAL" clId="{A1F685A2-A96F-4171-B75F-F796AA6718DE}" dt="2023-04-27T06:01:11.777" v="9" actId="1036"/>
        <pc:sldMkLst>
          <pc:docMk/>
          <pc:sldMk cId="145598941" sldId="358"/>
        </pc:sldMkLst>
        <pc:picChg chg="mod">
          <ac:chgData name="s1111452@mail.yzu.edu.tw" userId="5258b73b-3095-47f1-9589-e952710dbbd5" providerId="ADAL" clId="{A1F685A2-A96F-4171-B75F-F796AA6718DE}" dt="2023-04-27T06:01:11.777" v="9" actId="1036"/>
          <ac:picMkLst>
            <pc:docMk/>
            <pc:sldMk cId="145598941" sldId="358"/>
            <ac:picMk id="12" creationId="{F505E585-7B42-B269-26E1-3584A8D75D8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4139F-B2FF-024E-9C23-41B10484EFF7}" type="datetimeFigureOut">
              <a:rPr kumimoji="1" lang="zh-TW" altLang="en-US" smtClean="0"/>
              <a:t>2023/4/27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5BEDD-DF31-1746-B729-3118F95A9B0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0193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8039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16658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B1A21-F8A4-8844-9E44-C10AB485F435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01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B1A21-F8A4-8844-9E44-C10AB485F435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9976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2064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4143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8221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5189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63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2111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u="none" strike="noStrike" dirty="0" err="1">
                <a:solidFill>
                  <a:srgbClr val="333333"/>
                </a:solidFill>
                <a:effectLst/>
                <a:latin typeface="Helvetica Neue"/>
              </a:rPr>
              <a:t>Uva</a:t>
            </a:r>
            <a:r>
              <a:rPr lang="en-US" altLang="zh-TW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 12100 - Printer Queue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4997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https://www.alphacodingskills.com/cpp/notes/cpp-string-begin.php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9781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6029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324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732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7074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2741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2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02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5410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23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09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74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998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606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3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47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3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35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416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2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747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microsoft.com/office/2007/relationships/hdphoto" Target="../media/hdphoto1.wdp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hyperlink" Target="https://cplusplus.com/doc/oldtutorial/other_data_type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image" Target="../media/image7.png"/><Relationship Id="rId5" Type="http://schemas.openxmlformats.org/officeDocument/2006/relationships/hyperlink" Target="https://youtu.be/ybkkiGtJmkM" TargetMode="External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igma.virtualcolossus.co.uk/" TargetMode="External"/><Relationship Id="rId2" Type="http://schemas.openxmlformats.org/officeDocument/2006/relationships/hyperlink" Target="https://www.101computing.net/enigma-machine-emulato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www.ciphermachinesandcryptology.com/en/enigmasim.ht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305423" y="1762833"/>
            <a:ext cx="800581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altLang="zh-TW" sz="5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Cipher Machine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400709" y="5111151"/>
            <a:ext cx="4579685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r>
              <a:rPr lang="en-US" altLang="zh-TW" dirty="0"/>
              <a:t>Midterm exam revisited</a:t>
            </a:r>
          </a:p>
          <a:p>
            <a:pPr defTabSz="457200"/>
            <a:r>
              <a:rPr lang="en-US" altLang="zh-TW" dirty="0"/>
              <a:t>4/23 SUN. 23:59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TW" sz="4000" b="1"/>
              <a:t>P</a:t>
            </a:r>
            <a:endParaRPr kumimoji="1" lang="zh-TW" altLang="en-US" sz="4000" b="1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DCE8F1-BC24-434C-8E31-51940D1A6E03}"/>
              </a:ext>
            </a:extLst>
          </p:cNvPr>
          <p:cNvSpPr txBox="1"/>
          <p:nvPr/>
        </p:nvSpPr>
        <p:spPr>
          <a:xfrm rot="19721917">
            <a:off x="6884262" y="5528121"/>
            <a:ext cx="1841111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zh-TW" sz="3200" b="1" dirty="0">
                <a:solidFill>
                  <a:srgbClr val="C00000"/>
                </a:solidFill>
              </a:rPr>
              <a:t>PART I</a:t>
            </a:r>
            <a:endParaRPr kumimoji="1" lang="zh-TW" altLang="en-US" sz="3200" b="1" dirty="0">
              <a:solidFill>
                <a:srgbClr val="C0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18BF401-43F5-4D7B-9430-317F2A9A7EFE}"/>
              </a:ext>
            </a:extLst>
          </p:cNvPr>
          <p:cNvSpPr txBox="1"/>
          <p:nvPr/>
        </p:nvSpPr>
        <p:spPr>
          <a:xfrm>
            <a:off x="400709" y="6103374"/>
            <a:ext cx="59863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https://ideas.lego.com/projects/9c84e8f6-20a8-4eed-b638-6ffd02e3a718</a:t>
            </a:r>
            <a:endParaRPr lang="zh-TW" altLang="en-US" sz="1200" dirty="0"/>
          </a:p>
        </p:txBody>
      </p:sp>
      <p:pic>
        <p:nvPicPr>
          <p:cNvPr id="1026" name="Picture 2" descr="乐高IDEAS作品《密码机》（Cipher Machine）获得10000票支持！">
            <a:extLst>
              <a:ext uri="{FF2B5EF4-FFF2-40B4-BE49-F238E27FC236}">
                <a16:creationId xmlns:a16="http://schemas.microsoft.com/office/drawing/2014/main" id="{BEB0B9ED-097E-A3FA-1561-5B26563AD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16" b="97546" l="9986" r="89733">
                        <a14:foregroundMark x1="36568" y1="30879" x2="42053" y2="57055"/>
                        <a14:foregroundMark x1="42053" y1="57055" x2="39100" y2="61554"/>
                        <a14:foregroundMark x1="64135" y1="22699" x2="69339" y2="34765"/>
                        <a14:foregroundMark x1="69339" y1="34765" x2="68917" y2="31493"/>
                        <a14:foregroundMark x1="69339" y1="29243" x2="70886" y2="43354"/>
                        <a14:foregroundMark x1="25879" y1="83436" x2="40928" y2="97955"/>
                        <a14:foregroundMark x1="40928" y1="97955" x2="59634" y2="94888"/>
                        <a14:foregroundMark x1="59634" y1="94888" x2="36990" y2="92025"/>
                        <a14:foregroundMark x1="29114" y1="89366" x2="36568" y2="96728"/>
                        <a14:foregroundMark x1="36568" y1="96728" x2="45570" y2="97955"/>
                        <a14:foregroundMark x1="45570" y1="97955" x2="54430" y2="97546"/>
                        <a14:foregroundMark x1="54430" y1="97546" x2="56399" y2="96524"/>
                        <a14:foregroundMark x1="36990" y1="31493" x2="40928" y2="480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04" y="477627"/>
            <a:ext cx="5368030" cy="369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1D07CE15-B74A-2738-5562-441E4572F7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4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59"/>
    </mc:Choice>
    <mc:Fallback xmlns="">
      <p:transition spd="slow" advTm="30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500" b="1" dirty="0" err="1"/>
              <a:t>push_back</a:t>
            </a:r>
            <a:r>
              <a:rPr kumimoji="1" lang="en-US" altLang="zh-TW" sz="4500" b="1" dirty="0"/>
              <a:t>( char c );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774281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FFFF00"/>
                </a:solidFill>
              </a:rPr>
              <a:t>Add a new character in the end of string</a:t>
            </a:r>
            <a:endParaRPr kumimoji="1" lang="zh-TW" altLang="en-US" sz="2800" dirty="0">
              <a:solidFill>
                <a:srgbClr val="FFFF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65242" y="3423881"/>
          <a:ext cx="6096000" cy="11117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64120"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/>
                        <a:t>c</a:t>
                      </a: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/>
                        <a:t>a</a:t>
                      </a: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/>
                        <a:t>t</a:t>
                      </a: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>
                          <a:solidFill>
                            <a:srgbClr val="FFFF00"/>
                          </a:solidFill>
                        </a:rPr>
                        <a:t>m</a:t>
                      </a:r>
                      <a:endParaRPr lang="zh-TW" altLang="en-US" sz="5400" strike="sngStrike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endParaRPr lang="zh-TW" altLang="en-US" sz="6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endParaRPr lang="zh-TW" altLang="en-US" sz="6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endParaRPr lang="zh-TW" altLang="en-US" sz="6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endParaRPr lang="zh-TW" altLang="en-US" sz="6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endParaRPr lang="zh-TW" altLang="en-US" sz="6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" y="2985300"/>
            <a:ext cx="100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Index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156632" y="2985300"/>
            <a:ext cx="5843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0      1       2       3      4       5      6       7      8       9 </a:t>
            </a:r>
            <a:endParaRPr lang="zh-TW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2423496" y="5195601"/>
            <a:ext cx="225414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100" dirty="0" err="1">
                <a:solidFill>
                  <a:srgbClr val="FFFF00"/>
                </a:solidFill>
              </a:rPr>
              <a:t>push_back</a:t>
            </a:r>
            <a:r>
              <a:rPr kumimoji="1" lang="en-US" altLang="zh-TW" sz="2100" dirty="0">
                <a:solidFill>
                  <a:srgbClr val="FFFF00"/>
                </a:solidFill>
              </a:rPr>
              <a:t>(‘m’)</a:t>
            </a:r>
          </a:p>
        </p:txBody>
      </p:sp>
      <p:cxnSp>
        <p:nvCxnSpPr>
          <p:cNvPr id="15" name="直線箭頭接點 14"/>
          <p:cNvCxnSpPr>
            <a:cxnSpLocks/>
            <a:stCxn id="10" idx="0"/>
          </p:cNvCxnSpPr>
          <p:nvPr/>
        </p:nvCxnSpPr>
        <p:spPr>
          <a:xfrm flipH="1" flipV="1">
            <a:off x="3115131" y="4412343"/>
            <a:ext cx="435437" cy="783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C4E64B5-5973-AB95-29AA-EC1FCE42F445}"/>
              </a:ext>
            </a:extLst>
          </p:cNvPr>
          <p:cNvSpPr txBox="1"/>
          <p:nvPr/>
        </p:nvSpPr>
        <p:spPr>
          <a:xfrm>
            <a:off x="384112" y="5742416"/>
            <a:ext cx="8587053" cy="725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1800" dirty="0"/>
              <a:t>If n is also greater than the current container </a:t>
            </a:r>
            <a:r>
              <a:rPr lang="en-US" altLang="zh-TW" sz="1800" dirty="0">
                <a:solidFill>
                  <a:srgbClr val="FFFF00"/>
                </a:solidFill>
              </a:rPr>
              <a:t>capacity</a:t>
            </a:r>
            <a:r>
              <a:rPr lang="en-US" altLang="zh-TW" sz="1800" dirty="0"/>
              <a:t>, an </a:t>
            </a:r>
            <a:r>
              <a:rPr lang="en-US" altLang="zh-TW" sz="1800" u="sng" dirty="0"/>
              <a:t>automatic reallocation</a:t>
            </a:r>
            <a:r>
              <a:rPr lang="en-US" altLang="zh-TW" sz="1800" dirty="0"/>
              <a:t> of the allocated storage space takes place &amp; </a:t>
            </a:r>
            <a:r>
              <a:rPr lang="en-US" altLang="zh-TW" sz="1800" dirty="0">
                <a:solidFill>
                  <a:srgbClr val="FFFF00"/>
                </a:solidFill>
              </a:rPr>
              <a:t>capacity</a:t>
            </a:r>
            <a:r>
              <a:rPr kumimoji="1" lang="zh-TW" altLang="en-US" sz="1800" dirty="0">
                <a:solidFill>
                  <a:srgbClr val="FFFF00"/>
                </a:solidFill>
              </a:rPr>
              <a:t> *</a:t>
            </a:r>
            <a:r>
              <a:rPr kumimoji="1" lang="en-US" altLang="zh-TW" sz="1800" dirty="0">
                <a:solidFill>
                  <a:srgbClr val="FFFF00"/>
                </a:solidFill>
              </a:rPr>
              <a:t>=</a:t>
            </a:r>
            <a:r>
              <a:rPr kumimoji="1" lang="zh-TW" altLang="en-US" sz="1800" dirty="0">
                <a:solidFill>
                  <a:srgbClr val="FFFF00"/>
                </a:solidFill>
              </a:rPr>
              <a:t> </a:t>
            </a:r>
            <a:r>
              <a:rPr kumimoji="1" lang="en-US" altLang="zh-TW" sz="1800" dirty="0">
                <a:solidFill>
                  <a:srgbClr val="FFFF00"/>
                </a:solidFill>
              </a:rPr>
              <a:t>2</a:t>
            </a:r>
            <a:endParaRPr kumimoji="1" lang="zh-TW" altLang="en-US" sz="1800" dirty="0">
              <a:solidFill>
                <a:srgbClr val="FFFF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D9ACED2-C256-E286-B8EE-6F99C33B557C}"/>
              </a:ext>
            </a:extLst>
          </p:cNvPr>
          <p:cNvSpPr txBox="1"/>
          <p:nvPr/>
        </p:nvSpPr>
        <p:spPr>
          <a:xfrm>
            <a:off x="4432743" y="4565372"/>
            <a:ext cx="4097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Size = 4, Capacity = 10</a:t>
            </a:r>
            <a:endParaRPr kumimoji="1" lang="zh-TW" altLang="en-US" sz="2800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02528035-3F0A-9D78-A770-C1EDE71353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8950" y="531926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08"/>
    </mc:Choice>
    <mc:Fallback xmlns="">
      <p:transition spd="slow" advTm="43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51" x="6804025" y="2065338"/>
          <p14:tracePt t="3065" x="6827838" y="2035175"/>
          <p14:tracePt t="3066" x="6850063" y="1989138"/>
          <p14:tracePt t="3071" x="6880225" y="1951038"/>
          <p14:tracePt t="3083" x="6911975" y="1897063"/>
          <p14:tracePt t="3089" x="6956425" y="1836738"/>
          <p14:tracePt t="3098" x="7002463" y="1774825"/>
          <p14:tracePt t="3104" x="7056438" y="1736725"/>
          <p14:tracePt t="3114" x="7108825" y="1698625"/>
          <p14:tracePt t="3120" x="7292975" y="1570038"/>
          <p14:tracePt t="3132" x="7451725" y="1508125"/>
          <p14:tracePt t="3135" x="7642225" y="1463675"/>
          <p14:tracePt t="3148" x="7886700" y="1431925"/>
          <p14:tracePt t="3153" x="8161338" y="1417638"/>
          <p14:tracePt t="3165" x="8435975" y="1417638"/>
          <p14:tracePt t="3168" x="8747125" y="1417638"/>
          <p14:tracePt t="3182" x="9067800" y="1417638"/>
          <p14:tracePt t="3577" x="8885238" y="4221163"/>
          <p14:tracePt t="3586" x="8648700" y="4495800"/>
          <p14:tracePt t="3593" x="8428038" y="4754563"/>
          <p14:tracePt t="3601" x="8343900" y="4846638"/>
          <p14:tracePt t="3609" x="8183563" y="5013325"/>
          <p14:tracePt t="3617" x="8131175" y="5067300"/>
          <p14:tracePt t="3625" x="8023225" y="5159375"/>
          <p14:tracePt t="3634" x="8001000" y="5181600"/>
          <p14:tracePt t="3641" x="7940675" y="5227638"/>
          <p14:tracePt t="3649" x="7878763" y="5273675"/>
          <p14:tracePt t="3831" x="7886700" y="5280025"/>
          <p14:tracePt t="3838" x="7902575" y="5287963"/>
          <p14:tracePt t="3849" x="7908925" y="5295900"/>
          <p14:tracePt t="3854" x="7924800" y="5311775"/>
          <p14:tracePt t="3865" x="7940675" y="5326063"/>
          <p14:tracePt t="3870" x="7954963" y="5341938"/>
          <p14:tracePt t="3881" x="7962900" y="5356225"/>
          <p14:tracePt t="3887" x="7970838" y="5372100"/>
          <p14:tracePt t="3894" x="7978775" y="5387975"/>
          <p14:tracePt t="3903" x="7978775" y="5394325"/>
          <p14:tracePt t="3910" x="7978775" y="5410200"/>
          <p14:tracePt t="3918" x="7978775" y="5426075"/>
          <p14:tracePt t="3925" x="7978775" y="5440363"/>
          <p14:tracePt t="3933" x="7947025" y="5464175"/>
          <p14:tracePt t="3941" x="7924800" y="5470525"/>
          <p14:tracePt t="3949" x="7870825" y="5494338"/>
          <p14:tracePt t="3957" x="7832725" y="5508625"/>
          <p14:tracePt t="3965" x="7780338" y="5532438"/>
          <p14:tracePt t="3973" x="7734300" y="5546725"/>
          <p14:tracePt t="3982" x="7680325" y="5570538"/>
          <p14:tracePt t="3988" x="7658100" y="5578475"/>
          <p14:tracePt t="3999" x="7627938" y="5584825"/>
          <p14:tracePt t="4005" x="7604125" y="5592763"/>
          <p14:tracePt t="4015" x="7589838" y="5600700"/>
          <p14:tracePt t="4020" x="7573963" y="5600700"/>
          <p14:tracePt t="4031" x="7566025" y="5600700"/>
          <p14:tracePt t="4040" x="7566025" y="5608638"/>
          <p14:tracePt t="4060" x="7566025" y="5616575"/>
          <p14:tracePt t="4068" x="7573963" y="5622925"/>
          <p14:tracePt t="4075" x="7589838" y="5630863"/>
          <p14:tracePt t="4084" x="7597775" y="5638800"/>
          <p14:tracePt t="4091" x="7604125" y="5654675"/>
          <p14:tracePt t="4100" x="7620000" y="5661025"/>
          <p14:tracePt t="4107" x="7627938" y="5676900"/>
          <p14:tracePt t="4115" x="7635875" y="5684838"/>
          <p14:tracePt t="4123" x="7635875" y="5692775"/>
          <p14:tracePt t="4132" x="7635875" y="5699125"/>
          <p14:tracePt t="4139" x="7642225" y="5707063"/>
          <p14:tracePt t="4155" x="7642225" y="5715000"/>
          <p14:tracePt t="4165" x="7627938" y="5715000"/>
          <p14:tracePt t="4171" x="7604125" y="5722938"/>
          <p14:tracePt t="4181" x="7581900" y="5722938"/>
          <p14:tracePt t="4187" x="7543800" y="5730875"/>
          <p14:tracePt t="4194" x="7513638" y="5730875"/>
          <p14:tracePt t="4202" x="7483475" y="5730875"/>
          <p14:tracePt t="4210" x="7451725" y="5730875"/>
          <p14:tracePt t="4218" x="7413625" y="5730875"/>
          <p14:tracePt t="4226" x="7383463" y="5730875"/>
          <p14:tracePt t="4234" x="7353300" y="5730875"/>
          <p14:tracePt t="4242" x="7323138" y="5715000"/>
          <p14:tracePt t="4250" x="7299325" y="5699125"/>
          <p14:tracePt t="4258" x="7277100" y="5684838"/>
          <p14:tracePt t="4265" x="7261225" y="5661025"/>
          <p14:tracePt t="4274" x="7261225" y="5638800"/>
          <p14:tracePt t="4282" x="7254875" y="5608638"/>
          <p14:tracePt t="4289" x="7254875" y="5584825"/>
          <p14:tracePt t="4299" x="7254875" y="5554663"/>
          <p14:tracePt t="4305" x="7269163" y="5532438"/>
          <p14:tracePt t="4315" x="7299325" y="5508625"/>
          <p14:tracePt t="4321" x="7331075" y="5494338"/>
          <p14:tracePt t="4332" x="7369175" y="5478463"/>
          <p14:tracePt t="4337" x="7445375" y="5478463"/>
          <p14:tracePt t="4348" x="7497763" y="5478463"/>
          <p14:tracePt t="4352" x="7551738" y="5494338"/>
          <p14:tracePt t="4365" x="7581900" y="5516563"/>
          <p14:tracePt t="4369" x="7642225" y="5554663"/>
          <p14:tracePt t="4382" x="7688263" y="5600700"/>
          <p14:tracePt t="4385" x="7726363" y="5646738"/>
          <p14:tracePt t="4398" x="7764463" y="5684838"/>
          <p14:tracePt t="4402" x="7794625" y="5737225"/>
          <p14:tracePt t="4415" x="7818438" y="5775325"/>
          <p14:tracePt t="4418" x="7832725" y="5813425"/>
          <p14:tracePt t="4432" x="7840663" y="5851525"/>
          <p14:tracePt t="4432" x="7848600" y="5883275"/>
          <p14:tracePt t="4440" x="7848600" y="5905500"/>
          <p14:tracePt t="4449" x="7848600" y="5927725"/>
          <p14:tracePt t="4456" x="7848600" y="5951538"/>
          <p14:tracePt t="4465" x="7848600" y="5965825"/>
          <p14:tracePt t="4748" x="7840663" y="5965825"/>
          <p14:tracePt t="4755" x="7826375" y="5965825"/>
          <p14:tracePt t="4765" x="7794625" y="5981700"/>
          <p14:tracePt t="4772" x="7734300" y="6011863"/>
          <p14:tracePt t="4782" x="7680325" y="6035675"/>
          <p14:tracePt t="4787" x="7604125" y="6057900"/>
          <p14:tracePt t="4798" x="7527925" y="6080125"/>
          <p14:tracePt t="4803" x="7437438" y="6103938"/>
          <p14:tracePt t="4813" x="7345363" y="6118225"/>
          <p14:tracePt t="4819" x="7231063" y="6142038"/>
          <p14:tracePt t="4827" x="7132638" y="6156325"/>
          <p14:tracePt t="4835" x="7078663" y="6164263"/>
          <p14:tracePt t="4843" x="6994525" y="6164263"/>
          <p14:tracePt t="4851" x="6918325" y="6172200"/>
          <p14:tracePt t="4859" x="6858000" y="6172200"/>
          <p14:tracePt t="4867" x="6835775" y="6172200"/>
          <p14:tracePt t="4875" x="6797675" y="6172200"/>
          <p14:tracePt t="4883" x="6773863" y="6172200"/>
          <p14:tracePt t="4890" x="6743700" y="6164263"/>
          <p14:tracePt t="4899" x="6743700" y="6156325"/>
          <p14:tracePt t="4906" x="6743700" y="6126163"/>
          <p14:tracePt t="4915" x="6743700" y="6096000"/>
          <p14:tracePt t="4922" x="6765925" y="6042025"/>
          <p14:tracePt t="4932" x="6811963" y="5989638"/>
          <p14:tracePt t="4938" x="6858000" y="5927725"/>
          <p14:tracePt t="4948" x="6926263" y="5867400"/>
          <p14:tracePt t="4954" x="6994525" y="5807075"/>
          <p14:tracePt t="4965" x="7032625" y="5775325"/>
          <p14:tracePt t="4970" x="7094538" y="5737225"/>
          <p14:tracePt t="4981" x="7162800" y="5699125"/>
          <p14:tracePt t="4985" x="7277100" y="5661025"/>
          <p14:tracePt t="4998" x="7345363" y="5654675"/>
          <p14:tracePt t="5002" x="7383463" y="5654675"/>
          <p14:tracePt t="5015" x="7445375" y="5654675"/>
          <p14:tracePt t="5018" x="7497763" y="5676900"/>
          <p14:tracePt t="5031" x="7597775" y="5722938"/>
          <p14:tracePt t="5034" x="7650163" y="5761038"/>
          <p14:tracePt t="5048" x="7712075" y="5813425"/>
          <p14:tracePt t="5051" x="7742238" y="5845175"/>
          <p14:tracePt t="5065" x="7788275" y="5897563"/>
          <p14:tracePt t="5066" x="7832725" y="5951538"/>
          <p14:tracePt t="5072" x="7864475" y="5989638"/>
          <p14:tracePt t="5082" x="7886700" y="6035675"/>
          <p14:tracePt t="5088" x="7886700" y="6042025"/>
          <p14:tracePt t="5099" x="7908925" y="6103938"/>
          <p14:tracePt t="5104" x="7916863" y="6126163"/>
          <p14:tracePt t="5115" x="7916863" y="6156325"/>
          <p14:tracePt t="5120" x="7916863" y="6180138"/>
          <p14:tracePt t="5131" x="7894638" y="6194425"/>
          <p14:tracePt t="5136" x="7870825" y="6218238"/>
          <p14:tracePt t="5148" x="7832725" y="6232525"/>
          <p14:tracePt t="5151" x="7764463" y="6248400"/>
          <p14:tracePt t="5165" x="7704138" y="6256338"/>
          <p14:tracePt t="5168" x="7620000" y="6256338"/>
          <p14:tracePt t="5181" x="7527925" y="6256338"/>
          <p14:tracePt t="5184" x="7445375" y="6248400"/>
          <p14:tracePt t="5198" x="7345363" y="6218238"/>
          <p14:tracePt t="5201" x="7254875" y="6180138"/>
          <p14:tracePt t="5215" x="7208838" y="6156325"/>
          <p14:tracePt t="5215" x="7132638" y="6118225"/>
          <p14:tracePt t="5222" x="7064375" y="6073775"/>
          <p14:tracePt t="5232" x="7010400" y="6027738"/>
          <p14:tracePt t="5239" x="6972300" y="5981700"/>
          <p14:tracePt t="5248" x="6950075" y="5935663"/>
          <p14:tracePt t="5254" x="6942138" y="5889625"/>
          <p14:tracePt t="5265" x="6942138" y="5845175"/>
          <p14:tracePt t="5270" x="6942138" y="5799138"/>
          <p14:tracePt t="5282" x="6950075" y="5722938"/>
          <p14:tracePt t="5286" x="6994525" y="5676900"/>
          <p14:tracePt t="5298" x="7048500" y="5630863"/>
          <p14:tracePt t="5302" x="7108825" y="5584825"/>
          <p14:tracePt t="5315" x="7192963" y="5546725"/>
          <p14:tracePt t="5318" x="7277100" y="5524500"/>
          <p14:tracePt t="5331" x="7369175" y="5502275"/>
          <p14:tracePt t="5334" x="7421563" y="5502275"/>
          <p14:tracePt t="5348" x="7505700" y="5502275"/>
          <p14:tracePt t="5351" x="7635875" y="5502275"/>
          <p14:tracePt t="5365" x="7704138" y="5524500"/>
          <p14:tracePt t="5365" x="7726363" y="5546725"/>
          <p14:tracePt t="5373" x="7780338" y="5592763"/>
          <p14:tracePt t="5382" x="7826375" y="5646738"/>
          <p14:tracePt t="5389" x="7856538" y="5707063"/>
          <p14:tracePt t="5399" x="7870825" y="5753100"/>
          <p14:tracePt t="5405" x="7870825" y="5813425"/>
          <p14:tracePt t="5415" x="7870825" y="5859463"/>
          <p14:tracePt t="5420" x="7870825" y="5935663"/>
          <p14:tracePt t="5431" x="7826375" y="5981700"/>
          <p14:tracePt t="5436" x="7780338" y="6019800"/>
          <p14:tracePt t="5448" x="7712075" y="6057900"/>
          <p14:tracePt t="5452" x="7635875" y="6096000"/>
          <p14:tracePt t="5465" x="7543800" y="6126163"/>
          <p14:tracePt t="5468" x="7505700" y="6142038"/>
          <p14:tracePt t="5481" x="7361238" y="6172200"/>
          <p14:tracePt t="5484" x="7277100" y="6180138"/>
          <p14:tracePt t="5498" x="7231063" y="6180138"/>
          <p14:tracePt t="5501" x="7170738" y="6180138"/>
          <p14:tracePt t="5514" x="7108825" y="6180138"/>
          <p14:tracePt t="5517" x="7086600" y="6180138"/>
          <p14:tracePt t="5532" x="7048500" y="6172200"/>
          <p14:tracePt t="5532" x="7026275" y="6156325"/>
          <p14:tracePt t="5539" x="6994525" y="6126163"/>
          <p14:tracePt t="5548" x="6988175" y="6103938"/>
          <p14:tracePt t="5744" x="6980238" y="6103938"/>
          <p14:tracePt t="5753" x="6964363" y="6111875"/>
          <p14:tracePt t="5760" x="6950075" y="6118225"/>
          <p14:tracePt t="5768" x="6942138" y="6126163"/>
          <p14:tracePt t="5784" x="6934200" y="6134100"/>
          <p14:tracePt t="5792" x="6926263" y="6134100"/>
          <p14:tracePt t="5800" x="6918325" y="6142038"/>
          <p14:tracePt t="5808" x="6904038" y="6149975"/>
          <p14:tracePt t="5816" x="6896100" y="6149975"/>
          <p14:tracePt t="5824" x="6896100" y="6156325"/>
          <p14:tracePt t="5832" x="6888163" y="6156325"/>
          <p14:tracePt t="5855" x="6888163" y="6164263"/>
          <p14:tracePt t="5881" x="6888163" y="6172200"/>
          <p14:tracePt t="5910" x="6896100" y="6180138"/>
          <p14:tracePt t="5919" x="6904038" y="6180138"/>
          <p14:tracePt t="5927" x="6911975" y="6188075"/>
          <p14:tracePt t="5934" x="6918325" y="6188075"/>
          <p14:tracePt t="5942" x="6926263" y="6194425"/>
          <p14:tracePt t="5950" x="6934200" y="6202363"/>
          <p14:tracePt t="5958" x="6950075" y="6210300"/>
          <p14:tracePt t="5966" x="6956425" y="6218238"/>
          <p14:tracePt t="5974" x="6972300" y="6226175"/>
          <p14:tracePt t="5982" x="6980238" y="6232525"/>
          <p14:tracePt t="5990" x="6994525" y="6240463"/>
          <p14:tracePt t="5999" x="7002463" y="6248400"/>
          <p14:tracePt t="6005" x="7010400" y="6264275"/>
          <p14:tracePt t="6015" x="7018338" y="6270625"/>
          <p14:tracePt t="6021" x="7026275" y="6278563"/>
          <p14:tracePt t="6032" x="7032625" y="6294438"/>
          <p14:tracePt t="6037" x="7032625" y="6302375"/>
          <p14:tracePt t="6048" x="7040563" y="6308725"/>
          <p14:tracePt t="6061" x="7040563" y="6316663"/>
          <p14:tracePt t="6069" x="7040563" y="6324600"/>
          <p14:tracePt t="6084" x="7032625" y="6324600"/>
          <p14:tracePt t="6092" x="7018338" y="6324600"/>
          <p14:tracePt t="6353" x="7002463" y="6324600"/>
          <p14:tracePt t="6361" x="6988175" y="6324600"/>
          <p14:tracePt t="6369" x="6972300" y="6316663"/>
          <p14:tracePt t="6377" x="6956425" y="6308725"/>
          <p14:tracePt t="6385" x="6942138" y="6302375"/>
          <p14:tracePt t="6393" x="6926263" y="6294438"/>
          <p14:tracePt t="6401" x="6918325" y="6286500"/>
          <p14:tracePt t="6409" x="6904038" y="6278563"/>
          <p14:tracePt t="6417" x="6896100" y="6270625"/>
          <p14:tracePt t="6425" x="6880225" y="6256338"/>
          <p14:tracePt t="6433" x="6873875" y="6226175"/>
          <p14:tracePt t="6440" x="6865938" y="6172200"/>
          <p14:tracePt t="6448" x="6865938" y="6149975"/>
          <p14:tracePt t="6456" x="6865938" y="6103938"/>
          <p14:tracePt t="6465" x="6865938" y="6065838"/>
          <p14:tracePt t="6472" x="6880225" y="6035675"/>
          <p14:tracePt t="6482" x="6904038" y="6003925"/>
          <p14:tracePt t="6488" x="6926263" y="5989638"/>
          <p14:tracePt t="6499" x="6956425" y="5973763"/>
          <p14:tracePt t="6504" x="6988175" y="5959475"/>
          <p14:tracePt t="6515" x="7056438" y="5959475"/>
          <p14:tracePt t="6519" x="7108825" y="5959475"/>
          <p14:tracePt t="6531" x="7178675" y="5959475"/>
          <p14:tracePt t="6535" x="7239000" y="5981700"/>
          <p14:tracePt t="6548" x="7299325" y="6011863"/>
          <p14:tracePt t="6552" x="7383463" y="6057900"/>
          <p14:tracePt t="6566" x="7451725" y="6103938"/>
          <p14:tracePt t="6567" x="7527925" y="6164263"/>
          <p14:tracePt t="6575" x="7604125" y="6232525"/>
          <p14:tracePt t="6583" x="7673975" y="6294438"/>
          <p14:tracePt t="6599" x="7696200" y="6324600"/>
          <p14:tracePt t="6599" x="7734300" y="6392863"/>
          <p14:tracePt t="6607" x="7780338" y="6454775"/>
          <p14:tracePt t="6618" x="7802563" y="6507163"/>
          <p14:tracePt t="6623" x="7818438" y="6561138"/>
          <p14:tracePt t="6632" x="7826375" y="6575425"/>
          <p14:tracePt t="6638" x="7832725" y="6613525"/>
          <p14:tracePt t="6649" x="7832725" y="6637338"/>
          <p14:tracePt t="6654" x="7832725" y="6651625"/>
          <p14:tracePt t="6665" x="7832725" y="6667500"/>
          <p14:tracePt t="6670" x="7826375" y="6675438"/>
          <p14:tracePt t="6931" x="7826375" y="6667500"/>
          <p14:tracePt t="6939" x="7818438" y="6651625"/>
          <p14:tracePt t="6949" x="7818438" y="6645275"/>
          <p14:tracePt t="6954" x="7810500" y="6637338"/>
          <p14:tracePt t="6965" x="7802563" y="6621463"/>
          <p14:tracePt t="6970" x="7802563" y="6613525"/>
          <p14:tracePt t="6981" x="7802563" y="6599238"/>
          <p14:tracePt t="6986" x="7794625" y="6591300"/>
          <p14:tracePt t="6994" x="7794625" y="6575425"/>
          <p14:tracePt t="7002" x="7794625" y="6561138"/>
          <p14:tracePt t="7010" x="7794625" y="6545263"/>
          <p14:tracePt t="7018" x="7788275" y="6530975"/>
          <p14:tracePt t="7026" x="7788275" y="6515100"/>
          <p14:tracePt t="7034" x="7788275" y="6499225"/>
          <p14:tracePt t="7042" x="7788275" y="6492875"/>
          <p14:tracePt t="7050" x="7788275" y="6477000"/>
          <p14:tracePt t="7058" x="7780338" y="6469063"/>
          <p14:tracePt t="7073" x="7780338" y="6461125"/>
          <p14:tracePt t="7089" x="7772400" y="6461125"/>
          <p14:tracePt t="7098" x="7772400" y="6454775"/>
          <p14:tracePt t="7216" x="7764463" y="6454775"/>
          <p14:tracePt t="7248" x="7756525" y="6454775"/>
          <p14:tracePt t="7271" x="7750175" y="6454775"/>
          <p14:tracePt t="7287" x="7742238" y="6454775"/>
          <p14:tracePt t="7297" x="7742238" y="6446838"/>
          <p14:tracePt t="7303" x="7734300" y="6446838"/>
          <p14:tracePt t="7318" x="7726363" y="6438900"/>
          <p14:tracePt t="7358" x="7718425" y="6438900"/>
          <p14:tracePt t="7431" x="7712075" y="6438900"/>
          <p14:tracePt t="7453" x="7704138" y="6438900"/>
          <p14:tracePt t="7469" x="7696200" y="6438900"/>
          <p14:tracePt t="7476" x="7688263" y="6438900"/>
          <p14:tracePt t="7492" x="7680325" y="6438900"/>
          <p14:tracePt t="7500" x="7673975" y="6438900"/>
          <p14:tracePt t="7516" x="7666038" y="6430963"/>
          <p14:tracePt t="7532" x="7658100" y="6423025"/>
          <p14:tracePt t="7564" x="7650163" y="6423025"/>
          <p14:tracePt t="7572" x="7650163" y="6416675"/>
          <p14:tracePt t="8364" x="7642225" y="6408738"/>
          <p14:tracePt t="8382" x="7635875" y="6392863"/>
          <p14:tracePt t="8383" x="7620000" y="6384925"/>
          <p14:tracePt t="8397" x="7612063" y="6370638"/>
          <p14:tracePt t="8398" x="7597775" y="6354763"/>
          <p14:tracePt t="8403" x="7581900" y="6346825"/>
          <p14:tracePt t="8415" x="7573963" y="6332538"/>
          <p14:tracePt t="8419" x="7559675" y="6324600"/>
          <p14:tracePt t="8431" x="7551738" y="6324600"/>
          <p14:tracePt t="8434" x="7535863" y="6316663"/>
          <p14:tracePt t="8448" x="7527925" y="6308725"/>
          <p14:tracePt t="8452" x="7521575" y="6308725"/>
          <p14:tracePt t="8465" x="7513638" y="6308725"/>
          <p14:tracePt t="8466" x="7505700" y="6302375"/>
          <p14:tracePt t="8482" x="7497763" y="6302375"/>
          <p14:tracePt t="8489" x="7489825" y="6302375"/>
          <p14:tracePt t="8498" x="7483475" y="6302375"/>
          <p14:tracePt t="8505" x="7475538" y="6302375"/>
          <p14:tracePt t="8515" x="7467600" y="6302375"/>
          <p14:tracePt t="8520" x="7459663" y="6302375"/>
          <p14:tracePt t="8536" x="7451725" y="6302375"/>
          <p14:tracePt t="8544" x="7445375" y="6302375"/>
          <p14:tracePt t="8552" x="7437438" y="6302375"/>
          <p14:tracePt t="8560" x="7429500" y="6302375"/>
          <p14:tracePt t="8568" x="7421563" y="6308725"/>
          <p14:tracePt t="8576" x="7413625" y="6316663"/>
          <p14:tracePt t="8584" x="7407275" y="6324600"/>
          <p14:tracePt t="8592" x="7407275" y="6332538"/>
          <p14:tracePt t="8600" x="7399338" y="6340475"/>
          <p14:tracePt t="8608" x="7399338" y="6346825"/>
          <p14:tracePt t="8617" x="7391400" y="6354763"/>
          <p14:tracePt t="8623" x="7391400" y="6362700"/>
          <p14:tracePt t="8632" x="7391400" y="6370638"/>
          <p14:tracePt t="8639" x="7391400" y="6378575"/>
          <p14:tracePt t="8665" x="7391400" y="6384925"/>
          <p14:tracePt t="9011" x="7391400" y="6378575"/>
          <p14:tracePt t="9019" x="7391400" y="6370638"/>
          <p14:tracePt t="9027" x="7383463" y="6362700"/>
          <p14:tracePt t="9042" x="7383463" y="6346825"/>
          <p14:tracePt t="9051" x="7383463" y="6340475"/>
          <p14:tracePt t="9058" x="7383463" y="6332538"/>
          <p14:tracePt t="9066" x="7383463" y="6316663"/>
          <p14:tracePt t="9082" x="7383463" y="6302375"/>
          <p14:tracePt t="9090" x="7383463" y="6294438"/>
          <p14:tracePt t="9098" x="7383463" y="6286500"/>
          <p14:tracePt t="9106" x="7383463" y="6270625"/>
          <p14:tracePt t="9115" x="7391400" y="6270625"/>
          <p14:tracePt t="9122" x="7399338" y="6264275"/>
          <p14:tracePt t="9132" x="7399338" y="6256338"/>
          <p14:tracePt t="9137" x="7407275" y="6248400"/>
          <p14:tracePt t="9147" x="7413625" y="6248400"/>
          <p14:tracePt t="9153" x="7421563" y="6240463"/>
          <p14:tracePt t="9164" x="7429500" y="6232525"/>
          <p14:tracePt t="9169" x="7445375" y="6232525"/>
          <p14:tracePt t="9177" x="7451725" y="6232525"/>
          <p14:tracePt t="9185" x="7467600" y="6226175"/>
          <p14:tracePt t="9193" x="7475538" y="6226175"/>
          <p14:tracePt t="9201" x="7489825" y="6226175"/>
          <p14:tracePt t="9209" x="7521575" y="6226175"/>
          <p14:tracePt t="9216" x="7527925" y="6226175"/>
          <p14:tracePt t="9224" x="7551738" y="6226175"/>
          <p14:tracePt t="9232" x="7559675" y="6226175"/>
          <p14:tracePt t="9240" x="7581900" y="6226175"/>
          <p14:tracePt t="9248" x="7597775" y="6226175"/>
          <p14:tracePt t="9256" x="7604125" y="6226175"/>
          <p14:tracePt t="9265" x="7620000" y="6226175"/>
          <p14:tracePt t="9272" x="7635875" y="6232525"/>
          <p14:tracePt t="9282" x="7642225" y="6240463"/>
          <p14:tracePt t="9288" x="7650163" y="6240463"/>
          <p14:tracePt t="9299" x="7658100" y="6248400"/>
          <p14:tracePt t="9304" x="7666038" y="6256338"/>
          <p14:tracePt t="9315" x="7673975" y="6256338"/>
          <p14:tracePt t="9320" x="7673975" y="6264275"/>
          <p14:tracePt t="9331" x="7680325" y="6270625"/>
          <p14:tracePt t="9343" x="7688263" y="6278563"/>
          <p14:tracePt t="9359" x="7688263" y="6286500"/>
          <p14:tracePt t="9367" x="7688263" y="6294438"/>
          <p14:tracePt t="9383" x="7696200" y="6294438"/>
          <p14:tracePt t="9391" x="7696200" y="6302375"/>
          <p14:tracePt t="9399" x="7696200" y="6308725"/>
          <p14:tracePt t="9422" x="7696200" y="6316663"/>
          <p14:tracePt t="9438" x="7704138" y="6324600"/>
          <p14:tracePt t="9463" x="7704138" y="6332538"/>
          <p14:tracePt t="9659" x="7704138" y="6340475"/>
          <p14:tracePt t="9984" x="7696200" y="6340475"/>
          <p14:tracePt t="10000" x="7688263" y="6340475"/>
          <p14:tracePt t="10007" x="7688263" y="6332538"/>
          <p14:tracePt t="10023" x="7680325" y="6324600"/>
          <p14:tracePt t="10032" x="7680325" y="6316663"/>
          <p14:tracePt t="10039" x="7673975" y="6308725"/>
          <p14:tracePt t="10056" x="7673975" y="6302375"/>
          <p14:tracePt t="10065" x="7673975" y="6294438"/>
          <p14:tracePt t="10071" x="7666038" y="6286500"/>
          <p14:tracePt t="10081" x="7666038" y="6278563"/>
          <p14:tracePt t="10086" x="7666038" y="6270625"/>
          <p14:tracePt t="10094" x="7666038" y="6264275"/>
          <p14:tracePt t="10102" x="7666038" y="6248400"/>
          <p14:tracePt t="10118" x="7666038" y="6232525"/>
          <p14:tracePt t="10126" x="7666038" y="6226175"/>
          <p14:tracePt t="10134" x="7666038" y="6218238"/>
          <p14:tracePt t="10142" x="7666038" y="6210300"/>
          <p14:tracePt t="10150" x="7666038" y="6202363"/>
          <p14:tracePt t="10158" x="7673975" y="6202363"/>
          <p14:tracePt t="10166" x="7680325" y="6194425"/>
          <p14:tracePt t="10182" x="7688263" y="6188075"/>
          <p14:tracePt t="10189" x="7696200" y="6188075"/>
          <p14:tracePt t="10198" x="7704138" y="6180138"/>
          <p14:tracePt t="10205" x="7712075" y="6172200"/>
          <p14:tracePt t="10215" x="7726363" y="6172200"/>
          <p14:tracePt t="10221" x="7742238" y="6164263"/>
          <p14:tracePt t="10232" x="7750175" y="6164263"/>
          <p14:tracePt t="10237" x="7756525" y="6156325"/>
          <p14:tracePt t="10245" x="7772400" y="6156325"/>
          <p14:tracePt t="10253" x="7780338" y="6156325"/>
          <p14:tracePt t="10261" x="7788275" y="6156325"/>
          <p14:tracePt t="10269" x="7802563" y="6156325"/>
          <p14:tracePt t="10276" x="7810500" y="6156325"/>
          <p14:tracePt t="10284" x="7818438" y="6156325"/>
          <p14:tracePt t="10292" x="7826375" y="6156325"/>
          <p14:tracePt t="10300" x="7832725" y="6156325"/>
          <p14:tracePt t="10308" x="7840663" y="6156325"/>
          <p14:tracePt t="10324" x="7848600" y="6156325"/>
          <p14:tracePt t="10332" x="7848600" y="6164263"/>
          <p14:tracePt t="10340" x="7856538" y="6164263"/>
          <p14:tracePt t="10349" x="7856538" y="6172200"/>
          <p14:tracePt t="10365" x="7864475" y="6180138"/>
          <p14:tracePt t="10371" x="7864475" y="6188075"/>
          <p14:tracePt t="10382" x="7870825" y="6194425"/>
          <p14:tracePt t="10387" x="7870825" y="6202363"/>
          <p14:tracePt t="10397" x="7878763" y="6210300"/>
          <p14:tracePt t="10403" x="7886700" y="6218238"/>
          <p14:tracePt t="10411" x="7886700" y="6226175"/>
          <p14:tracePt t="10419" x="7894638" y="6232525"/>
          <p14:tracePt t="10434" x="7902575" y="6232525"/>
          <p14:tracePt t="10442" x="7902575" y="6240463"/>
          <p14:tracePt t="10458" x="7908925" y="6248400"/>
          <p14:tracePt t="10466" x="7916863" y="6248400"/>
          <p14:tracePt t="10474" x="7924800" y="6248400"/>
          <p14:tracePt t="10490" x="7940675" y="6248400"/>
          <p14:tracePt t="10498" x="7954963" y="6248400"/>
          <p14:tracePt t="10506" x="7970838" y="6232525"/>
          <p14:tracePt t="10515" x="7985125" y="6226175"/>
          <p14:tracePt t="10521" x="7993063" y="6226175"/>
          <p14:tracePt t="10532" x="8023225" y="6210300"/>
          <p14:tracePt t="10537" x="8031163" y="6202363"/>
          <p14:tracePt t="10548" x="8054975" y="6194425"/>
          <p14:tracePt t="10553" x="8069263" y="6180138"/>
          <p14:tracePt t="10561" x="8085138" y="6180138"/>
          <p14:tracePt t="10569" x="8107363" y="6172200"/>
          <p14:tracePt t="10577" x="8123238" y="6164263"/>
          <p14:tracePt t="10587" x="8145463" y="6164263"/>
          <p14:tracePt t="10593" x="8161338" y="6156325"/>
          <p14:tracePt t="10601" x="8175625" y="6156325"/>
          <p14:tracePt t="10608" x="8191500" y="6156325"/>
          <p14:tracePt t="10616" x="8213725" y="6156325"/>
          <p14:tracePt t="10624" x="8221663" y="6156325"/>
          <p14:tracePt t="10632" x="8237538" y="6156325"/>
          <p14:tracePt t="10640" x="8245475" y="6164263"/>
          <p14:tracePt t="10649" x="8259763" y="6172200"/>
          <p14:tracePt t="10656" x="8267700" y="6180138"/>
          <p14:tracePt t="10665" x="8275638" y="6188075"/>
          <p14:tracePt t="10672" x="8275638" y="6194425"/>
          <p14:tracePt t="10682" x="8283575" y="6202363"/>
          <p14:tracePt t="10688" x="8289925" y="6210300"/>
          <p14:tracePt t="10698" x="8289925" y="6218238"/>
          <p14:tracePt t="10703" x="8297863" y="6218238"/>
          <p14:tracePt t="10714" x="8297863" y="6226175"/>
          <p14:tracePt t="10719" x="8297863" y="6232525"/>
          <p14:tracePt t="10735" x="8305800" y="6240463"/>
          <p14:tracePt t="10748" x="8305800" y="6248400"/>
          <p14:tracePt t="10767" x="8313738" y="6248400"/>
          <p14:tracePt t="10775" x="8313738" y="6256338"/>
          <p14:tracePt t="11550" x="8305800" y="6256338"/>
          <p14:tracePt t="11557" x="8289925" y="6256338"/>
          <p14:tracePt t="11566" x="8267700" y="6256338"/>
          <p14:tracePt t="11574" x="8237538" y="6256338"/>
          <p14:tracePt t="11582" x="8199438" y="6256338"/>
          <p14:tracePt t="11589" x="8161338" y="6256338"/>
          <p14:tracePt t="11599" x="8115300" y="6256338"/>
          <p14:tracePt t="11605" x="8031163" y="6256338"/>
          <p14:tracePt t="11617" x="7993063" y="6256338"/>
          <p14:tracePt t="11621" x="7940675" y="6264275"/>
          <p14:tracePt t="11631" x="7886700" y="6270625"/>
          <p14:tracePt t="11637" x="7832725" y="6278563"/>
          <p14:tracePt t="11644" x="7788275" y="6286500"/>
          <p14:tracePt t="11653" x="7734300" y="6294438"/>
          <p14:tracePt t="11664" x="7696200" y="6302375"/>
          <p14:tracePt t="11668" x="7650163" y="6308725"/>
          <p14:tracePt t="11676" x="7612063" y="6316663"/>
          <p14:tracePt t="11684" x="7589838" y="6324600"/>
          <p14:tracePt t="11692" x="7566025" y="6324600"/>
          <p14:tracePt t="11700" x="7543800" y="6332538"/>
          <p14:tracePt t="11708" x="7521575" y="6332538"/>
          <p14:tracePt t="11716" x="7505700" y="6332538"/>
          <p14:tracePt t="11724" x="7489825" y="6332538"/>
          <p14:tracePt t="11732" x="7483475" y="6332538"/>
          <p14:tracePt t="11748" x="7475538" y="6332538"/>
          <p14:tracePt t="11810" x="7475538" y="6324600"/>
          <p14:tracePt t="11826" x="7483475" y="6316663"/>
          <p14:tracePt t="11834" x="7483475" y="6308725"/>
          <p14:tracePt t="11842" x="7489825" y="6308725"/>
          <p14:tracePt t="11850" x="7489825" y="6302375"/>
          <p14:tracePt t="11858" x="7497763" y="6302375"/>
          <p14:tracePt t="11866" x="7497763" y="6294438"/>
          <p14:tracePt t="11874" x="7505700" y="6294438"/>
          <p14:tracePt t="11882" x="7513638" y="6294438"/>
          <p14:tracePt t="11899" x="7527925" y="6294438"/>
          <p14:tracePt t="11905" x="7535863" y="6294438"/>
          <p14:tracePt t="11915" x="7543800" y="6294438"/>
          <p14:tracePt t="11921" x="7551738" y="6294438"/>
          <p14:tracePt t="11932" x="7566025" y="6294438"/>
          <p14:tracePt t="11937" x="7573963" y="6302375"/>
          <p14:tracePt t="11948" x="7581900" y="6302375"/>
          <p14:tracePt t="11953" x="7589838" y="6302375"/>
          <p14:tracePt t="11965" x="7597775" y="6302375"/>
          <p14:tracePt t="11969" x="7604125" y="6302375"/>
          <p14:tracePt t="11981" x="7612063" y="6302375"/>
          <p14:tracePt t="11985" x="7620000" y="6302375"/>
          <p14:tracePt t="12016" x="7627938" y="6302375"/>
          <p14:tracePt t="12072" x="7627938" y="6294438"/>
          <p14:tracePt t="12087" x="7627938" y="6286500"/>
          <p14:tracePt t="12098" x="7635875" y="6286500"/>
          <p14:tracePt t="12103" x="7635875" y="6270625"/>
          <p14:tracePt t="12111" x="7642225" y="6264275"/>
          <p14:tracePt t="12119" x="7650163" y="6248400"/>
          <p14:tracePt t="12127" x="7666038" y="6232525"/>
          <p14:tracePt t="12135" x="7673975" y="6218238"/>
          <p14:tracePt t="12143" x="7680325" y="6210300"/>
          <p14:tracePt t="12151" x="7688263" y="6194425"/>
          <p14:tracePt t="12159" x="7688263" y="6188075"/>
          <p14:tracePt t="12167" x="7696200" y="6180138"/>
          <p14:tracePt t="12182" x="7696200" y="6172200"/>
          <p14:tracePt t="12190" x="7704138" y="6172200"/>
          <p14:tracePt t="12206" x="7712075" y="6172200"/>
          <p14:tracePt t="12215" x="7712075" y="6164263"/>
          <p14:tracePt t="12222" x="7718425" y="6164263"/>
          <p14:tracePt t="12232" x="7726363" y="6164263"/>
          <p14:tracePt t="12238" x="7742238" y="6156325"/>
          <p14:tracePt t="12248" x="7756525" y="6156325"/>
          <p14:tracePt t="12253" x="7764463" y="6156325"/>
          <p14:tracePt t="12264" x="7780338" y="6156325"/>
          <p14:tracePt t="12269" x="7794625" y="6156325"/>
          <p14:tracePt t="12277" x="7810500" y="6156325"/>
          <p14:tracePt t="12285" x="7826375" y="6156325"/>
          <p14:tracePt t="12293" x="7840663" y="6156325"/>
          <p14:tracePt t="12301" x="7856538" y="6156325"/>
          <p14:tracePt t="12309" x="7878763" y="6156325"/>
          <p14:tracePt t="12317" x="7894638" y="6156325"/>
          <p14:tracePt t="12325" x="7916863" y="6164263"/>
          <p14:tracePt t="12333" x="7940675" y="6180138"/>
          <p14:tracePt t="12340" x="7970838" y="6188075"/>
          <p14:tracePt t="12348" x="7993063" y="6202363"/>
          <p14:tracePt t="12356" x="8031163" y="6226175"/>
          <p14:tracePt t="12365" x="8054975" y="6240463"/>
          <p14:tracePt t="12372" x="8077200" y="6256338"/>
          <p14:tracePt t="12382" x="8093075" y="6270625"/>
          <p14:tracePt t="12388" x="8107363" y="6286500"/>
          <p14:tracePt t="12399" x="8123238" y="6302375"/>
          <p14:tracePt t="12404" x="8131175" y="6316663"/>
          <p14:tracePt t="12415" x="8145463" y="6324600"/>
          <p14:tracePt t="12420" x="8153400" y="6332538"/>
          <p14:tracePt t="12431" x="8161338" y="6340475"/>
          <p14:tracePt t="12436" x="8161338" y="6346825"/>
          <p14:tracePt t="12452" x="8161338" y="6354763"/>
          <p14:tracePt t="12466" x="8169275" y="6354763"/>
          <p14:tracePt t="12491" x="8175625" y="6354763"/>
          <p14:tracePt t="12531" x="8183563" y="6354763"/>
          <p14:tracePt t="12910" x="8183563" y="6346825"/>
          <p14:tracePt t="12918" x="8183563" y="6340475"/>
          <p14:tracePt t="12925" x="8191500" y="6324600"/>
          <p14:tracePt t="12934" x="8199438" y="6308725"/>
          <p14:tracePt t="12941" x="8199438" y="6278563"/>
          <p14:tracePt t="12950" x="8199438" y="6270625"/>
          <p14:tracePt t="12957" x="8199438" y="6240463"/>
          <p14:tracePt t="12965" x="8199438" y="6218238"/>
          <p14:tracePt t="12973" x="8199438" y="6210300"/>
          <p14:tracePt t="12982" x="8199438" y="6188075"/>
          <p14:tracePt t="12989" x="8199438" y="6172200"/>
          <p14:tracePt t="13000" x="8199438" y="6156325"/>
          <p14:tracePt t="13005" x="8199438" y="6142038"/>
          <p14:tracePt t="13015" x="8199438" y="6134100"/>
          <p14:tracePt t="13021" x="8199438" y="6126163"/>
          <p14:tracePt t="13031" x="8199438" y="6118225"/>
          <p14:tracePt t="13036" x="8199438" y="6111875"/>
          <p14:tracePt t="13060" x="8199438" y="6103938"/>
          <p14:tracePt t="14769" x="8183563" y="6103938"/>
          <p14:tracePt t="14776" x="8169275" y="6103938"/>
          <p14:tracePt t="14784" x="8145463" y="6103938"/>
          <p14:tracePt t="14792" x="8131175" y="6088063"/>
          <p14:tracePt t="14800" x="8115300" y="6080125"/>
          <p14:tracePt t="14808" x="8085138" y="6057900"/>
          <p14:tracePt t="14816" x="8069263" y="6042025"/>
          <p14:tracePt t="14824" x="8054975" y="6019800"/>
          <p14:tracePt t="14832" x="8039100" y="5997575"/>
          <p14:tracePt t="14840" x="8023225" y="5965825"/>
          <p14:tracePt t="14849" x="8023225" y="5951538"/>
          <p14:tracePt t="14856" x="8023225" y="5927725"/>
          <p14:tracePt t="14865" x="8023225" y="5913438"/>
          <p14:tracePt t="14872" x="8023225" y="5889625"/>
          <p14:tracePt t="14882" x="8023225" y="5883275"/>
          <p14:tracePt t="14887" x="8039100" y="5875338"/>
          <p14:tracePt t="14898" x="8054975" y="5875338"/>
          <p14:tracePt t="14903" x="8085138" y="5875338"/>
          <p14:tracePt t="14915" x="8107363" y="5875338"/>
          <p14:tracePt t="14919" x="8145463" y="5889625"/>
          <p14:tracePt t="14931" x="8207375" y="5927725"/>
          <p14:tracePt t="14935" x="8251825" y="5965825"/>
          <p14:tracePt t="14948" x="8305800" y="6019800"/>
          <p14:tracePt t="14951" x="8351838" y="6073775"/>
          <p14:tracePt t="14965" x="8397875" y="6142038"/>
          <p14:tracePt t="14968" x="8435975" y="6210300"/>
          <p14:tracePt t="14981" x="8450263" y="6248400"/>
          <p14:tracePt t="14982" x="8480425" y="6316663"/>
          <p14:tracePt t="14990" x="8504238" y="6378575"/>
          <p14:tracePt t="14999" x="8512175" y="6400800"/>
          <p14:tracePt t="15006" x="8526463" y="6438900"/>
          <p14:tracePt t="15015" x="8534400" y="6469063"/>
          <p14:tracePt t="15021" x="8542338" y="6492875"/>
          <p14:tracePt t="15032" x="8542338" y="6507163"/>
          <p14:tracePt t="15037" x="8542338" y="6515100"/>
          <p14:tracePt t="15053" x="8542338" y="6523038"/>
          <p14:tracePt t="15085" x="8534400" y="6515100"/>
          <p14:tracePt t="15093" x="8526463" y="6499225"/>
          <p14:tracePt t="15101" x="8518525" y="6484938"/>
          <p14:tracePt t="15109" x="8504238" y="6461125"/>
          <p14:tracePt t="15122" x="8488363" y="6438900"/>
          <p14:tracePt t="15134" x="8435975" y="6370638"/>
          <p14:tracePt t="15142" x="8404225" y="6340475"/>
          <p14:tracePt t="15149" x="8366125" y="6308725"/>
          <p14:tracePt t="15156" x="8328025" y="6286500"/>
          <p14:tracePt t="15165" x="8283575" y="6270625"/>
          <p14:tracePt t="15172" x="8199438" y="6248400"/>
          <p14:tracePt t="15182" x="8137525" y="6240463"/>
          <p14:tracePt t="15187" x="8107363" y="6240463"/>
          <p14:tracePt t="15198" x="8039100" y="6240463"/>
          <p14:tracePt t="15203" x="7993063" y="6240463"/>
          <p14:tracePt t="15215" x="7940675" y="6240463"/>
          <p14:tracePt t="15219" x="7894638" y="6240463"/>
          <p14:tracePt t="15231" x="7870825" y="6240463"/>
          <p14:tracePt t="15235" x="7848600" y="6248400"/>
          <p14:tracePt t="15248" x="7826375" y="6248400"/>
          <p14:tracePt t="15251" x="7818438" y="6256338"/>
          <p14:tracePt t="15265" x="7810500" y="6256338"/>
          <p14:tracePt t="15268" x="7802563" y="6256338"/>
          <p14:tracePt t="15283" x="7802563" y="6264275"/>
          <p14:tracePt t="15299" x="7802563" y="6270625"/>
          <p14:tracePt t="15315" x="7794625" y="6270625"/>
          <p14:tracePt t="15322" x="7788275" y="6278563"/>
          <p14:tracePt t="15338" x="7772400" y="6286500"/>
          <p14:tracePt t="15348" x="7764463" y="6286500"/>
          <p14:tracePt t="15353" x="7756525" y="6286500"/>
          <p14:tracePt t="15364" x="7750175" y="6286500"/>
          <p14:tracePt t="15370" x="7742238" y="6278563"/>
          <p14:tracePt t="15377" x="7742238" y="6264275"/>
          <p14:tracePt t="15385" x="7742238" y="6240463"/>
          <p14:tracePt t="15393" x="7742238" y="6226175"/>
          <p14:tracePt t="15401" x="7750175" y="6210300"/>
          <p14:tracePt t="15409" x="7764463" y="6188075"/>
          <p14:tracePt t="15417" x="7794625" y="6164263"/>
          <p14:tracePt t="15425" x="7826375" y="6149975"/>
          <p14:tracePt t="15433" x="7894638" y="6134100"/>
          <p14:tracePt t="15441" x="7954963" y="6126163"/>
          <p14:tracePt t="15449" x="8016875" y="6126163"/>
          <p14:tracePt t="15456" x="8093075" y="6126163"/>
          <p14:tracePt t="15465" x="8161338" y="6156325"/>
          <p14:tracePt t="15472" x="8221663" y="6194425"/>
          <p14:tracePt t="15482" x="8289925" y="6248400"/>
          <p14:tracePt t="15488" x="8321675" y="6270625"/>
          <p14:tracePt t="15499" x="8382000" y="6324600"/>
          <p14:tracePt t="15504" x="8428038" y="6370638"/>
          <p14:tracePt t="15515" x="8442325" y="6392863"/>
          <p14:tracePt t="15520" x="8480425" y="6416675"/>
          <p14:tracePt t="15531" x="8504238" y="6446838"/>
          <p14:tracePt t="15536" x="8518525" y="6461125"/>
          <p14:tracePt t="15548" x="8534400" y="6469063"/>
          <p14:tracePt t="15552" x="8542338" y="6477000"/>
          <p14:tracePt t="15567" x="8542338" y="6484938"/>
          <p14:tracePt t="15599" x="8526463" y="6477000"/>
          <p14:tracePt t="15607" x="8512175" y="6461125"/>
          <p14:tracePt t="15617" x="8488363" y="6446838"/>
          <p14:tracePt t="15623" x="8466138" y="6430963"/>
          <p14:tracePt t="15632" x="8442325" y="6416675"/>
          <p14:tracePt t="15638" x="8420100" y="6392863"/>
          <p14:tracePt t="15648" x="8389938" y="6370638"/>
          <p14:tracePt t="15654" x="8366125" y="6346825"/>
          <p14:tracePt t="15665" x="8343900" y="6332538"/>
          <p14:tracePt t="15670" x="8313738" y="6308725"/>
          <p14:tracePt t="15680" x="8283575" y="6286500"/>
          <p14:tracePt t="15686" x="8251825" y="6270625"/>
          <p14:tracePt t="15694" x="8221663" y="6256338"/>
          <p14:tracePt t="15702" x="8191500" y="6240463"/>
          <p14:tracePt t="15710" x="8161338" y="6226175"/>
          <p14:tracePt t="15718" x="8131175" y="6218238"/>
          <p14:tracePt t="15725" x="8107363" y="6202363"/>
          <p14:tracePt t="15733" x="8069263" y="6194425"/>
          <p14:tracePt t="15741" x="8001000" y="6180138"/>
          <p14:tracePt t="15749" x="7947025" y="6172200"/>
          <p14:tracePt t="15757" x="7894638" y="6164263"/>
          <p14:tracePt t="15765" x="7826375" y="6164263"/>
          <p14:tracePt t="15773" x="7742238" y="6164263"/>
          <p14:tracePt t="15782" x="7658100" y="6164263"/>
          <p14:tracePt t="15789" x="7573963" y="6164263"/>
          <p14:tracePt t="15799" x="7535863" y="6164263"/>
          <p14:tracePt t="15805" x="7467600" y="6180138"/>
          <p14:tracePt t="15815" x="7407275" y="6194425"/>
          <p14:tracePt t="15820" x="7353300" y="6202363"/>
          <p14:tracePt t="15833" x="7337425" y="6210300"/>
          <p14:tracePt t="15836" x="7299325" y="6226175"/>
          <p14:tracePt t="15848" x="7277100" y="6232525"/>
          <p14:tracePt t="15852" x="7269163" y="6232525"/>
          <p14:tracePt t="15865" x="7254875" y="6240463"/>
          <p14:tracePt t="15892" x="7277100" y="6232525"/>
          <p14:tracePt t="15900" x="7315200" y="6210300"/>
          <p14:tracePt t="15907" x="7383463" y="6172200"/>
          <p14:tracePt t="15915" x="7467600" y="6118225"/>
          <p14:tracePt t="15923" x="7551738" y="6057900"/>
          <p14:tracePt t="15932" x="7666038" y="5989638"/>
          <p14:tracePt t="15939" x="7780338" y="5927725"/>
          <p14:tracePt t="15949" x="7908925" y="5875338"/>
          <p14:tracePt t="15955" x="8047038" y="5829300"/>
          <p14:tracePt t="15965" x="8175625" y="5799138"/>
          <p14:tracePt t="15971" x="8313738" y="5783263"/>
          <p14:tracePt t="15981" x="8435975" y="5783263"/>
          <p14:tracePt t="15987" x="8534400" y="5783263"/>
          <p14:tracePt t="15998" x="8626475" y="5799138"/>
          <p14:tracePt t="16002" x="8716963" y="5845175"/>
          <p14:tracePt t="16015" x="8747125" y="5867400"/>
          <p14:tracePt t="16018" x="8809038" y="5913438"/>
          <p14:tracePt t="16031" x="8861425" y="5959475"/>
          <p14:tracePt t="16036" x="8899525" y="6003925"/>
          <p14:tracePt t="16048" x="8915400" y="6019800"/>
          <p14:tracePt t="16051" x="8937625" y="6049963"/>
          <p14:tracePt t="16065" x="8953500" y="6080125"/>
          <p14:tracePt t="16066" x="8961438" y="6088063"/>
          <p14:tracePt t="16073" x="8969375" y="6103938"/>
          <p14:tracePt t="16082" x="8969375" y="6111875"/>
          <p14:tracePt t="16089" x="8969375" y="6118225"/>
          <p14:tracePt t="16105" x="8953500" y="6118225"/>
          <p14:tracePt t="16738" x="8945563" y="6118225"/>
          <p14:tracePt t="16749" x="8945563" y="6111875"/>
          <p14:tracePt t="16983" x="8937625" y="6111875"/>
          <p14:tracePt t="17023" x="8931275" y="6111875"/>
          <p14:tracePt t="17173" x="8923338" y="6111875"/>
          <p14:tracePt t="17204" x="8915400" y="6111875"/>
          <p14:tracePt t="17220" x="8907463" y="6103938"/>
          <p14:tracePt t="17260" x="8899525" y="6103938"/>
          <p14:tracePt t="17355" x="8907463" y="6103938"/>
          <p14:tracePt t="17394" x="8899525" y="6103938"/>
          <p14:tracePt t="17402" x="8893175" y="6103938"/>
          <p14:tracePt t="17410" x="8869363" y="6103938"/>
          <p14:tracePt t="17418" x="8831263" y="6103938"/>
          <p14:tracePt t="17426" x="8801100" y="6103938"/>
          <p14:tracePt t="17434" x="8770938" y="6103938"/>
          <p14:tracePt t="17442" x="8724900" y="6103938"/>
          <p14:tracePt t="17450" x="8686800" y="6103938"/>
          <p14:tracePt t="17457" x="8640763" y="6096000"/>
          <p14:tracePt t="17466" x="8594725" y="6088063"/>
          <p14:tracePt t="17473" x="8550275" y="6073775"/>
          <p14:tracePt t="17482" x="8496300" y="6057900"/>
          <p14:tracePt t="17489" x="8450263" y="6042025"/>
          <p14:tracePt t="17499" x="8397875" y="6027738"/>
          <p14:tracePt t="17505" x="8351838" y="6011863"/>
          <p14:tracePt t="17515" x="8313738" y="6003925"/>
          <p14:tracePt t="17521" x="8267700" y="5997575"/>
          <p14:tracePt t="17531" x="8245475" y="5997575"/>
          <p14:tracePt t="17537" x="8213725" y="5997575"/>
          <p14:tracePt t="17548" x="8183563" y="5997575"/>
          <p14:tracePt t="17553" x="8161338" y="5997575"/>
          <p14:tracePt t="17565" x="8137525" y="5997575"/>
          <p14:tracePt t="17569" x="8131175" y="6003925"/>
          <p14:tracePt t="17583" x="8115300" y="6011863"/>
          <p14:tracePt t="17585" x="8099425" y="6019800"/>
          <p14:tracePt t="17598" x="8093075" y="6027738"/>
          <p14:tracePt t="17602" x="8085138" y="6035675"/>
          <p14:tracePt t="17617" x="8077200" y="6042025"/>
          <p14:tracePt t="17618" x="8069263" y="6049963"/>
          <p14:tracePt t="17632" x="8061325" y="6057900"/>
          <p14:tracePt t="17664" x="8061325" y="60658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sz="4500" dirty="0"/>
              <a:t>Append a string str2 = “</a:t>
            </a:r>
            <a:r>
              <a:rPr kumimoji="1" lang="en-US" altLang="zh-Hant" sz="4500" dirty="0"/>
              <a:t>_</a:t>
            </a:r>
            <a:r>
              <a:rPr kumimoji="1" lang="en-US" altLang="zh-TW" sz="4500" dirty="0" err="1"/>
              <a:t>fo</a:t>
            </a:r>
            <a:r>
              <a:rPr kumimoji="1" lang="en-US" altLang="zh-TW" sz="4500" dirty="0"/>
              <a:t>"</a:t>
            </a:r>
            <a:endParaRPr kumimoji="1" lang="zh-TW" altLang="en-US" sz="45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300" dirty="0" err="1"/>
              <a:t>STR.append</a:t>
            </a:r>
            <a:r>
              <a:rPr kumimoji="1" lang="en-US" altLang="zh-TW" sz="3300" dirty="0"/>
              <a:t>(str2);</a:t>
            </a:r>
            <a:endParaRPr kumimoji="1" lang="zh-TW" altLang="en-US" sz="33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100067"/>
              </p:ext>
            </p:extLst>
          </p:nvPr>
        </p:nvGraphicFramePr>
        <p:xfrm>
          <a:off x="1063498" y="3422195"/>
          <a:ext cx="6048977" cy="10779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964120"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/>
                        <a:t>c</a:t>
                      </a: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/>
                        <a:t>a</a:t>
                      </a: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/>
                        <a:t>t</a:t>
                      </a: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strike="noStrike" dirty="0"/>
                        <a:t>m</a:t>
                      </a:r>
                      <a:endParaRPr lang="zh-TW" altLang="en-US" sz="5400" strike="noStrike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strike="noStrike" dirty="0">
                          <a:solidFill>
                            <a:srgbClr val="FFFF00"/>
                          </a:solidFill>
                        </a:rPr>
                        <a:t>_</a:t>
                      </a:r>
                      <a:endParaRPr lang="zh-TW" altLang="en-US" sz="5400" strike="noStrike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>
                          <a:solidFill>
                            <a:srgbClr val="FFFF00"/>
                          </a:solidFill>
                        </a:rPr>
                        <a:t>f</a:t>
                      </a: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>
                          <a:solidFill>
                            <a:srgbClr val="FFFF00"/>
                          </a:solidFill>
                        </a:rPr>
                        <a:t>o</a:t>
                      </a: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ts val="9000"/>
                        </a:lnSpc>
                      </a:pP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ts val="9000"/>
                        </a:lnSpc>
                      </a:pP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ts val="9000"/>
                        </a:lnSpc>
                      </a:pP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ts val="9000"/>
                        </a:lnSpc>
                      </a:pP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左大括弧 13"/>
          <p:cNvSpPr/>
          <p:nvPr/>
        </p:nvSpPr>
        <p:spPr>
          <a:xfrm rot="16200000">
            <a:off x="2829749" y="2709673"/>
            <a:ext cx="320778" cy="3853279"/>
          </a:xfrm>
          <a:prstGeom prst="leftBrace">
            <a:avLst/>
          </a:prstGeom>
          <a:ln w="38100"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178531" y="3766375"/>
            <a:ext cx="833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800" dirty="0"/>
              <a:t>STR:</a:t>
            </a:r>
            <a:endParaRPr lang="zh-TW" alt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626785-EF8F-ADC7-FE2F-2E20E7544683}"/>
              </a:ext>
            </a:extLst>
          </p:cNvPr>
          <p:cNvSpPr/>
          <p:nvPr/>
        </p:nvSpPr>
        <p:spPr>
          <a:xfrm>
            <a:off x="1156632" y="2985300"/>
            <a:ext cx="5561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0      1      2      3     4       5     6      7      8     </a:t>
            </a:r>
            <a:r>
              <a:rPr lang="zh-TW" altLang="en-US" sz="2000" dirty="0"/>
              <a:t> </a:t>
            </a:r>
            <a:r>
              <a:rPr lang="en-US" altLang="zh-TW" sz="2000" dirty="0"/>
              <a:t>9 </a:t>
            </a:r>
            <a:endParaRPr lang="zh-TW" altLang="en-US" sz="2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55F28B-2EA8-29D9-B042-7F03D902AD6E}"/>
              </a:ext>
            </a:extLst>
          </p:cNvPr>
          <p:cNvSpPr txBox="1"/>
          <p:nvPr/>
        </p:nvSpPr>
        <p:spPr>
          <a:xfrm>
            <a:off x="2611438" y="4826982"/>
            <a:ext cx="4097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Size = </a:t>
            </a:r>
            <a:r>
              <a:rPr kumimoji="1" lang="en-US" altLang="zh-TW" sz="2800" dirty="0">
                <a:solidFill>
                  <a:srgbClr val="FFFF00"/>
                </a:solidFill>
              </a:rPr>
              <a:t>7</a:t>
            </a:r>
            <a:r>
              <a:rPr kumimoji="1" lang="en-US" altLang="zh-TW" sz="2800" dirty="0"/>
              <a:t>, Capacity = 10</a:t>
            </a:r>
            <a:endParaRPr kumimoji="1" lang="zh-TW" altLang="en-US" sz="2800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78ECC4AD-11CC-31FC-4BF3-727A5D0473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8"/>
    </mc:Choice>
    <mc:Fallback xmlns="">
      <p:transition spd="slow" advTm="2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 err="1"/>
              <a:t>substr</a:t>
            </a:r>
            <a:r>
              <a:rPr kumimoji="1" lang="en-US" altLang="zh-TW" sz="3600" dirty="0"/>
              <a:t> (pos, </a:t>
            </a:r>
            <a:r>
              <a:rPr kumimoji="1" lang="en-US" altLang="zh-TW" sz="3600" dirty="0" err="1"/>
              <a:t>len</a:t>
            </a:r>
            <a:r>
              <a:rPr kumimoji="1" lang="en-US" altLang="zh-TW" sz="3600" dirty="0"/>
              <a:t>)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7700" y="2052925"/>
            <a:ext cx="7566792" cy="4195481"/>
          </a:xfrm>
        </p:spPr>
        <p:txBody>
          <a:bodyPr>
            <a:normAutofit/>
          </a:bodyPr>
          <a:lstStyle/>
          <a:p>
            <a:r>
              <a:rPr kumimoji="1" lang="en-US" altLang="zh-TW" sz="3300" dirty="0"/>
              <a:t>str3 = </a:t>
            </a:r>
            <a:r>
              <a:rPr kumimoji="1" lang="en-US" altLang="zh-TW" sz="3300" dirty="0" err="1"/>
              <a:t>STR.substr</a:t>
            </a:r>
            <a:r>
              <a:rPr kumimoji="1" lang="en-US" altLang="zh-TW" sz="3300" dirty="0"/>
              <a:t>(3,4); </a:t>
            </a:r>
            <a:r>
              <a:rPr kumimoji="1" lang="en-US" altLang="zh-TW" sz="3300" dirty="0">
                <a:solidFill>
                  <a:srgbClr val="FFFF00"/>
                </a:solidFill>
              </a:rPr>
              <a:t>=&gt; </a:t>
            </a:r>
            <a:r>
              <a:rPr kumimoji="1" lang="en-US" altLang="zh-TW" sz="3300" dirty="0"/>
              <a:t>str3 = </a:t>
            </a:r>
            <a:r>
              <a:rPr kumimoji="1" lang="en-US" altLang="zh-TW" sz="3300" dirty="0" err="1"/>
              <a:t>m_fo</a:t>
            </a:r>
            <a:endParaRPr kumimoji="1" lang="zh-TW" altLang="en-US" sz="33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732581" y="0"/>
            <a:ext cx="737702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100" dirty="0"/>
              <a:t>STEP</a:t>
            </a:r>
            <a:br>
              <a:rPr kumimoji="1" lang="en-US" altLang="zh-TW" sz="1350" dirty="0"/>
            </a:br>
            <a:r>
              <a:rPr kumimoji="1" lang="en-US" altLang="zh-TW" sz="5400" dirty="0"/>
              <a:t>1</a:t>
            </a:r>
            <a:endParaRPr kumimoji="1" lang="zh-TW" altLang="en-US" sz="135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550CCE4-BA93-1C60-E0A6-53A099A45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069052"/>
              </p:ext>
            </p:extLst>
          </p:nvPr>
        </p:nvGraphicFramePr>
        <p:xfrm>
          <a:off x="1063498" y="3422195"/>
          <a:ext cx="6048977" cy="10779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964120"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/>
                        <a:t>c</a:t>
                      </a: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/>
                        <a:t>a</a:t>
                      </a: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/>
                        <a:t>t</a:t>
                      </a: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strike="noStrike" dirty="0">
                          <a:solidFill>
                            <a:srgbClr val="FFFF00"/>
                          </a:solidFill>
                        </a:rPr>
                        <a:t>m</a:t>
                      </a:r>
                      <a:endParaRPr lang="zh-TW" altLang="en-US" sz="5400" strike="noStrike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strike="noStrike" dirty="0">
                          <a:solidFill>
                            <a:srgbClr val="FFFF00"/>
                          </a:solidFill>
                        </a:rPr>
                        <a:t>_</a:t>
                      </a:r>
                      <a:endParaRPr lang="zh-TW" altLang="en-US" sz="5400" strike="noStrike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>
                          <a:solidFill>
                            <a:srgbClr val="FFFF00"/>
                          </a:solidFill>
                        </a:rPr>
                        <a:t>f</a:t>
                      </a: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>
                          <a:solidFill>
                            <a:srgbClr val="FFFF00"/>
                          </a:solidFill>
                        </a:rPr>
                        <a:t>o</a:t>
                      </a: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ts val="9000"/>
                        </a:lnSpc>
                      </a:pP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ts val="9000"/>
                        </a:lnSpc>
                      </a:pP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ts val="9000"/>
                        </a:lnSpc>
                      </a:pP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ts val="9000"/>
                        </a:lnSpc>
                      </a:pP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左大括弧 6">
            <a:extLst>
              <a:ext uri="{FF2B5EF4-FFF2-40B4-BE49-F238E27FC236}">
                <a16:creationId xmlns:a16="http://schemas.microsoft.com/office/drawing/2014/main" id="{D81F6E40-1376-EC0A-1FC1-671117BAB533}"/>
              </a:ext>
            </a:extLst>
          </p:cNvPr>
          <p:cNvSpPr/>
          <p:nvPr/>
        </p:nvSpPr>
        <p:spPr>
          <a:xfrm rot="16200000">
            <a:off x="2829749" y="2709673"/>
            <a:ext cx="320778" cy="3853279"/>
          </a:xfrm>
          <a:prstGeom prst="leftBrace">
            <a:avLst/>
          </a:prstGeom>
          <a:ln w="38100"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B30467-9424-41AA-52EF-275EC87DA919}"/>
              </a:ext>
            </a:extLst>
          </p:cNvPr>
          <p:cNvSpPr/>
          <p:nvPr/>
        </p:nvSpPr>
        <p:spPr>
          <a:xfrm>
            <a:off x="178531" y="3766375"/>
            <a:ext cx="833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800" dirty="0"/>
              <a:t>STR: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678950-6CA1-FC2A-39FD-E5FAF9BCB118}"/>
              </a:ext>
            </a:extLst>
          </p:cNvPr>
          <p:cNvSpPr/>
          <p:nvPr/>
        </p:nvSpPr>
        <p:spPr>
          <a:xfrm>
            <a:off x="1156632" y="2985300"/>
            <a:ext cx="5561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0      1      2      3     4       5     6      7      8     </a:t>
            </a:r>
            <a:r>
              <a:rPr lang="zh-TW" altLang="en-US" sz="2000" dirty="0"/>
              <a:t> </a:t>
            </a:r>
            <a:r>
              <a:rPr lang="en-US" altLang="zh-TW" sz="2000" dirty="0"/>
              <a:t>9 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B98759C-FEE7-8257-402A-5B0C46BF873B}"/>
              </a:ext>
            </a:extLst>
          </p:cNvPr>
          <p:cNvSpPr txBox="1"/>
          <p:nvPr/>
        </p:nvSpPr>
        <p:spPr>
          <a:xfrm>
            <a:off x="2611438" y="4826982"/>
            <a:ext cx="4097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Size = </a:t>
            </a:r>
            <a:r>
              <a:rPr kumimoji="1" lang="en-US" altLang="zh-TW" sz="2800" dirty="0">
                <a:solidFill>
                  <a:srgbClr val="FFFF00"/>
                </a:solidFill>
              </a:rPr>
              <a:t>7</a:t>
            </a:r>
            <a:r>
              <a:rPr kumimoji="1" lang="en-US" altLang="zh-TW" sz="2800" dirty="0"/>
              <a:t>, Capacity = 10</a:t>
            </a:r>
            <a:endParaRPr kumimoji="1" lang="zh-TW" altLang="en-US" sz="2800" dirty="0"/>
          </a:p>
        </p:txBody>
      </p:sp>
      <p:sp>
        <p:nvSpPr>
          <p:cNvPr id="9" name="左大括弧 8"/>
          <p:cNvSpPr/>
          <p:nvPr/>
        </p:nvSpPr>
        <p:spPr>
          <a:xfrm rot="16200000" flipH="1">
            <a:off x="3662989" y="2167425"/>
            <a:ext cx="278624" cy="2191674"/>
          </a:xfrm>
          <a:prstGeom prst="leftBrace">
            <a:avLst>
              <a:gd name="adj1" fmla="val 8333"/>
              <a:gd name="adj2" fmla="val 73527"/>
            </a:avLst>
          </a:prstGeom>
          <a:ln w="38100"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10" name="文字方塊 9"/>
          <p:cNvSpPr txBox="1"/>
          <p:nvPr/>
        </p:nvSpPr>
        <p:spPr>
          <a:xfrm>
            <a:off x="2940774" y="2570449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str3, </a:t>
            </a:r>
            <a:r>
              <a:rPr kumimoji="1" lang="en-US" altLang="zh-TW" sz="2800" dirty="0" err="1"/>
              <a:t>len</a:t>
            </a:r>
            <a:r>
              <a:rPr kumimoji="1" lang="en-US" altLang="zh-TW" sz="2800" dirty="0"/>
              <a:t>= 4</a:t>
            </a:r>
            <a:endParaRPr kumimoji="1" lang="zh-TW" altLang="en-US" sz="2800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968EFEF1-7F1F-AAB2-1788-374AECA11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2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60"/>
    </mc:Choice>
    <mc:Fallback xmlns="">
      <p:transition spd="slow" advTm="12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395" x="8031163" y="5867400"/>
          <p14:tracePt t="10400" x="8001000" y="5775325"/>
          <p14:tracePt t="10412" x="7962900" y="5684838"/>
          <p14:tracePt t="10416" x="7924800" y="5622925"/>
          <p14:tracePt t="10429" x="7886700" y="5562600"/>
          <p14:tracePt t="10433" x="7856538" y="5508625"/>
          <p14:tracePt t="10446" x="7810500" y="5464175"/>
          <p14:tracePt t="10448" x="7712075" y="5372100"/>
          <p14:tracePt t="10462" x="7597775" y="5287963"/>
          <p14:tracePt t="10463" x="7445375" y="5211763"/>
          <p14:tracePt t="10470" x="7261225" y="5151438"/>
          <p14:tracePt t="10479" x="7056438" y="5075238"/>
          <p14:tracePt t="10486" x="6819900" y="5021263"/>
          <p14:tracePt t="10497" x="6561138" y="4960938"/>
          <p14:tracePt t="10502" x="6270625" y="4906963"/>
          <p14:tracePt t="10513" x="5965825" y="4854575"/>
          <p14:tracePt t="10518" x="5676900" y="4816475"/>
          <p14:tracePt t="10531" x="5380038" y="4770438"/>
          <p14:tracePt t="10536" x="5265738" y="4754563"/>
          <p14:tracePt t="10546" x="5045075" y="4724400"/>
          <p14:tracePt t="10551" x="4975225" y="4716463"/>
          <p14:tracePt t="10562" x="4922838" y="4708525"/>
          <p14:tracePt t="10565" x="4808538" y="4702175"/>
          <p14:tracePt t="10579" x="4746625" y="4694238"/>
          <p14:tracePt t="10584" x="4702175" y="4678363"/>
          <p14:tracePt t="10595" x="4656138" y="4670425"/>
          <p14:tracePt t="10613" x="4656138" y="4664075"/>
          <p14:tracePt t="10620" x="4670425" y="4656138"/>
          <p14:tracePt t="10629" x="4702175" y="4648200"/>
          <p14:tracePt t="10636" x="4740275" y="4648200"/>
          <p14:tracePt t="10646" x="4784725" y="4640263"/>
          <p14:tracePt t="10652" x="4822825" y="4640263"/>
          <p14:tracePt t="10663" x="4876800" y="4640263"/>
          <p14:tracePt t="10668" x="4914900" y="4640263"/>
          <p14:tracePt t="10679" x="4953000" y="4648200"/>
          <p14:tracePt t="10684" x="4960938" y="4664075"/>
          <p14:tracePt t="10695" x="4983163" y="4678363"/>
          <p14:tracePt t="10700" x="4991100" y="4694238"/>
          <p14:tracePt t="10713" x="4991100" y="4708525"/>
          <p14:tracePt t="10716" x="4930775" y="4716463"/>
          <p14:tracePt t="10729" x="4808538" y="4716463"/>
          <p14:tracePt t="10732" x="4533900" y="4716463"/>
          <p14:tracePt t="10746" x="4259263" y="4716463"/>
          <p14:tracePt t="10748" x="3916363" y="4694238"/>
          <p14:tracePt t="10762" x="3543300" y="4678363"/>
          <p14:tracePt t="10765" x="3368675" y="4678363"/>
          <p14:tracePt t="10779" x="3009900" y="4678363"/>
          <p14:tracePt t="10780" x="2667000" y="4670425"/>
          <p14:tracePt t="10787" x="2378075" y="4670425"/>
          <p14:tracePt t="10798" x="2263775" y="4664075"/>
          <p14:tracePt t="10803" x="2049463" y="4640263"/>
          <p14:tracePt t="10813" x="1874838" y="4625975"/>
          <p14:tracePt t="10818" x="1812925" y="4610100"/>
          <p14:tracePt t="10829" x="1692275" y="4579938"/>
          <p14:tracePt t="10835" x="1608138" y="4549775"/>
          <p14:tracePt t="10845" x="1592263" y="4541838"/>
          <p14:tracePt t="11032" x="1592263" y="4518025"/>
          <p14:tracePt t="11040" x="1570038" y="4435475"/>
          <p14:tracePt t="11048" x="1524000" y="4321175"/>
          <p14:tracePt t="11055" x="1470025" y="4183063"/>
          <p14:tracePt t="11065" x="1417638" y="4054475"/>
          <p14:tracePt t="11071" x="1371600" y="3916363"/>
          <p14:tracePt t="11079" x="1333500" y="3771900"/>
          <p14:tracePt t="11087" x="1295400" y="3641725"/>
          <p14:tracePt t="11096" x="1273175" y="3521075"/>
          <p14:tracePt t="11103" x="1219200" y="3306763"/>
          <p14:tracePt t="11113" x="1189038" y="3116263"/>
          <p14:tracePt t="11119" x="1181100" y="3048000"/>
          <p14:tracePt t="11129" x="1165225" y="2925763"/>
          <p14:tracePt t="11135" x="1165225" y="2835275"/>
          <p14:tracePt t="11145" x="1165225" y="2773363"/>
          <p14:tracePt t="11150" x="1165225" y="2727325"/>
          <p14:tracePt t="11158" x="1173163" y="2697163"/>
          <p14:tracePt t="11166" x="1189038" y="2674938"/>
          <p14:tracePt t="11174" x="1219200" y="2659063"/>
          <p14:tracePt t="11182" x="1241425" y="2644775"/>
          <p14:tracePt t="11190" x="1279525" y="2628900"/>
          <p14:tracePt t="11198" x="1317625" y="2613025"/>
          <p14:tracePt t="11206" x="1371600" y="2590800"/>
          <p14:tracePt t="11214" x="1417638" y="2574925"/>
          <p14:tracePt t="11222" x="1508125" y="2544763"/>
          <p14:tracePt t="11230" x="1539875" y="2530475"/>
          <p14:tracePt t="11237" x="1600200" y="2506663"/>
          <p14:tracePt t="11246" x="1654175" y="2484438"/>
          <p14:tracePt t="11253" x="1714500" y="2460625"/>
          <p14:tracePt t="11263" x="1768475" y="2438400"/>
          <p14:tracePt t="11269" x="1820863" y="2422525"/>
          <p14:tracePt t="11279" x="1874838" y="2400300"/>
          <p14:tracePt t="11285" x="1920875" y="2378075"/>
          <p14:tracePt t="11296" x="1965325" y="2362200"/>
          <p14:tracePt t="11301" x="1989138" y="2346325"/>
          <p14:tracePt t="11312" x="2027238" y="2332038"/>
          <p14:tracePt t="11317" x="2049463" y="2324100"/>
          <p14:tracePt t="11329" x="2073275" y="2316163"/>
          <p14:tracePt t="11334" x="2087563" y="2316163"/>
          <p14:tracePt t="11346" x="2111375" y="2316163"/>
          <p14:tracePt t="11349" x="2117725" y="2316163"/>
          <p14:tracePt t="11362" x="2117725" y="2332038"/>
          <p14:tracePt t="11365" x="2117725" y="2354263"/>
          <p14:tracePt t="11379" x="2125663" y="2392363"/>
          <p14:tracePt t="11380" x="2125663" y="2430463"/>
          <p14:tracePt t="11388" x="2125663" y="2468563"/>
          <p14:tracePt t="11396" x="2125663" y="2506663"/>
          <p14:tracePt t="11404" x="2125663" y="2544763"/>
          <p14:tracePt t="11413" x="2111375" y="2574925"/>
          <p14:tracePt t="11419" x="2095500" y="2598738"/>
          <p14:tracePt t="11429" x="2065338" y="2628900"/>
          <p14:tracePt t="11435" x="2019300" y="2659063"/>
          <p14:tracePt t="11446" x="1973263" y="2674938"/>
          <p14:tracePt t="11451" x="1905000" y="2682875"/>
          <p14:tracePt t="11462" x="1820863" y="2682875"/>
          <p14:tracePt t="11467" x="1722438" y="2682875"/>
          <p14:tracePt t="11479" x="1622425" y="2682875"/>
          <p14:tracePt t="11483" x="1516063" y="2651125"/>
          <p14:tracePt t="11497" x="1401763" y="2606675"/>
          <p14:tracePt t="11500" x="1279525" y="2544763"/>
          <p14:tracePt t="11512" x="1181100" y="2484438"/>
          <p14:tracePt t="11516" x="1096963" y="2416175"/>
          <p14:tracePt t="11531" x="1058863" y="2378075"/>
          <p14:tracePt t="11532" x="1006475" y="2316163"/>
          <p14:tracePt t="11538" x="960438" y="2255838"/>
          <p14:tracePt t="11546" x="930275" y="2201863"/>
          <p14:tracePt t="11554" x="914400" y="2155825"/>
          <p14:tracePt t="11563" x="906463" y="2117725"/>
          <p14:tracePt t="11570" x="906463" y="2087563"/>
          <p14:tracePt t="11580" x="914400" y="2035175"/>
          <p14:tracePt t="11586" x="952500" y="1997075"/>
          <p14:tracePt t="11596" x="1006475" y="1965325"/>
          <p14:tracePt t="11601" x="1082675" y="1927225"/>
          <p14:tracePt t="11612" x="1165225" y="1897063"/>
          <p14:tracePt t="11617" x="1279525" y="1866900"/>
          <p14:tracePt t="11629" x="1387475" y="1851025"/>
          <p14:tracePt t="11633" x="1501775" y="1844675"/>
          <p14:tracePt t="11645" x="1600200" y="1844675"/>
          <p14:tracePt t="11649" x="1698625" y="1844675"/>
          <p14:tracePt t="11662" x="1798638" y="1874838"/>
          <p14:tracePt t="11665" x="1889125" y="1943100"/>
          <p14:tracePt t="11679" x="1973263" y="2011363"/>
          <p14:tracePt t="11682" x="2049463" y="2095500"/>
          <p14:tracePt t="11695" x="2117725" y="2193925"/>
          <p14:tracePt t="11696" x="2141538" y="2247900"/>
          <p14:tracePt t="11704" x="2187575" y="2332038"/>
          <p14:tracePt t="11713" x="2217738" y="2408238"/>
          <p14:tracePt t="11720" x="2232025" y="2460625"/>
          <p14:tracePt t="11729" x="2239963" y="2514600"/>
          <p14:tracePt t="11736" x="2239963" y="2582863"/>
          <p14:tracePt t="11746" x="2217738" y="2613025"/>
          <p14:tracePt t="11751" x="2163763" y="2644775"/>
          <p14:tracePt t="11762" x="2095500" y="2667000"/>
          <p14:tracePt t="11768" x="2011363" y="2689225"/>
          <p14:tracePt t="11779" x="1912938" y="2697163"/>
          <p14:tracePt t="11784" x="1790700" y="2705100"/>
          <p14:tracePt t="11795" x="1684338" y="2713038"/>
          <p14:tracePt t="11799" x="1570038" y="2713038"/>
          <p14:tracePt t="11812" x="1463675" y="2705100"/>
          <p14:tracePt t="11815" x="1425575" y="2689225"/>
          <p14:tracePt t="11829" x="1349375" y="2659063"/>
          <p14:tracePt t="11832" x="1295400" y="2620963"/>
          <p14:tracePt t="11846" x="1257300" y="2582863"/>
          <p14:tracePt t="11850" x="1211263" y="2514600"/>
          <p14:tracePt t="11862" x="1211263" y="2460625"/>
          <p14:tracePt t="11863" x="1211263" y="2400300"/>
          <p14:tracePt t="11871" x="1227138" y="2332038"/>
          <p14:tracePt t="11879" x="1295400" y="2255838"/>
          <p14:tracePt t="11886" x="1425575" y="2125663"/>
          <p14:tracePt t="11896" x="1554163" y="2049463"/>
          <p14:tracePt t="11902" x="1692275" y="1981200"/>
          <p14:tracePt t="11912" x="1774825" y="1958975"/>
          <p14:tracePt t="11918" x="1927225" y="1920875"/>
          <p14:tracePt t="11929" x="1997075" y="1920875"/>
          <p14:tracePt t="11933" x="2103438" y="1897063"/>
          <p14:tracePt t="11945" x="2141538" y="1897063"/>
          <p14:tracePt t="11949" x="2201863" y="1897063"/>
          <p14:tracePt t="11962" x="2247900" y="1897063"/>
          <p14:tracePt t="11965" x="2286000" y="1897063"/>
          <p14:tracePt t="11979" x="2286000" y="1905000"/>
          <p14:tracePt t="11982" x="2286000" y="1920875"/>
          <p14:tracePt t="11995" x="2263775" y="1935163"/>
          <p14:tracePt t="11998" x="2193925" y="1958975"/>
          <p14:tracePt t="12012" x="2117725" y="1973263"/>
          <p14:tracePt t="12013" x="2027238" y="2003425"/>
          <p14:tracePt t="12021" x="1973263" y="201136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erase (pos, </a:t>
            </a:r>
            <a:r>
              <a:rPr kumimoji="1" lang="en-US" altLang="zh-TW" sz="3600" dirty="0" err="1"/>
              <a:t>len</a:t>
            </a:r>
            <a:r>
              <a:rPr kumimoji="1" lang="en-US" altLang="zh-TW" sz="3600" dirty="0"/>
              <a:t>)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7700" y="2052925"/>
            <a:ext cx="7566792" cy="4195481"/>
          </a:xfrm>
        </p:spPr>
        <p:txBody>
          <a:bodyPr>
            <a:normAutofit/>
          </a:bodyPr>
          <a:lstStyle/>
          <a:p>
            <a:r>
              <a:rPr kumimoji="1" lang="en-US" altLang="zh-TW" sz="3300" dirty="0" err="1"/>
              <a:t>STR.</a:t>
            </a:r>
            <a:r>
              <a:rPr kumimoji="1" lang="en-US" altLang="zh-TW" sz="3200" dirty="0" err="1"/>
              <a:t>erase</a:t>
            </a:r>
            <a:r>
              <a:rPr kumimoji="1" lang="en-US" altLang="zh-TW" sz="3300" dirty="0"/>
              <a:t>(4,2); </a:t>
            </a:r>
            <a:r>
              <a:rPr kumimoji="1" lang="en-US" altLang="zh-TW" sz="3300" dirty="0">
                <a:solidFill>
                  <a:srgbClr val="FFFF00"/>
                </a:solidFill>
              </a:rPr>
              <a:t>=&gt; </a:t>
            </a:r>
            <a:r>
              <a:rPr kumimoji="1" lang="en-US" altLang="zh-TW" sz="3300" dirty="0" err="1">
                <a:solidFill>
                  <a:srgbClr val="FFFF00"/>
                </a:solidFill>
              </a:rPr>
              <a:t>catmo</a:t>
            </a:r>
            <a:endParaRPr kumimoji="1" lang="zh-TW" altLang="en-US" sz="3300" dirty="0">
              <a:solidFill>
                <a:srgbClr val="FFFF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732581" y="0"/>
            <a:ext cx="737702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100" dirty="0"/>
              <a:t>STEP</a:t>
            </a:r>
            <a:br>
              <a:rPr kumimoji="1" lang="en-US" altLang="zh-TW" sz="1350" dirty="0"/>
            </a:br>
            <a:r>
              <a:rPr kumimoji="1" lang="en-US" altLang="zh-TW" sz="5400" dirty="0"/>
              <a:t>1</a:t>
            </a:r>
            <a:endParaRPr kumimoji="1" lang="zh-TW" altLang="en-US" sz="135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550CCE4-BA93-1C60-E0A6-53A099A45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624533"/>
              </p:ext>
            </p:extLst>
          </p:nvPr>
        </p:nvGraphicFramePr>
        <p:xfrm>
          <a:off x="1198409" y="3096573"/>
          <a:ext cx="6048977" cy="10779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964120"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/>
                        <a:t>c</a:t>
                      </a: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/>
                        <a:t>a</a:t>
                      </a: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/>
                        <a:t>t</a:t>
                      </a: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strike="noStrike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zh-TW" altLang="en-US" sz="540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strike="noStrike" dirty="0">
                          <a:solidFill>
                            <a:srgbClr val="FFFF00"/>
                          </a:solidFill>
                        </a:rPr>
                        <a:t>_</a:t>
                      </a:r>
                      <a:endParaRPr lang="zh-TW" altLang="en-US" sz="5400" strike="noStrike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>
                          <a:solidFill>
                            <a:srgbClr val="FFFF00"/>
                          </a:solidFill>
                        </a:rPr>
                        <a:t>f</a:t>
                      </a: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zh-TW" altLang="en-US" sz="5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ts val="9000"/>
                        </a:lnSpc>
                      </a:pP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ts val="9000"/>
                        </a:lnSpc>
                      </a:pP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ts val="9000"/>
                        </a:lnSpc>
                      </a:pP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ts val="9000"/>
                        </a:lnSpc>
                      </a:pP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左大括弧 6">
            <a:extLst>
              <a:ext uri="{FF2B5EF4-FFF2-40B4-BE49-F238E27FC236}">
                <a16:creationId xmlns:a16="http://schemas.microsoft.com/office/drawing/2014/main" id="{D81F6E40-1376-EC0A-1FC1-671117BAB533}"/>
              </a:ext>
            </a:extLst>
          </p:cNvPr>
          <p:cNvSpPr/>
          <p:nvPr/>
        </p:nvSpPr>
        <p:spPr>
          <a:xfrm rot="16200000">
            <a:off x="2964660" y="2384051"/>
            <a:ext cx="320778" cy="3853279"/>
          </a:xfrm>
          <a:prstGeom prst="leftBrace">
            <a:avLst/>
          </a:prstGeom>
          <a:ln w="38100"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B30467-9424-41AA-52EF-275EC87DA919}"/>
              </a:ext>
            </a:extLst>
          </p:cNvPr>
          <p:cNvSpPr/>
          <p:nvPr/>
        </p:nvSpPr>
        <p:spPr>
          <a:xfrm>
            <a:off x="313442" y="3440753"/>
            <a:ext cx="833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800" dirty="0"/>
              <a:t>STR: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678950-6CA1-FC2A-39FD-E5FAF9BCB118}"/>
              </a:ext>
            </a:extLst>
          </p:cNvPr>
          <p:cNvSpPr/>
          <p:nvPr/>
        </p:nvSpPr>
        <p:spPr>
          <a:xfrm>
            <a:off x="1291543" y="2659678"/>
            <a:ext cx="5561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0      1      2      3     4       5     6      7      8     </a:t>
            </a:r>
            <a:r>
              <a:rPr lang="zh-TW" altLang="en-US" sz="2000" dirty="0"/>
              <a:t> </a:t>
            </a:r>
            <a:r>
              <a:rPr lang="en-US" altLang="zh-TW" sz="2000" dirty="0"/>
              <a:t>9 </a:t>
            </a:r>
            <a:endParaRPr lang="zh-TW" altLang="en-US" sz="20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FEEBC53-795A-848B-9410-1BC0376B2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882970"/>
              </p:ext>
            </p:extLst>
          </p:nvPr>
        </p:nvGraphicFramePr>
        <p:xfrm>
          <a:off x="1147325" y="4768566"/>
          <a:ext cx="6048977" cy="10779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990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964120"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/>
                        <a:t>c</a:t>
                      </a: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/>
                        <a:t>a</a:t>
                      </a: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/>
                        <a:t>t</a:t>
                      </a: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strike="noStrike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zh-TW" altLang="en-US" sz="540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strike="noStrike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zh-TW" altLang="en-US" sz="540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endParaRPr lang="zh-TW" altLang="en-US" sz="5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ts val="9000"/>
                        </a:lnSpc>
                      </a:pP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ts val="9000"/>
                        </a:lnSpc>
                      </a:pP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ts val="9000"/>
                        </a:lnSpc>
                      </a:pP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ts val="9000"/>
                        </a:lnSpc>
                      </a:pP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左大括弧 4">
            <a:extLst>
              <a:ext uri="{FF2B5EF4-FFF2-40B4-BE49-F238E27FC236}">
                <a16:creationId xmlns:a16="http://schemas.microsoft.com/office/drawing/2014/main" id="{03F1BB4D-FDCC-E28A-C9AF-79DAA4BFDE61}"/>
              </a:ext>
            </a:extLst>
          </p:cNvPr>
          <p:cNvSpPr/>
          <p:nvPr/>
        </p:nvSpPr>
        <p:spPr>
          <a:xfrm rot="16200000">
            <a:off x="2352142" y="4617479"/>
            <a:ext cx="320779" cy="2730410"/>
          </a:xfrm>
          <a:prstGeom prst="leftBrace">
            <a:avLst/>
          </a:prstGeom>
          <a:ln w="38100"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1200D5-2D90-1FB6-1D74-22E1F861584D}"/>
              </a:ext>
            </a:extLst>
          </p:cNvPr>
          <p:cNvSpPr/>
          <p:nvPr/>
        </p:nvSpPr>
        <p:spPr>
          <a:xfrm>
            <a:off x="262358" y="5112746"/>
            <a:ext cx="933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800" dirty="0"/>
              <a:t>STR :</a:t>
            </a:r>
            <a:endParaRPr lang="zh-TW" altLang="en-US" sz="2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4AE5731-2823-A319-D4C3-DEE547C7B931}"/>
              </a:ext>
            </a:extLst>
          </p:cNvPr>
          <p:cNvSpPr txBox="1"/>
          <p:nvPr/>
        </p:nvSpPr>
        <p:spPr>
          <a:xfrm>
            <a:off x="2695265" y="6173353"/>
            <a:ext cx="4097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Size = </a:t>
            </a:r>
            <a:r>
              <a:rPr kumimoji="1" lang="en-US" altLang="zh-TW" sz="2800" dirty="0">
                <a:solidFill>
                  <a:srgbClr val="FFFF00"/>
                </a:solidFill>
              </a:rPr>
              <a:t>5</a:t>
            </a:r>
            <a:r>
              <a:rPr kumimoji="1" lang="en-US" altLang="zh-TW" sz="2800" dirty="0"/>
              <a:t>, Capacity = 10</a:t>
            </a:r>
            <a:endParaRPr kumimoji="1" lang="zh-TW" altLang="en-US" sz="2800" dirty="0"/>
          </a:p>
        </p:txBody>
      </p:sp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BD4A19A9-4F17-2098-41B7-1A76E351C9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3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8"/>
    </mc:Choice>
    <mc:Fallback xmlns="">
      <p:transition spd="slow" advTm="9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7" x="1981200" y="2011363"/>
          <p14:tracePt t="724" x="2011363" y="2011363"/>
          <p14:tracePt t="725" x="2179638" y="2049463"/>
          <p14:tracePt t="733" x="2255838" y="2079625"/>
          <p14:tracePt t="741" x="2416175" y="2171700"/>
          <p14:tracePt t="745" x="2598738" y="2270125"/>
          <p14:tracePt t="751" x="2963863" y="2514600"/>
          <p14:tracePt t="760" x="3086100" y="2613025"/>
          <p14:tracePt t="766" x="3330575" y="2811463"/>
          <p14:tracePt t="776" x="3581400" y="3040063"/>
          <p14:tracePt t="782" x="3832225" y="3276600"/>
          <p14:tracePt t="792" x="4060825" y="3513138"/>
          <p14:tracePt t="798" x="4267200" y="3741738"/>
          <p14:tracePt t="809" x="4441825" y="3946525"/>
          <p14:tracePt t="814" x="4511675" y="4022725"/>
          <p14:tracePt t="826" x="4632325" y="4168775"/>
          <p14:tracePt t="830" x="4670425" y="4221163"/>
          <p14:tracePt t="841" x="4746625" y="4313238"/>
          <p14:tracePt t="846" x="4762500" y="4335463"/>
          <p14:tracePt t="1035" x="4770438" y="4335463"/>
          <p14:tracePt t="1043" x="4784725" y="4335463"/>
          <p14:tracePt t="1052" x="4808538" y="4335463"/>
          <p14:tracePt t="1059" x="4830763" y="4327525"/>
          <p14:tracePt t="1067" x="4854575" y="4327525"/>
          <p14:tracePt t="1075" x="4868863" y="4327525"/>
          <p14:tracePt t="1083" x="4899025" y="4321175"/>
          <p14:tracePt t="1091" x="4922838" y="4313238"/>
          <p14:tracePt t="1098" x="4945063" y="4297363"/>
          <p14:tracePt t="1108" x="4960938" y="4275138"/>
          <p14:tracePt t="1114" x="4983163" y="4221163"/>
          <p14:tracePt t="1125" x="4983163" y="4175125"/>
          <p14:tracePt t="1130" x="4983163" y="4144963"/>
          <p14:tracePt t="1140" x="4960938" y="4068763"/>
          <p14:tracePt t="1146" x="4922838" y="4022725"/>
          <p14:tracePt t="1154" x="4860925" y="3970338"/>
          <p14:tracePt t="1162" x="4778375" y="3924300"/>
          <p14:tracePt t="1169" x="4694238" y="3894138"/>
          <p14:tracePt t="1178" x="4594225" y="3878263"/>
          <p14:tracePt t="1185" x="4479925" y="3863975"/>
          <p14:tracePt t="1194" x="4373563" y="3863975"/>
          <p14:tracePt t="1202" x="4259263" y="3863975"/>
          <p14:tracePt t="1209" x="4144963" y="3863975"/>
          <p14:tracePt t="1221" x="4022725" y="3878263"/>
          <p14:tracePt t="1229" x="3970338" y="3894138"/>
          <p14:tracePt t="1234" x="3878263" y="3908425"/>
          <p14:tracePt t="1243" x="3794125" y="3932238"/>
          <p14:tracePt t="1249" x="3771900" y="3932238"/>
          <p14:tracePt t="1258" x="3711575" y="3946525"/>
          <p14:tracePt t="1265" x="3673475" y="3962400"/>
          <p14:tracePt t="1275" x="3641725" y="3978275"/>
          <p14:tracePt t="1281" x="3627438" y="3984625"/>
          <p14:tracePt t="1291" x="3619500" y="3992563"/>
          <p14:tracePt t="1296" x="3611563" y="4016375"/>
          <p14:tracePt t="1308" x="3611563" y="4022725"/>
          <p14:tracePt t="1312" x="3611563" y="4046538"/>
          <p14:tracePt t="1325" x="3611563" y="4076700"/>
          <p14:tracePt t="1330" x="3627438" y="4106863"/>
          <p14:tracePt t="1342" x="3641725" y="4144963"/>
          <p14:tracePt t="1346" x="3665538" y="4175125"/>
          <p14:tracePt t="1358" x="3695700" y="4213225"/>
          <p14:tracePt t="1362" x="3717925" y="4259263"/>
          <p14:tracePt t="1375" x="3741738" y="4289425"/>
          <p14:tracePt t="1375" x="3763963" y="4327525"/>
          <p14:tracePt t="1383" x="3787775" y="4359275"/>
          <p14:tracePt t="1392" x="3802063" y="4397375"/>
          <p14:tracePt t="1399" x="3817938" y="4435475"/>
          <p14:tracePt t="1409" x="3825875" y="4473575"/>
          <p14:tracePt t="1415" x="3825875" y="4518025"/>
          <p14:tracePt t="1425" x="3825875" y="4564063"/>
          <p14:tracePt t="1430" x="3825875" y="4610100"/>
          <p14:tracePt t="1441" x="3825875" y="4656138"/>
          <p14:tracePt t="1446" x="3810000" y="4694238"/>
          <p14:tracePt t="1458" x="3787775" y="4724400"/>
          <p14:tracePt t="1462" x="3763963" y="4754563"/>
          <p14:tracePt t="1474" x="3725863" y="4778375"/>
          <p14:tracePt t="1479" x="3687763" y="4792663"/>
          <p14:tracePt t="1491" x="3641725" y="4808538"/>
          <p14:tracePt t="1496" x="3589338" y="4816475"/>
          <p14:tracePt t="1508" x="3543300" y="4822825"/>
          <p14:tracePt t="1512" x="3489325" y="4822825"/>
          <p14:tracePt t="1525" x="3451225" y="4822825"/>
          <p14:tracePt t="1526" x="3406775" y="4822825"/>
          <p14:tracePt t="1533" x="3375025" y="4808538"/>
          <p14:tracePt t="1543" x="3344863" y="4784725"/>
          <p14:tracePt t="1549" x="3330575" y="4770438"/>
          <p14:tracePt t="1559" x="3306763" y="4746625"/>
          <p14:tracePt t="1565" x="3306763" y="4708525"/>
          <p14:tracePt t="1577" x="3298825" y="4664075"/>
          <p14:tracePt t="1581" x="3298825" y="4594225"/>
          <p14:tracePt t="1592" x="3298825" y="4525963"/>
          <p14:tracePt t="1597" x="3298825" y="4457700"/>
          <p14:tracePt t="1608" x="3314700" y="4411663"/>
          <p14:tracePt t="1613" x="3330575" y="4351338"/>
          <p14:tracePt t="1625" x="3352800" y="4283075"/>
          <p14:tracePt t="1629" x="3375025" y="4221163"/>
          <p14:tracePt t="1641" x="3390900" y="4175125"/>
          <p14:tracePt t="1645" x="3413125" y="4130675"/>
          <p14:tracePt t="1658" x="3436938" y="4092575"/>
          <p14:tracePt t="1662" x="3459163" y="4060825"/>
          <p14:tracePt t="1674" x="3482975" y="4038600"/>
          <p14:tracePt t="1678" x="3505200" y="4022725"/>
          <p14:tracePt t="1692" x="3521075" y="4016375"/>
          <p14:tracePt t="1692" x="3543300" y="4008438"/>
          <p14:tracePt t="1700" x="3551238" y="4000500"/>
          <p14:tracePt t="1708" x="3573463" y="4000500"/>
          <p14:tracePt t="1716" x="3589338" y="4000500"/>
          <p14:tracePt t="1725" x="3597275" y="4000500"/>
          <p14:tracePt t="1732" x="3603625" y="4000500"/>
          <p14:tracePt t="1742" x="3619500" y="4016375"/>
          <p14:tracePt t="1747" x="3627438" y="4030663"/>
          <p14:tracePt t="1758" x="3635375" y="4038600"/>
          <p14:tracePt t="1763" x="3641725" y="4054475"/>
          <p14:tracePt t="1775" x="3649663" y="4060825"/>
          <p14:tracePt t="1779" x="3657600" y="4076700"/>
          <p14:tracePt t="1791" x="3673475" y="4084638"/>
          <p14:tracePt t="1795" x="3679825" y="4092575"/>
          <p14:tracePt t="1811" x="3687763" y="4098925"/>
          <p14:tracePt t="1826" x="3695700" y="4098925"/>
          <p14:tracePt t="1834" x="3695700" y="4106863"/>
          <p14:tracePt t="1859" x="3703638" y="4106863"/>
          <p14:tracePt t="1881" x="3711575" y="4106863"/>
          <p14:tracePt t="1984" x="3711575" y="4114800"/>
          <p14:tracePt t="2016" x="3695700" y="4114800"/>
          <p14:tracePt t="2025" x="3679825" y="4098925"/>
          <p14:tracePt t="2032" x="3657600" y="4060825"/>
          <p14:tracePt t="2042" x="3619500" y="4000500"/>
          <p14:tracePt t="2047" x="3581400" y="3932238"/>
          <p14:tracePt t="2058" x="3543300" y="3848100"/>
          <p14:tracePt t="2063" x="3489325" y="3741738"/>
          <p14:tracePt t="2074" x="3451225" y="3641725"/>
          <p14:tracePt t="2079" x="3436938" y="3589338"/>
          <p14:tracePt t="2087" x="3406775" y="3489325"/>
          <p14:tracePt t="2095" x="3382963" y="3406775"/>
          <p14:tracePt t="2103" x="3375025" y="3382963"/>
          <p14:tracePt t="2111" x="3368675" y="3336925"/>
          <p14:tracePt t="2119" x="3360738" y="3306763"/>
          <p14:tracePt t="2127" x="3360738" y="3284538"/>
          <p14:tracePt t="2134" x="3360738" y="3276600"/>
          <p14:tracePt t="2142" x="3352800" y="3268663"/>
          <p14:tracePt t="2159" x="3352800" y="3284538"/>
          <p14:tracePt t="2166" x="3352800" y="3336925"/>
          <p14:tracePt t="2175" x="3352800" y="3398838"/>
          <p14:tracePt t="2182" x="3352800" y="3489325"/>
          <p14:tracePt t="2191" x="3375025" y="3603625"/>
          <p14:tracePt t="2198" x="3421063" y="3817938"/>
          <p14:tracePt t="2208" x="3482975" y="3984625"/>
          <p14:tracePt t="2214" x="3551238" y="4152900"/>
          <p14:tracePt t="2224" x="3603625" y="4229100"/>
          <p14:tracePt t="2230" x="3679825" y="4373563"/>
          <p14:tracePt t="2237" x="3725863" y="4427538"/>
          <p14:tracePt t="2245" x="3794125" y="4518025"/>
          <p14:tracePt t="2253" x="3856038" y="4579938"/>
          <p14:tracePt t="2261" x="3908425" y="4610100"/>
          <p14:tracePt t="2269" x="3954463" y="4625975"/>
          <p14:tracePt t="2277" x="4030663" y="4632325"/>
          <p14:tracePt t="2285" x="4060825" y="4625975"/>
          <p14:tracePt t="2292" x="4092575" y="4572000"/>
          <p14:tracePt t="2300" x="4114800" y="4511675"/>
          <p14:tracePt t="2309" x="4137025" y="4441825"/>
          <p14:tracePt t="2316" x="4152900" y="4359275"/>
          <p14:tracePt t="2325" x="4160838" y="4321175"/>
          <p14:tracePt t="2332" x="4168775" y="4244975"/>
          <p14:tracePt t="2664" x="4114800" y="4237038"/>
          <p14:tracePt t="2675" x="4068763" y="4237038"/>
          <p14:tracePt t="2680" x="4016375" y="4237038"/>
          <p14:tracePt t="2691" x="3962400" y="4237038"/>
          <p14:tracePt t="2696" x="3924300" y="4244975"/>
          <p14:tracePt t="2704" x="3886200" y="4275138"/>
          <p14:tracePt t="2712" x="3840163" y="4305300"/>
          <p14:tracePt t="2720" x="3802063" y="4351338"/>
          <p14:tracePt t="2728" x="3756025" y="4403725"/>
          <p14:tracePt t="2736" x="3673475" y="4495800"/>
          <p14:tracePt t="2744" x="3597275" y="4587875"/>
          <p14:tracePt t="2751" x="3527425" y="4678363"/>
          <p14:tracePt t="2759" x="3505200" y="4724400"/>
          <p14:tracePt t="2767" x="3459163" y="4800600"/>
          <p14:tracePt t="2775" x="3444875" y="4830763"/>
          <p14:tracePt t="2783" x="3413125" y="4884738"/>
          <p14:tracePt t="2792" x="3398838" y="4930775"/>
          <p14:tracePt t="2799" x="3382963" y="4953000"/>
          <p14:tracePt t="2809" x="3382963" y="4968875"/>
          <p14:tracePt t="2815" x="3375025" y="4975225"/>
          <p14:tracePt t="2825" x="3375025" y="4983163"/>
          <p14:tracePt t="2831" x="3375025" y="4991100"/>
          <p14:tracePt t="2842" x="3382963" y="4991100"/>
          <p14:tracePt t="2846" x="3398838" y="4983163"/>
          <p14:tracePt t="2858" x="3406775" y="4975225"/>
          <p14:tracePt t="2863" x="3421063" y="4960938"/>
          <p14:tracePt t="2875" x="3436938" y="4945063"/>
          <p14:tracePt t="2879" x="3444875" y="4930775"/>
          <p14:tracePt t="2892" x="3451225" y="4922838"/>
          <p14:tracePt t="2897" x="3459163" y="4914900"/>
          <p14:tracePt t="2909" x="3467100" y="4914900"/>
          <p14:tracePt t="2913" x="3467100" y="4906963"/>
          <p14:tracePt t="2929" x="3475038" y="4899025"/>
          <p14:tracePt t="2942" x="3482975" y="4899025"/>
          <p14:tracePt t="2950" x="3489325" y="4892675"/>
          <p14:tracePt t="2960" x="3497263" y="4884738"/>
          <p14:tracePt t="2967" x="3513138" y="4884738"/>
          <p14:tracePt t="2976" x="3527425" y="4876800"/>
          <p14:tracePt t="2981" x="3535363" y="4868863"/>
          <p14:tracePt t="2992" x="3559175" y="4868863"/>
          <p14:tracePt t="4910" x="3467100" y="4838700"/>
          <p14:tracePt t="4918" x="3382963" y="4792663"/>
          <p14:tracePt t="4926" x="3284538" y="4732338"/>
          <p14:tracePt t="4934" x="3178175" y="4648200"/>
          <p14:tracePt t="4942" x="3086100" y="4556125"/>
          <p14:tracePt t="4950" x="2994025" y="4457700"/>
          <p14:tracePt t="4959" x="2903538" y="4343400"/>
          <p14:tracePt t="4966" x="2819400" y="4213225"/>
          <p14:tracePt t="4975" x="2651125" y="3954463"/>
          <p14:tracePt t="4982" x="2514600" y="3657600"/>
          <p14:tracePt t="4992" x="2392363" y="3352800"/>
          <p14:tracePt t="4998" x="2316163" y="3070225"/>
          <p14:tracePt t="5008" x="2301875" y="2971800"/>
          <p14:tracePt t="5013" x="2286000" y="2887663"/>
          <p14:tracePt t="5024" x="2263775" y="2735263"/>
          <p14:tracePt t="5029" x="2255838" y="2620963"/>
          <p14:tracePt t="5041" x="2255838" y="2598738"/>
          <p14:tracePt t="5045" x="2255838" y="2536825"/>
          <p14:tracePt t="5057" x="2255838" y="2498725"/>
          <p14:tracePt t="5061" x="2263775" y="2484438"/>
          <p14:tracePt t="5074" x="2270125" y="2468563"/>
          <p14:tracePt t="5078" x="2278063" y="2460625"/>
          <p14:tracePt t="5094" x="2286000" y="2460625"/>
          <p14:tracePt t="5125" x="2286000" y="2476500"/>
          <p14:tracePt t="5132" x="2286000" y="2492375"/>
          <p14:tracePt t="5141" x="2270125" y="2506663"/>
          <p14:tracePt t="5148" x="2270125" y="2522538"/>
          <p14:tracePt t="5158" x="2263775" y="2544763"/>
          <p14:tracePt t="5163" x="2255838" y="2552700"/>
          <p14:tracePt t="5174" x="2255838" y="2568575"/>
          <p14:tracePt t="5179" x="2247900" y="2574925"/>
          <p14:tracePt t="5187" x="2247900" y="2582863"/>
          <p14:tracePt t="5211" x="2263775" y="2574925"/>
          <p14:tracePt t="5219" x="2278063" y="2552700"/>
          <p14:tracePt t="5226" x="2308225" y="2530475"/>
          <p14:tracePt t="5234" x="2332038" y="2506663"/>
          <p14:tracePt t="5243" x="2346325" y="2498725"/>
          <p14:tracePt t="5250" x="2370138" y="2476500"/>
          <p14:tracePt t="5258" x="2392363" y="2468563"/>
          <p14:tracePt t="5266" x="2408238" y="2454275"/>
          <p14:tracePt t="5275" x="2422525" y="2454275"/>
          <p14:tracePt t="5282" x="2438400" y="2454275"/>
          <p14:tracePt t="5292" x="2454275" y="2454275"/>
          <p14:tracePt t="5298" x="2460625" y="2454275"/>
          <p14:tracePt t="5308" x="2468563" y="2454275"/>
          <p14:tracePt t="5314" x="2476500" y="2460625"/>
          <p14:tracePt t="5324" x="2484438" y="2468563"/>
          <p14:tracePt t="5329" x="2492375" y="2484438"/>
          <p14:tracePt t="5337" x="2492375" y="2492375"/>
          <p14:tracePt t="5346" x="2498725" y="2498725"/>
          <p14:tracePt t="5353" x="2498725" y="2506663"/>
          <p14:tracePt t="5361" x="2506663" y="2506663"/>
          <p14:tracePt t="5369" x="2514600" y="2514600"/>
          <p14:tracePt t="5377" x="2530475" y="2522538"/>
          <p14:tracePt t="5385" x="2544763" y="2522538"/>
          <p14:tracePt t="5393" x="2560638" y="2522538"/>
          <p14:tracePt t="5401" x="2582863" y="2522538"/>
          <p14:tracePt t="5409" x="2598738" y="2522538"/>
          <p14:tracePt t="5416" x="2620963" y="2522538"/>
          <p14:tracePt t="5425" x="2644775" y="2522538"/>
          <p14:tracePt t="5432" x="2659063" y="2522538"/>
          <p14:tracePt t="5442" x="2674938" y="2514600"/>
          <p14:tracePt t="5448" x="2697163" y="2506663"/>
          <p14:tracePt t="5458" x="2713038" y="2506663"/>
          <p14:tracePt t="5464" x="2727325" y="2498725"/>
          <p14:tracePt t="5475" x="2743200" y="2492375"/>
          <p14:tracePt t="5480" x="2751138" y="2484438"/>
          <p14:tracePt t="5491" x="2765425" y="2484438"/>
          <p14:tracePt t="5496" x="2773363" y="2476500"/>
          <p14:tracePt t="5511" x="2781300" y="2476500"/>
          <p14:tracePt t="5527" x="2789238" y="2476500"/>
          <p14:tracePt t="5551" x="2789238" y="2468563"/>
          <p14:tracePt t="5560" x="2789238" y="2460625"/>
          <p14:tracePt t="5575" x="2789238" y="2446338"/>
          <p14:tracePt t="5582" x="2789238" y="2422525"/>
          <p14:tracePt t="5592" x="2789238" y="2400300"/>
          <p14:tracePt t="5598" x="2789238" y="2362200"/>
          <p14:tracePt t="5608" x="2789238" y="2332038"/>
          <p14:tracePt t="5614" x="2781300" y="2301875"/>
          <p14:tracePt t="5625" x="2773363" y="2263775"/>
          <p14:tracePt t="5630" x="2765425" y="2225675"/>
          <p14:tracePt t="5641" x="2759075" y="2193925"/>
          <p14:tracePt t="5646" x="2751138" y="2163763"/>
          <p14:tracePt t="5654" x="2735263" y="2141538"/>
          <p14:tracePt t="5661" x="2720975" y="2111375"/>
          <p14:tracePt t="5669" x="2697163" y="2079625"/>
          <p14:tracePt t="5677" x="2674938" y="2057400"/>
          <p14:tracePt t="5685" x="2620963" y="2011363"/>
          <p14:tracePt t="5693" x="2568575" y="1973263"/>
          <p14:tracePt t="5701" x="2536825" y="1958975"/>
          <p14:tracePt t="5709" x="2484438" y="1920875"/>
          <p14:tracePt t="5717" x="2430463" y="1889125"/>
          <p14:tracePt t="5725" x="2362200" y="1858963"/>
          <p14:tracePt t="5733" x="2301875" y="1836738"/>
          <p14:tracePt t="5742" x="2239963" y="1812925"/>
          <p14:tracePt t="5749" x="2187575" y="1806575"/>
          <p14:tracePt t="5758" x="2133600" y="1798638"/>
          <p14:tracePt t="5764" x="2087563" y="1798638"/>
          <p14:tracePt t="5775" x="2041525" y="1798638"/>
          <p14:tracePt t="5780" x="2003425" y="1798638"/>
          <p14:tracePt t="5791" x="1965325" y="1798638"/>
          <p14:tracePt t="5796" x="1935163" y="1806575"/>
          <p14:tracePt t="5808" x="1905000" y="1820863"/>
          <p14:tracePt t="5812" x="1874838" y="1836738"/>
          <p14:tracePt t="5825" x="1844675" y="1858963"/>
          <p14:tracePt t="5828" x="1812925" y="1882775"/>
          <p14:tracePt t="5841" x="1782763" y="1912938"/>
          <p14:tracePt t="5844" x="1752600" y="1943100"/>
          <p14:tracePt t="5858" x="1722438" y="1981200"/>
          <p14:tracePt t="5861" x="1692275" y="2019300"/>
          <p14:tracePt t="5874" x="1660525" y="2065338"/>
          <p14:tracePt t="5877" x="1638300" y="2095500"/>
          <p14:tracePt t="5892" x="1622425" y="2125663"/>
          <p14:tracePt t="5892" x="1616075" y="2141538"/>
          <p14:tracePt t="5899" x="1592263" y="2163763"/>
          <p14:tracePt t="5908" x="1584325" y="2179638"/>
          <p14:tracePt t="5915" x="1577975" y="2193925"/>
          <p14:tracePt t="5925" x="1570038" y="2201863"/>
          <p14:tracePt t="5931" x="1570038" y="2209800"/>
          <p14:tracePt t="5941" x="1562100" y="2217738"/>
          <p14:tracePt t="6168" x="1554163" y="2217738"/>
          <p14:tracePt t="6199" x="1554163" y="2209800"/>
          <p14:tracePt t="6294" x="1554163" y="2217738"/>
          <p14:tracePt t="6302" x="1554163" y="2225675"/>
          <p14:tracePt t="6310" x="1554163" y="2232025"/>
          <p14:tracePt t="6326" x="1554163" y="2239963"/>
          <p14:tracePt t="6374" x="1554163" y="2217738"/>
          <p14:tracePt t="6382" x="1562100" y="2179638"/>
          <p14:tracePt t="6391" x="1562100" y="2141538"/>
          <p14:tracePt t="6397" x="1577975" y="2103438"/>
          <p14:tracePt t="6408" x="1592263" y="2057400"/>
          <p14:tracePt t="6413" x="1608138" y="2011363"/>
          <p14:tracePt t="6421" x="1622425" y="1965325"/>
          <p14:tracePt t="6429" x="1646238" y="1927225"/>
          <p14:tracePt t="6436" x="1668463" y="1897063"/>
          <p14:tracePt t="6445" x="1684338" y="1866900"/>
          <p14:tracePt t="6452" x="1706563" y="1836738"/>
          <p14:tracePt t="6461" x="1736725" y="1812925"/>
          <p14:tracePt t="6468" x="1760538" y="1798638"/>
          <p14:tracePt t="6476" x="1782763" y="1782763"/>
          <p14:tracePt t="6484" x="1812925" y="1774825"/>
          <p14:tracePt t="6492" x="1836738" y="1768475"/>
          <p14:tracePt t="6500" x="1874838" y="1768475"/>
          <p14:tracePt t="6508" x="1905000" y="1768475"/>
          <p14:tracePt t="6516" x="1935163" y="1768475"/>
          <p14:tracePt t="6525" x="1973263" y="1774825"/>
          <p14:tracePt t="6532" x="2049463" y="1798638"/>
          <p14:tracePt t="6542" x="2117725" y="1820863"/>
          <p14:tracePt t="6547" x="2193925" y="1851025"/>
          <p14:tracePt t="6558" x="2301875" y="1889125"/>
          <p14:tracePt t="6563" x="2400300" y="1935163"/>
          <p14:tracePt t="6576" x="2536825" y="1981200"/>
          <p14:tracePt t="6580" x="2659063" y="2019300"/>
          <p14:tracePt t="6591" x="2797175" y="2057400"/>
          <p14:tracePt t="6595" x="2903538" y="2087563"/>
          <p14:tracePt t="6608" x="2955925" y="2095500"/>
          <p14:tracePt t="6611" x="3055938" y="2111375"/>
          <p14:tracePt t="6625" x="3140075" y="2125663"/>
          <p14:tracePt t="6631" x="3192463" y="2125663"/>
          <p14:tracePt t="6641" x="3216275" y="2133600"/>
          <p14:tracePt t="6644" x="3254375" y="2133600"/>
          <p14:tracePt t="6658" x="3284538" y="2133600"/>
          <p14:tracePt t="6659" x="3298825" y="2133600"/>
          <p14:tracePt t="6666" x="3314700" y="2133600"/>
          <p14:tracePt t="6675" x="3322638" y="2117725"/>
          <p14:tracePt t="6692" x="3322638" y="2111375"/>
          <p14:tracePt t="6693" x="3322638" y="2095500"/>
          <p14:tracePt t="6698" x="3322638" y="2087563"/>
          <p14:tracePt t="6708" x="3298825" y="2065338"/>
          <p14:tracePt t="6713" x="3246438" y="2035175"/>
          <p14:tracePt t="6725" x="3184525" y="2011363"/>
          <p14:tracePt t="6729" x="3116263" y="1989138"/>
          <p14:tracePt t="6741" x="3025775" y="1965325"/>
          <p14:tracePt t="6745" x="2911475" y="1951038"/>
          <p14:tracePt t="6758" x="2803525" y="1935163"/>
          <p14:tracePt t="6761" x="2667000" y="1935163"/>
          <p14:tracePt t="6774" x="2552700" y="1935163"/>
          <p14:tracePt t="6777" x="2430463" y="1935163"/>
          <p14:tracePt t="6791" x="2308225" y="1935163"/>
          <p14:tracePt t="6794" x="2201863" y="1935163"/>
          <p14:tracePt t="6808" x="2111375" y="1951038"/>
          <p14:tracePt t="6810" x="2065338" y="1958975"/>
          <p14:tracePt t="6825" x="1981200" y="1989138"/>
          <p14:tracePt t="6825" x="1905000" y="2011363"/>
          <p14:tracePt t="6832" x="1844675" y="2035175"/>
          <p14:tracePt t="6842" x="1782763" y="2065338"/>
          <p14:tracePt t="6848" x="1730375" y="2087563"/>
          <p14:tracePt t="6858" x="1698625" y="2111375"/>
          <p14:tracePt t="6863" x="1660525" y="2133600"/>
          <p14:tracePt t="6875" x="1638300" y="2163763"/>
          <p14:tracePt t="6880" x="1616075" y="2193925"/>
          <p14:tracePt t="6891" x="1592263" y="2217738"/>
          <p14:tracePt t="6896" x="1584325" y="2247900"/>
          <p14:tracePt t="6908" x="1584325" y="2263775"/>
          <p14:tracePt t="6911" x="1577975" y="2293938"/>
          <p14:tracePt t="6925" x="1570038" y="2316163"/>
          <p14:tracePt t="6929" x="1570038" y="2332038"/>
          <p14:tracePt t="6941" x="1570038" y="2339975"/>
          <p14:tracePt t="6957" x="1570038" y="2354263"/>
          <p14:tracePt t="6958" x="1570038" y="2362200"/>
          <p14:tracePt t="6967" x="1570038" y="2370138"/>
          <p14:tracePt t="7046" x="1562100" y="2378075"/>
          <p14:tracePt t="7180" x="1577975" y="2378075"/>
          <p14:tracePt t="7191" x="1600200" y="2370138"/>
          <p14:tracePt t="7196" x="1630363" y="2370138"/>
          <p14:tracePt t="7204" x="1646238" y="2370138"/>
          <p14:tracePt t="7212" x="1668463" y="2370138"/>
          <p14:tracePt t="7219" x="1684338" y="2378075"/>
          <p14:tracePt t="7228" x="1692275" y="2384425"/>
          <p14:tracePt t="7236" x="1698625" y="2408238"/>
          <p14:tracePt t="7244" x="1714500" y="2430463"/>
          <p14:tracePt t="7251" x="1736725" y="2492375"/>
          <p14:tracePt t="7259" x="1736725" y="2522538"/>
          <p14:tracePt t="7267" x="1736725" y="2574925"/>
          <p14:tracePt t="7275" x="1730375" y="2628900"/>
          <p14:tracePt t="7283" x="1706563" y="2674938"/>
          <p14:tracePt t="7292" x="1654175" y="2759075"/>
          <p14:tracePt t="7299" x="1608138" y="2803525"/>
          <p14:tracePt t="7308" x="1546225" y="2857500"/>
          <p14:tracePt t="7315" x="1477963" y="2911475"/>
          <p14:tracePt t="7325" x="1333500" y="3017838"/>
          <p14:tracePt t="7331" x="1219200" y="3101975"/>
          <p14:tracePt t="7341" x="1096963" y="3200400"/>
          <p14:tracePt t="7346" x="1036638" y="3268663"/>
          <p14:tracePt t="7358" x="914400" y="3375025"/>
          <p14:tracePt t="7362" x="792163" y="3489325"/>
          <p14:tracePt t="7375" x="693738" y="3597275"/>
          <p14:tracePt t="7378" x="655638" y="3641725"/>
          <p14:tracePt t="7391" x="587375" y="3733800"/>
          <p14:tracePt t="7395" x="533400" y="3810000"/>
          <p14:tracePt t="7408" x="495300" y="3878263"/>
          <p14:tracePt t="7411" x="434975" y="4000500"/>
          <p14:tracePt t="7425" x="419100" y="4068763"/>
          <p14:tracePt t="7425" x="419100" y="4152900"/>
          <p14:tracePt t="7433" x="419100" y="4251325"/>
          <p14:tracePt t="7442" x="419100" y="4441825"/>
          <p14:tracePt t="7449" x="449263" y="4587875"/>
          <p14:tracePt t="7458" x="517525" y="4740275"/>
          <p14:tracePt t="7465" x="555625" y="4822825"/>
          <p14:tracePt t="7476" x="631825" y="4960938"/>
          <p14:tracePt t="7481" x="715963" y="5105400"/>
          <p14:tracePt t="7492" x="754063" y="5159375"/>
          <p14:tracePt t="7497" x="815975" y="5249863"/>
          <p14:tracePt t="7508" x="838200" y="5273675"/>
          <p14:tracePt t="7512" x="922338" y="5356225"/>
          <p14:tracePt t="7525" x="960438" y="5372100"/>
          <p14:tracePt t="7528" x="998538" y="5380038"/>
          <p14:tracePt t="7543" x="1020763" y="5380038"/>
          <p14:tracePt t="7546" x="1044575" y="5334000"/>
          <p14:tracePt t="7558" x="1058863" y="5257800"/>
          <p14:tracePt t="7710" x="1074738" y="5257800"/>
          <p14:tracePt t="7718" x="1096963" y="5227638"/>
          <p14:tracePt t="7726" x="1135063" y="5189538"/>
          <p14:tracePt t="7733" x="1150938" y="5159375"/>
          <p14:tracePt t="7743" x="1181100" y="5105400"/>
          <p14:tracePt t="7750" x="1203325" y="5059363"/>
          <p14:tracePt t="7758" x="1211263" y="5037138"/>
          <p14:tracePt t="7765" x="1235075" y="4975225"/>
          <p14:tracePt t="7775" x="1241425" y="4930775"/>
          <p14:tracePt t="7781" x="1241425" y="4906963"/>
          <p14:tracePt t="7791" x="1241425" y="4884738"/>
          <p14:tracePt t="7797" x="1235075" y="4860925"/>
          <p14:tracePt t="7807" x="1211263" y="4854575"/>
          <p14:tracePt t="7813" x="1189038" y="4846638"/>
          <p14:tracePt t="7820" x="1135063" y="4846638"/>
          <p14:tracePt t="7829" x="1082675" y="4846638"/>
          <p14:tracePt t="7836" x="1036638" y="4854575"/>
          <p14:tracePt t="7845" x="982663" y="4892675"/>
          <p14:tracePt t="7852" x="930275" y="4937125"/>
          <p14:tracePt t="7860" x="906463" y="4960938"/>
          <p14:tracePt t="7868" x="860425" y="5021263"/>
          <p14:tracePt t="7876" x="830263" y="5075238"/>
          <p14:tracePt t="7884" x="808038" y="5127625"/>
          <p14:tracePt t="7892" x="784225" y="5181600"/>
          <p14:tracePt t="7900" x="777875" y="5235575"/>
          <p14:tracePt t="7908" x="777875" y="5295900"/>
          <p14:tracePt t="7915" x="777875" y="5341938"/>
          <p14:tracePt t="7925" x="777875" y="5387975"/>
          <p14:tracePt t="7931" x="777875" y="5440363"/>
          <p14:tracePt t="7942" x="784225" y="5486400"/>
          <p14:tracePt t="7947" x="808038" y="5532438"/>
          <p14:tracePt t="7958" x="830263" y="5578475"/>
          <p14:tracePt t="7963" x="868363" y="5622925"/>
          <p14:tracePt t="7974" x="898525" y="5661025"/>
          <p14:tracePt t="7979" x="930275" y="5692775"/>
          <p14:tracePt t="7991" x="968375" y="5730875"/>
          <p14:tracePt t="7995" x="998538" y="5753100"/>
          <p14:tracePt t="8008" x="1012825" y="5761038"/>
          <p14:tracePt t="8013" x="1036638" y="5768975"/>
          <p14:tracePt t="8025" x="1058863" y="5783263"/>
          <p14:tracePt t="8029" x="1082675" y="5783263"/>
          <p14:tracePt t="8041" x="1089025" y="5791200"/>
          <p14:tracePt t="8045" x="1096963" y="5791200"/>
          <p14:tracePt t="8058" x="1104900" y="5791200"/>
          <p14:tracePt t="8059" x="1112838" y="5791200"/>
          <p14:tracePt t="8082" x="1120775" y="5791200"/>
          <p14:tracePt t="8200" x="1127125" y="5791200"/>
          <p14:tracePt t="8224" x="1135063" y="57912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79F4F0-26F4-3C23-19C3-BDDA038A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operators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5B3401-CCD3-AAC1-1535-13237FCA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36" y="1494125"/>
            <a:ext cx="6711654" cy="4195481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cout</a:t>
            </a:r>
            <a:r>
              <a:rPr lang="en-US" altLang="zh-TW" dirty="0"/>
              <a:t> &lt;&lt; mString</a:t>
            </a:r>
          </a:p>
          <a:p>
            <a:r>
              <a:rPr lang="en-US" altLang="zh-TW" dirty="0"/>
              <a:t>//</a:t>
            </a:r>
            <a:r>
              <a:rPr lang="en-US" altLang="zh-TW" dirty="0" err="1"/>
              <a:t>cin</a:t>
            </a:r>
            <a:r>
              <a:rPr lang="en-US" altLang="zh-TW" dirty="0"/>
              <a:t> &gt;&gt; mString (BONUS)</a:t>
            </a:r>
          </a:p>
          <a:p>
            <a:r>
              <a:rPr lang="en-US" altLang="zh-TW" dirty="0"/>
              <a:t>mString = char*</a:t>
            </a:r>
          </a:p>
          <a:p>
            <a:r>
              <a:rPr lang="en-US" altLang="zh-TW" dirty="0"/>
              <a:t>mString = mString (assignment)</a:t>
            </a:r>
          </a:p>
          <a:p>
            <a:r>
              <a:rPr lang="en-US" altLang="zh-TW" dirty="0"/>
              <a:t>mString + mString</a:t>
            </a:r>
          </a:p>
          <a:p>
            <a:r>
              <a:rPr lang="en-US" altLang="zh-TW" dirty="0"/>
              <a:t>mString + char*</a:t>
            </a:r>
          </a:p>
          <a:p>
            <a:r>
              <a:rPr lang="en-US" altLang="zh-TW" dirty="0"/>
              <a:t>char* + mString</a:t>
            </a:r>
            <a:endParaRPr lang="zh-TW" altLang="en-US" dirty="0"/>
          </a:p>
          <a:p>
            <a:r>
              <a:rPr lang="en-US" altLang="zh-TW" dirty="0"/>
              <a:t>mString[…]</a:t>
            </a:r>
          </a:p>
          <a:p>
            <a:r>
              <a:rPr lang="en-US" altLang="zh-TW" dirty="0"/>
              <a:t>mString == mString ?</a:t>
            </a:r>
          </a:p>
          <a:p>
            <a:r>
              <a:rPr lang="en-US" altLang="zh-TW" dirty="0"/>
              <a:t>mString != mString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2E8823-7C96-4417-AD4F-B60D2638F339}"/>
              </a:ext>
            </a:extLst>
          </p:cNvPr>
          <p:cNvSpPr txBox="1"/>
          <p:nvPr/>
        </p:nvSpPr>
        <p:spPr>
          <a:xfrm>
            <a:off x="937767" y="5689606"/>
            <a:ext cx="3346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8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 style </a:t>
            </a:r>
            <a:r>
              <a:rPr kumimoji="1" lang="zh-TW" altLang="en-US" sz="18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字串皆假設以</a:t>
            </a:r>
            <a:r>
              <a:rPr lang="en-US" altLang="zh-TW" sz="1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'\0'</a:t>
            </a:r>
            <a:r>
              <a:rPr kumimoji="1" lang="zh-TW" altLang="en-US" sz="18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結尾</a:t>
            </a:r>
            <a:endParaRPr lang="en-US" altLang="zh-TW" sz="18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A64B4E16-42C2-49E8-E820-A62A3FACE3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3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16"/>
    </mc:Choice>
    <mc:Fallback xmlns="">
      <p:transition spd="slow" advTm="29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66" x="1112838" y="5730875"/>
          <p14:tracePt t="5172" x="1074738" y="5692775"/>
          <p14:tracePt t="5183" x="1050925" y="5654675"/>
          <p14:tracePt t="5188" x="1028700" y="5630863"/>
          <p14:tracePt t="5202" x="1012825" y="5608638"/>
          <p14:tracePt t="5208" x="1006475" y="5592763"/>
          <p14:tracePt t="5215" x="998538" y="5578475"/>
          <p14:tracePt t="5220" x="990600" y="5570538"/>
          <p14:tracePt t="5232" x="982663" y="5562600"/>
          <p14:tracePt t="5236" x="982663" y="5554663"/>
          <p14:tracePt t="5249" x="974725" y="5532438"/>
          <p14:tracePt t="5252" x="968375" y="5508625"/>
          <p14:tracePt t="5265" x="968375" y="5478463"/>
          <p14:tracePt t="5269" x="968375" y="5440363"/>
          <p14:tracePt t="5282" x="968375" y="5380038"/>
          <p14:tracePt t="5284" x="968375" y="5349875"/>
          <p14:tracePt t="5299" x="968375" y="5287963"/>
          <p14:tracePt t="5299" x="968375" y="5227638"/>
          <p14:tracePt t="5307" x="968375" y="5159375"/>
          <p14:tracePt t="5316" x="968375" y="5097463"/>
          <p14:tracePt t="5323" x="968375" y="5045075"/>
          <p14:tracePt t="5332" x="968375" y="5021263"/>
          <p14:tracePt t="5339" x="968375" y="4975225"/>
          <p14:tracePt t="5349" x="968375" y="4937125"/>
          <p14:tracePt t="5354" x="968375" y="4906963"/>
          <p14:tracePt t="5365" x="968375" y="4884738"/>
          <p14:tracePt t="5370" x="968375" y="4868863"/>
          <p14:tracePt t="5382" x="968375" y="4854575"/>
          <p14:tracePt t="5386" x="968375" y="4838700"/>
          <p14:tracePt t="5398" x="960438" y="4830763"/>
          <p14:tracePt t="5403" x="960438" y="4816475"/>
          <p14:tracePt t="5416" x="960438" y="4808538"/>
          <p14:tracePt t="5418" x="960438" y="4800600"/>
          <p14:tracePt t="5432" x="960438" y="4792663"/>
          <p14:tracePt t="5435" x="960438" y="4784725"/>
          <p14:tracePt t="5450" x="968375" y="4778375"/>
          <p14:tracePt t="5457" x="982663" y="4778375"/>
          <p14:tracePt t="5466" x="998538" y="4770438"/>
          <p14:tracePt t="5473" x="1006475" y="4770438"/>
          <p14:tracePt t="5483" x="1036638" y="4762500"/>
          <p14:tracePt t="5489" x="1044575" y="4762500"/>
          <p14:tracePt t="5500" x="1074738" y="4754563"/>
          <p14:tracePt t="5504" x="1089025" y="4754563"/>
          <p14:tracePt t="5516" x="1104900" y="4746625"/>
          <p14:tracePt t="5520" x="1127125" y="4746625"/>
          <p14:tracePt t="5532" x="1143000" y="4740275"/>
          <p14:tracePt t="5536" x="1158875" y="4732338"/>
          <p14:tracePt t="5549" x="1173163" y="4724400"/>
          <p14:tracePt t="5552" x="1189038" y="4724400"/>
          <p14:tracePt t="5565" x="1196975" y="4716463"/>
          <p14:tracePt t="5569" x="1211263" y="4716463"/>
          <p14:tracePt t="5582" x="1235075" y="4708525"/>
          <p14:tracePt t="5585" x="1249363" y="4702175"/>
          <p14:tracePt t="5599" x="1273175" y="4694238"/>
          <p14:tracePt t="5599" x="1295400" y="4678363"/>
          <p14:tracePt t="5607" x="1325563" y="4664075"/>
          <p14:tracePt t="5616" x="1355725" y="4648200"/>
          <p14:tracePt t="5623" x="1371600" y="4640263"/>
          <p14:tracePt t="5633" x="1393825" y="4625975"/>
          <p14:tracePt t="5639" x="1417638" y="4618038"/>
          <p14:tracePt t="5649" x="1431925" y="4610100"/>
          <p14:tracePt t="5656" x="1439863" y="4602163"/>
          <p14:tracePt t="5666" x="1447800" y="4594225"/>
          <p14:tracePt t="5683" x="1447800" y="4587875"/>
          <p14:tracePt t="5830" x="1463675" y="4587875"/>
          <p14:tracePt t="5837" x="1493838" y="4579938"/>
          <p14:tracePt t="5844" x="1546225" y="4572000"/>
          <p14:tracePt t="5853" x="1608138" y="4572000"/>
          <p14:tracePt t="5860" x="1782763" y="4572000"/>
          <p14:tracePt t="5868" x="1935163" y="4572000"/>
          <p14:tracePt t="5876" x="2117725" y="4594225"/>
          <p14:tracePt t="5884" x="2301875" y="4640263"/>
          <p14:tracePt t="5892" x="2484438" y="4694238"/>
          <p14:tracePt t="5900" x="2568575" y="4724400"/>
          <p14:tracePt t="5907" x="2713038" y="4762500"/>
          <p14:tracePt t="5916" x="2765425" y="4778375"/>
          <p14:tracePt t="5924" x="2873375" y="4784725"/>
          <p14:tracePt t="5932" x="2949575" y="4792663"/>
          <p14:tracePt t="5939" x="3009900" y="4792663"/>
          <p14:tracePt t="5949" x="3048000" y="4792663"/>
          <p14:tracePt t="5955" x="3055938" y="4792663"/>
          <p14:tracePt t="6131" x="3055938" y="4800600"/>
          <p14:tracePt t="6145" x="3055938" y="4808538"/>
          <p14:tracePt t="6232" x="3063875" y="4808538"/>
          <p14:tracePt t="6240" x="3070225" y="4808538"/>
          <p14:tracePt t="6249" x="3078163" y="4808538"/>
          <p14:tracePt t="6266" x="3086100" y="4808538"/>
          <p14:tracePt t="6272" x="3094038" y="4808538"/>
          <p14:tracePt t="6282" x="3101975" y="4808538"/>
          <p14:tracePt t="6287" x="3108325" y="4808538"/>
          <p14:tracePt t="6311" x="3116263" y="4808538"/>
          <p14:tracePt t="6343" x="3108325" y="4808538"/>
          <p14:tracePt t="6351" x="3086100" y="4808538"/>
          <p14:tracePt t="6359" x="3055938" y="4808538"/>
          <p14:tracePt t="6367" x="2994025" y="4816475"/>
          <p14:tracePt t="6374" x="2917825" y="4816475"/>
          <p14:tracePt t="6382" x="2827338" y="4816475"/>
          <p14:tracePt t="6390" x="2651125" y="4792663"/>
          <p14:tracePt t="6399" x="2514600" y="4740275"/>
          <p14:tracePt t="6406" x="2446338" y="4694238"/>
          <p14:tracePt t="6416" x="2324100" y="4618038"/>
          <p14:tracePt t="6422" x="2201863" y="4525963"/>
          <p14:tracePt t="6432" x="2111375" y="4419600"/>
          <p14:tracePt t="6438" x="2035175" y="4305300"/>
          <p14:tracePt t="6448" x="1981200" y="4183063"/>
          <p14:tracePt t="6453" x="1951038" y="4060825"/>
          <p14:tracePt t="6462" x="1943100" y="3932238"/>
          <p14:tracePt t="6469" x="1943100" y="3802063"/>
          <p14:tracePt t="6477" x="1943100" y="3665538"/>
          <p14:tracePt t="6485" x="1965325" y="3551238"/>
          <p14:tracePt t="6493" x="2011363" y="3436938"/>
          <p14:tracePt t="6501" x="2065338" y="3322638"/>
          <p14:tracePt t="6509" x="2087563" y="3292475"/>
          <p14:tracePt t="6517" x="2149475" y="3208338"/>
          <p14:tracePt t="6525" x="2187575" y="3146425"/>
          <p14:tracePt t="6533" x="2201863" y="3140075"/>
          <p14:tracePt t="6541" x="2232025" y="3108325"/>
          <p14:tracePt t="6651" x="2232025" y="3116263"/>
          <p14:tracePt t="6659" x="2232025" y="3146425"/>
          <p14:tracePt t="6667" x="2239963" y="3170238"/>
          <p14:tracePt t="6675" x="2239963" y="3178175"/>
          <p14:tracePt t="6683" x="2247900" y="3178175"/>
          <p14:tracePt t="6707" x="2247900" y="3146425"/>
          <p14:tracePt t="6717" x="2247900" y="3108325"/>
          <p14:tracePt t="6723" x="2247900" y="3040063"/>
          <p14:tracePt t="6732" x="2247900" y="2949575"/>
          <p14:tracePt t="6738" x="2247900" y="2841625"/>
          <p14:tracePt t="6749" x="2247900" y="2727325"/>
          <p14:tracePt t="6754" x="2247900" y="2682875"/>
          <p14:tracePt t="6762" x="2247900" y="2590800"/>
          <p14:tracePt t="6770" x="2247900" y="2514600"/>
          <p14:tracePt t="6778" x="2247900" y="2446338"/>
          <p14:tracePt t="6785" x="2247900" y="2422525"/>
          <p14:tracePt t="6793" x="2247900" y="2378075"/>
          <p14:tracePt t="6801" x="2247900" y="2346325"/>
          <p14:tracePt t="6809" x="2247900" y="2324100"/>
          <p14:tracePt t="6817" x="2247900" y="2308225"/>
          <p14:tracePt t="6825" x="2247900" y="2301875"/>
          <p14:tracePt t="6991" x="2247900" y="2293938"/>
          <p14:tracePt t="7000" x="2247900" y="2270125"/>
          <p14:tracePt t="7007" x="2247900" y="2232025"/>
          <p14:tracePt t="7017" x="2232025" y="2193925"/>
          <p14:tracePt t="7023" x="2209800" y="2117725"/>
          <p14:tracePt t="7033" x="2171700" y="2027238"/>
          <p14:tracePt t="7039" x="2133600" y="1920875"/>
          <p14:tracePt t="7049" x="2087563" y="1806575"/>
          <p14:tracePt t="7055" x="2035175" y="1698625"/>
          <p14:tracePt t="7065" x="2011363" y="1660525"/>
          <p14:tracePt t="7070" x="1965325" y="1577975"/>
          <p14:tracePt t="7082" x="1951038" y="1562100"/>
          <p14:tracePt t="7086" x="1920875" y="1508125"/>
          <p14:tracePt t="7099" x="1905000" y="1477963"/>
          <p14:tracePt t="7102" x="1889125" y="1447800"/>
          <p14:tracePt t="7115" x="1874838" y="1439863"/>
          <p14:tracePt t="7118" x="1874838" y="1425575"/>
          <p14:tracePt t="7136" x="1874838" y="1417638"/>
          <p14:tracePt t="7150" x="1874838" y="1409700"/>
          <p14:tracePt t="7157" x="1882775" y="1409700"/>
          <p14:tracePt t="7166" x="1889125" y="1409700"/>
          <p14:tracePt t="7173" x="1897063" y="1409700"/>
          <p14:tracePt t="7183" x="1905000" y="1409700"/>
          <p14:tracePt t="7199" x="1912938" y="1409700"/>
          <p14:tracePt t="7221" x="1920875" y="1409700"/>
          <p14:tracePt t="7252" x="1920875" y="1401763"/>
          <p14:tracePt t="7268" x="1920875" y="1393825"/>
          <p14:tracePt t="7276" x="1920875" y="1379538"/>
          <p14:tracePt t="7284" x="1920875" y="1371600"/>
          <p14:tracePt t="7292" x="1920875" y="1355725"/>
          <p14:tracePt t="7300" x="1920875" y="1333500"/>
          <p14:tracePt t="7308" x="1927225" y="1325563"/>
          <p14:tracePt t="7316" x="1927225" y="1311275"/>
          <p14:tracePt t="7323" x="1927225" y="1303338"/>
          <p14:tracePt t="7332" x="1935163" y="1295400"/>
          <p14:tracePt t="7349" x="1943100" y="1287463"/>
          <p14:tracePt t="7355" x="1951038" y="1287463"/>
          <p14:tracePt t="7371" x="1958975" y="1287463"/>
          <p14:tracePt t="7381" x="1965325" y="1295400"/>
          <p14:tracePt t="7387" x="1965325" y="1303338"/>
          <p14:tracePt t="7395" x="1973263" y="1317625"/>
          <p14:tracePt t="7402" x="1973263" y="1325563"/>
          <p14:tracePt t="7410" x="1973263" y="1349375"/>
          <p14:tracePt t="7418" x="1981200" y="1371600"/>
          <p14:tracePt t="7426" x="1981200" y="1387475"/>
          <p14:tracePt t="7434" x="1981200" y="1417638"/>
          <p14:tracePt t="7442" x="1981200" y="1439863"/>
          <p14:tracePt t="7450" x="1973263" y="1477963"/>
          <p14:tracePt t="7458" x="1965325" y="1508125"/>
          <p14:tracePt t="7466" x="1958975" y="1539875"/>
          <p14:tracePt t="7474" x="1958975" y="1554163"/>
          <p14:tracePt t="7482" x="1951038" y="1584325"/>
          <p14:tracePt t="7490" x="1943100" y="1608138"/>
          <p14:tracePt t="7499" x="1927225" y="1654175"/>
          <p14:tracePt t="7505" x="1920875" y="1676400"/>
          <p14:tracePt t="7516" x="1920875" y="1706563"/>
          <p14:tracePt t="7521" x="1912938" y="1744663"/>
          <p14:tracePt t="7532" x="1905000" y="1782763"/>
          <p14:tracePt t="7537" x="1897063" y="1858963"/>
          <p14:tracePt t="7549" x="1897063" y="1912938"/>
          <p14:tracePt t="7553" x="1897063" y="1958975"/>
          <p14:tracePt t="7565" x="1897063" y="2073275"/>
          <p14:tracePt t="7569" x="1897063" y="2163763"/>
          <p14:tracePt t="7582" x="1897063" y="2263775"/>
          <p14:tracePt t="7586" x="1897063" y="2384425"/>
          <p14:tracePt t="7599" x="1889125" y="2598738"/>
          <p14:tracePt t="7602" x="1889125" y="2765425"/>
          <p14:tracePt t="7616" x="1889125" y="2941638"/>
          <p14:tracePt t="7616" x="1889125" y="3132138"/>
          <p14:tracePt t="7624" x="1889125" y="3230563"/>
          <p14:tracePt t="7633" x="1889125" y="3398838"/>
          <p14:tracePt t="7640" x="1882775" y="3459163"/>
          <p14:tracePt t="7650" x="1882775" y="3505200"/>
          <p14:tracePt t="7656" x="1882775" y="3589338"/>
          <p14:tracePt t="7667" x="1874838" y="3679825"/>
          <p14:tracePt t="7790" x="1874838" y="3711575"/>
          <p14:tracePt t="7801" x="1874838" y="3733800"/>
          <p14:tracePt t="7806" x="1874838" y="3763963"/>
          <p14:tracePt t="7816" x="1874838" y="3779838"/>
          <p14:tracePt t="7822" x="1874838" y="3810000"/>
          <p14:tracePt t="7832" x="1874838" y="3825875"/>
          <p14:tracePt t="7837" x="1874838" y="3840163"/>
          <p14:tracePt t="7845" x="1874838" y="3856038"/>
          <p14:tracePt t="7861" x="1874838" y="3870325"/>
          <p14:tracePt t="7885" x="1858963" y="3787775"/>
          <p14:tracePt t="7893" x="1844675" y="3657600"/>
          <p14:tracePt t="7901" x="1806575" y="3352800"/>
          <p14:tracePt t="7909" x="1806575" y="3184525"/>
          <p14:tracePt t="7917" x="1806575" y="2865438"/>
          <p14:tracePt t="7924" x="1806575" y="2522538"/>
          <p14:tracePt t="7933" x="1806575" y="2193925"/>
          <p14:tracePt t="7940" x="1806575" y="2079625"/>
          <p14:tracePt t="7949" x="1806575" y="1812925"/>
          <p14:tracePt t="7956" x="1812925" y="1616075"/>
          <p14:tracePt t="7966" x="1828800" y="1546225"/>
          <p14:tracePt t="7972" x="1836738" y="1409700"/>
          <p14:tracePt t="7984" x="1858963" y="1317625"/>
          <p14:tracePt t="7988" x="1866900" y="1295400"/>
          <p14:tracePt t="7998" x="1882775" y="1241425"/>
          <p14:tracePt t="8004" x="1897063" y="1211263"/>
          <p14:tracePt t="8011" x="1905000" y="1196975"/>
          <p14:tracePt t="8019" x="1920875" y="1189038"/>
          <p14:tracePt t="8027" x="1927225" y="1189038"/>
          <p14:tracePt t="8035" x="1935163" y="1189038"/>
          <p14:tracePt t="8043" x="1951038" y="1189038"/>
          <p14:tracePt t="8051" x="1958975" y="1227138"/>
          <p14:tracePt t="8059" x="1973263" y="1273175"/>
          <p14:tracePt t="8067" x="1989138" y="1333500"/>
          <p14:tracePt t="8082" x="1997075" y="1401763"/>
          <p14:tracePt t="8083" x="2011363" y="1477963"/>
          <p14:tracePt t="8091" x="2011363" y="1570038"/>
          <p14:tracePt t="8099" x="2019300" y="1668463"/>
          <p14:tracePt t="8107" x="2027238" y="1774825"/>
          <p14:tracePt t="8116" x="2027238" y="1905000"/>
          <p14:tracePt t="8122" x="2035175" y="2155825"/>
          <p14:tracePt t="8132" x="2035175" y="2332038"/>
          <p14:tracePt t="8138" x="2035175" y="2544763"/>
          <p14:tracePt t="8149" x="2041525" y="2773363"/>
          <p14:tracePt t="8153" x="2049463" y="3025775"/>
          <p14:tracePt t="8165" x="2057400" y="3268663"/>
          <p14:tracePt t="8170" x="2079625" y="3497263"/>
          <p14:tracePt t="8182" x="2095500" y="3597275"/>
          <p14:tracePt t="8186" x="2125663" y="3802063"/>
          <p14:tracePt t="8199" x="2149475" y="3962400"/>
          <p14:tracePt t="8202" x="2163763" y="4016375"/>
          <p14:tracePt t="8216" x="2187575" y="4114800"/>
          <p14:tracePt t="8218" x="2193925" y="4137025"/>
          <p14:tracePt t="8232" x="2209800" y="4191000"/>
          <p14:tracePt t="8233" x="2225675" y="4221163"/>
          <p14:tracePt t="8241" x="2239963" y="4251325"/>
          <p14:tracePt t="8257" x="2247900" y="4267200"/>
          <p14:tracePt t="8266" x="2255838" y="4275138"/>
          <p14:tracePt t="8288" x="2263775" y="4283075"/>
          <p14:tracePt t="8320" x="2263775" y="4289425"/>
          <p14:tracePt t="8336" x="2270125" y="4289425"/>
          <p14:tracePt t="8344" x="2270125" y="4297363"/>
          <p14:tracePt t="8359" x="2270125" y="4305300"/>
          <p14:tracePt t="8423" x="2270125" y="4297363"/>
          <p14:tracePt t="8432" x="2270125" y="4251325"/>
          <p14:tracePt t="8438" x="2247900" y="4160838"/>
          <p14:tracePt t="8449" x="2225675" y="4030663"/>
          <p14:tracePt t="8454" x="2193925" y="3825875"/>
          <p14:tracePt t="8465" x="2155825" y="3413125"/>
          <p14:tracePt t="8470" x="2133600" y="3070225"/>
          <p14:tracePt t="8478" x="2133600" y="2895600"/>
          <p14:tracePt t="8486" x="2125663" y="2522538"/>
          <p14:tracePt t="8494" x="2125663" y="2193925"/>
          <p14:tracePt t="8502" x="2125663" y="2065338"/>
          <p14:tracePt t="8510" x="2125663" y="1973263"/>
          <p14:tracePt t="8517" x="2125663" y="1798638"/>
          <p14:tracePt t="8526" x="2125663" y="1752600"/>
          <p14:tracePt t="8534" x="2125663" y="1660525"/>
          <p14:tracePt t="8541" x="2133600" y="1608138"/>
          <p14:tracePt t="8549" x="2133600" y="1584325"/>
          <p14:tracePt t="8557" x="2141538" y="1570038"/>
          <p14:tracePt t="8566" x="2141538" y="1562100"/>
          <p14:tracePt t="8573" x="2149475" y="1562100"/>
          <p14:tracePt t="8583" x="2149475" y="1577975"/>
          <p14:tracePt t="8588" x="2155825" y="1608138"/>
          <p14:tracePt t="8601" x="2171700" y="1676400"/>
          <p14:tracePt t="8605" x="2171700" y="1744663"/>
          <p14:tracePt t="8615" x="2179638" y="1844675"/>
          <p14:tracePt t="8621" x="2187575" y="1951038"/>
          <p14:tracePt t="8632" x="2193925" y="2095500"/>
          <p14:tracePt t="8636" x="2193925" y="2232025"/>
          <p14:tracePt t="8649" x="2193925" y="2392363"/>
          <p14:tracePt t="8652" x="2201863" y="2552700"/>
          <p14:tracePt t="8666" x="2209800" y="2705100"/>
          <p14:tracePt t="8669" x="2217738" y="2857500"/>
          <p14:tracePt t="8682" x="2225675" y="3001963"/>
          <p14:tracePt t="8685" x="2232025" y="3132138"/>
          <p14:tracePt t="8699" x="2239963" y="3260725"/>
          <p14:tracePt t="8700" x="2239963" y="3382963"/>
          <p14:tracePt t="8707" x="2247900" y="3429000"/>
          <p14:tracePt t="8716" x="2255838" y="3513138"/>
          <p14:tracePt t="8723" x="2263775" y="3581400"/>
          <p14:tracePt t="8734" x="2270125" y="3611563"/>
          <p14:tracePt t="8739" x="2278063" y="3657600"/>
          <p14:tracePt t="8750" x="2286000" y="3687763"/>
          <p14:tracePt t="8755" x="2286000" y="3711575"/>
          <p14:tracePt t="8766" x="2293938" y="3725863"/>
          <p14:tracePt t="8771" x="2293938" y="3733800"/>
          <p14:tracePt t="8782" x="2301875" y="3741738"/>
          <p14:tracePt t="8826" x="2308225" y="3741738"/>
          <p14:tracePt t="8858" x="2316163" y="3749675"/>
          <p14:tracePt t="8873" x="2316163" y="3756025"/>
          <p14:tracePt t="8889" x="2324100" y="3763963"/>
          <p14:tracePt t="8899" x="2324100" y="3771900"/>
          <p14:tracePt t="8905" x="2324100" y="3787775"/>
          <p14:tracePt t="8915" x="2324100" y="3794125"/>
          <p14:tracePt t="8921" x="2324100" y="3810000"/>
          <p14:tracePt t="8931" x="2324100" y="3825875"/>
          <p14:tracePt t="8937" x="2324100" y="3832225"/>
          <p14:tracePt t="8945" x="2324100" y="3840163"/>
          <p14:tracePt t="8952" x="2324100" y="3848100"/>
          <p14:tracePt t="8961" x="2324100" y="3856038"/>
          <p14:tracePt t="8968" x="2324100" y="3863975"/>
          <p14:tracePt t="8984" x="2324100" y="3870325"/>
          <p14:tracePt t="8992" x="2316163" y="3870325"/>
          <p14:tracePt t="9001" x="2308225" y="3870325"/>
          <p14:tracePt t="9008" x="2293938" y="3863975"/>
          <p14:tracePt t="9016" x="2270125" y="3825875"/>
          <p14:tracePt t="9024" x="2232025" y="3763963"/>
          <p14:tracePt t="9032" x="2163763" y="3597275"/>
          <p14:tracePt t="9040" x="2111375" y="3436938"/>
          <p14:tracePt t="9049" x="2049463" y="3246438"/>
          <p14:tracePt t="9055" x="1981200" y="3009900"/>
          <p14:tracePt t="9066" x="1935163" y="2765425"/>
          <p14:tracePt t="9071" x="1882775" y="2530475"/>
          <p14:tracePt t="9081" x="1851025" y="2286000"/>
          <p14:tracePt t="9087" x="1844675" y="2193925"/>
          <p14:tracePt t="9095" x="1828800" y="2019300"/>
          <p14:tracePt t="9103" x="1828800" y="1951038"/>
          <p14:tracePt t="9111" x="1820863" y="1828800"/>
          <p14:tracePt t="9118" x="1820863" y="1798638"/>
          <p14:tracePt t="9126" x="1820863" y="1736725"/>
          <p14:tracePt t="9135" x="1820863" y="1698625"/>
          <p14:tracePt t="9142" x="1820863" y="1676400"/>
          <p14:tracePt t="9150" x="1820863" y="1660525"/>
          <p14:tracePt t="9158" x="1820863" y="1654175"/>
          <p14:tracePt t="9285" x="1820863" y="1646238"/>
          <p14:tracePt t="9308" x="1820863" y="1638300"/>
          <p14:tracePt t="9316" x="1820863" y="1630363"/>
          <p14:tracePt t="9324" x="1828800" y="1630363"/>
          <p14:tracePt t="9332" x="1844675" y="1622425"/>
          <p14:tracePt t="9340" x="1858963" y="1622425"/>
          <p14:tracePt t="9349" x="1882775" y="1622425"/>
          <p14:tracePt t="9356" x="1905000" y="1622425"/>
          <p14:tracePt t="9365" x="1935163" y="1622425"/>
          <p14:tracePt t="9372" x="1965325" y="1622425"/>
          <p14:tracePt t="9382" x="1997075" y="1622425"/>
          <p14:tracePt t="9387" x="2027238" y="1630363"/>
          <p14:tracePt t="9395" x="2041525" y="1630363"/>
          <p14:tracePt t="9403" x="2065338" y="1646238"/>
          <p14:tracePt t="9411" x="2079625" y="1646238"/>
          <p14:tracePt t="9419" x="2095500" y="1654175"/>
          <p14:tracePt t="9427" x="2103438" y="1654175"/>
          <p14:tracePt t="9435" x="2103438" y="1660525"/>
          <p14:tracePt t="9443" x="2111375" y="1668463"/>
          <p14:tracePt t="9466" x="2087563" y="1676400"/>
          <p14:tracePt t="9474" x="2057400" y="1684338"/>
          <p14:tracePt t="9483" x="2027238" y="1698625"/>
          <p14:tracePt t="9490" x="1981200" y="1706563"/>
          <p14:tracePt t="9499" x="1927225" y="1714500"/>
          <p14:tracePt t="9506" x="1882775" y="1730375"/>
          <p14:tracePt t="9516" x="1836738" y="1744663"/>
          <p14:tracePt t="9522" x="1820863" y="1752600"/>
          <p14:tracePt t="9532" x="1790700" y="1768475"/>
          <p14:tracePt t="9538" x="1774825" y="1774825"/>
          <p14:tracePt t="9548" x="1760538" y="1790700"/>
          <p14:tracePt t="9554" x="1744663" y="1806575"/>
          <p14:tracePt t="9561" x="1744663" y="1820863"/>
          <p14:tracePt t="9569" x="1744663" y="1844675"/>
          <p14:tracePt t="9577" x="1752600" y="1866900"/>
          <p14:tracePt t="9585" x="1768475" y="1889125"/>
          <p14:tracePt t="9593" x="1790700" y="1920875"/>
          <p14:tracePt t="9601" x="1820863" y="1958975"/>
          <p14:tracePt t="9609" x="1851025" y="1997075"/>
          <p14:tracePt t="9617" x="1882775" y="2035175"/>
          <p14:tracePt t="9625" x="1905000" y="2073275"/>
          <p14:tracePt t="9633" x="1920875" y="2111375"/>
          <p14:tracePt t="9641" x="1927225" y="2141538"/>
          <p14:tracePt t="9649" x="1935163" y="2179638"/>
          <p14:tracePt t="9656" x="1935163" y="2209800"/>
          <p14:tracePt t="9666" x="1935163" y="2239963"/>
          <p14:tracePt t="9672" x="1935163" y="2263775"/>
          <p14:tracePt t="9683" x="1920875" y="2293938"/>
          <p14:tracePt t="9688" x="1912938" y="2301875"/>
          <p14:tracePt t="9699" x="1897063" y="2316163"/>
          <p14:tracePt t="9704" x="1889125" y="2332038"/>
          <p14:tracePt t="9715" x="1882775" y="2346325"/>
          <p14:tracePt t="9720" x="1874838" y="2354263"/>
          <p14:tracePt t="9732" x="1874838" y="2378075"/>
          <p14:tracePt t="9736" x="1874838" y="2384425"/>
          <p14:tracePt t="9749" x="1874838" y="2392363"/>
          <p14:tracePt t="9753" x="1874838" y="2408238"/>
          <p14:tracePt t="9765" x="1897063" y="2416175"/>
          <p14:tracePt t="9769" x="1912938" y="2438400"/>
          <p14:tracePt t="9783" x="1943100" y="2454275"/>
          <p14:tracePt t="9783" x="1958975" y="2476500"/>
          <p14:tracePt t="9791" x="1981200" y="2506663"/>
          <p14:tracePt t="9799" x="1997075" y="2530475"/>
          <p14:tracePt t="9806" x="2003425" y="2560638"/>
          <p14:tracePt t="9816" x="2011363" y="2590800"/>
          <p14:tracePt t="9822" x="2011363" y="2651125"/>
          <p14:tracePt t="9833" x="2011363" y="2682875"/>
          <p14:tracePt t="9838" x="1997075" y="2727325"/>
          <p14:tracePt t="9849" x="1965325" y="2781300"/>
          <p14:tracePt t="9854" x="1912938" y="2865438"/>
          <p14:tracePt t="9865" x="1866900" y="2917825"/>
          <p14:tracePt t="9870" x="1836738" y="2941638"/>
          <p14:tracePt t="9882" x="1782763" y="2987675"/>
          <p14:tracePt t="9886" x="1744663" y="3025775"/>
          <p14:tracePt t="9898" x="1722438" y="3040063"/>
          <p14:tracePt t="9902" x="1698625" y="3063875"/>
          <p14:tracePt t="9915" x="1676400" y="3078163"/>
          <p14:tracePt t="9918" x="1660525" y="3086100"/>
          <p14:tracePt t="9932" x="1654175" y="3094038"/>
          <p14:tracePt t="9949" x="1654175" y="3101975"/>
          <p14:tracePt t="9957" x="1692275" y="3101975"/>
          <p14:tracePt t="9967" x="1722438" y="3101975"/>
          <p14:tracePt t="9972" x="1768475" y="3101975"/>
          <p14:tracePt t="9983" x="1820863" y="3101975"/>
          <p14:tracePt t="9988" x="1882775" y="3101975"/>
          <p14:tracePt t="10001" x="1943100" y="3108325"/>
          <p14:tracePt t="10004" x="1989138" y="3116263"/>
          <p14:tracePt t="10015" x="2035175" y="3132138"/>
          <p14:tracePt t="10020" x="2079625" y="3154363"/>
          <p14:tracePt t="10032" x="2087563" y="3162300"/>
          <p14:tracePt t="10036" x="2111375" y="3178175"/>
          <p14:tracePt t="10049" x="2117725" y="3192463"/>
          <p14:tracePt t="10052" x="2125663" y="3216275"/>
          <p14:tracePt t="10065" x="2125663" y="3222625"/>
          <p14:tracePt t="10423" x="2125663" y="3216275"/>
          <p14:tracePt t="10432" x="2125663" y="3200400"/>
          <p14:tracePt t="10439" x="2125663" y="3192463"/>
          <p14:tracePt t="10449" x="2125663" y="3178175"/>
          <p14:tracePt t="10455" x="2125663" y="3170238"/>
          <p14:tracePt t="10465" x="2117725" y="3154363"/>
          <p14:tracePt t="10472" x="2117725" y="3146425"/>
          <p14:tracePt t="10481" x="2111375" y="3140075"/>
          <p14:tracePt t="10487" x="2111375" y="3132138"/>
          <p14:tracePt t="10495" x="2103438" y="3124200"/>
          <p14:tracePt t="10502" x="2103438" y="3116263"/>
          <p14:tracePt t="10510" x="2095500" y="3108325"/>
          <p14:tracePt t="10518" x="2087563" y="3101975"/>
          <p14:tracePt t="10526" x="2079625" y="3094038"/>
          <p14:tracePt t="10534" x="2073275" y="3078163"/>
          <p14:tracePt t="10542" x="2065338" y="3063875"/>
          <p14:tracePt t="10550" x="2057400" y="3048000"/>
          <p14:tracePt t="10558" x="2049463" y="3025775"/>
          <p14:tracePt t="10566" x="2041525" y="2994025"/>
          <p14:tracePt t="10574" x="2041525" y="2963863"/>
          <p14:tracePt t="10583" x="2035175" y="2917825"/>
          <p14:tracePt t="10590" x="2035175" y="2841625"/>
          <p14:tracePt t="10599" x="2035175" y="2811463"/>
          <p14:tracePt t="10605" x="2035175" y="2751138"/>
          <p14:tracePt t="10616" x="2035175" y="2697163"/>
          <p14:tracePt t="10621" x="2041525" y="2644775"/>
          <p14:tracePt t="10632" x="2049463" y="2620963"/>
          <p14:tracePt t="10637" x="2073275" y="2560638"/>
          <p14:tracePt t="10649" x="2079625" y="2544763"/>
          <p14:tracePt t="10653" x="2095500" y="2522538"/>
          <p14:tracePt t="10665" x="2111375" y="2506663"/>
          <p14:tracePt t="10669" x="2133600" y="2492375"/>
          <p14:tracePt t="10683" x="2149475" y="2476500"/>
          <p14:tracePt t="10685" x="2163763" y="2476500"/>
          <p14:tracePt t="10699" x="2179638" y="2468563"/>
          <p14:tracePt t="10701" x="2193925" y="2468563"/>
          <p14:tracePt t="10716" x="2201863" y="2468563"/>
          <p14:tracePt t="10716" x="2209800" y="2468563"/>
          <p14:tracePt t="10724" x="2225675" y="2468563"/>
          <p14:tracePt t="10733" x="2232025" y="2484438"/>
          <p14:tracePt t="10740" x="2232025" y="2498725"/>
          <p14:tracePt t="10750" x="2232025" y="2536825"/>
          <p14:tracePt t="10756" x="2232025" y="2574925"/>
          <p14:tracePt t="10766" x="2225675" y="2620963"/>
          <p14:tracePt t="10771" x="2201863" y="2667000"/>
          <p14:tracePt t="10782" x="2187575" y="2713038"/>
          <p14:tracePt t="10787" x="2163763" y="2751138"/>
          <p14:tracePt t="10799" x="2141538" y="2797175"/>
          <p14:tracePt t="10803" x="2133600" y="2811463"/>
          <p14:tracePt t="10816" x="2111375" y="2849563"/>
          <p14:tracePt t="10819" x="2095500" y="2873375"/>
          <p14:tracePt t="10832" x="2079625" y="2895600"/>
          <p14:tracePt t="10837" x="2073275" y="2903538"/>
          <p14:tracePt t="10849" x="2065338" y="2911475"/>
          <p14:tracePt t="10852" x="2065338" y="2917825"/>
          <p14:tracePt t="10865" x="2065338" y="2925763"/>
          <p14:tracePt t="10868" x="2065338" y="2933700"/>
          <p14:tracePt t="10883" x="2065338" y="2941638"/>
          <p14:tracePt t="10899" x="2079625" y="2949575"/>
          <p14:tracePt t="10906" x="2095500" y="2955925"/>
          <p14:tracePt t="10916" x="2111375" y="2971800"/>
          <p14:tracePt t="10921" x="2133600" y="2987675"/>
          <p14:tracePt t="10932" x="2155825" y="2994025"/>
          <p14:tracePt t="10937" x="2179638" y="3017838"/>
          <p14:tracePt t="10948" x="2201863" y="3032125"/>
          <p14:tracePt t="10953" x="2225675" y="3055938"/>
          <p14:tracePt t="10962" x="2239963" y="3063875"/>
          <p14:tracePt t="10969" x="2255838" y="3078163"/>
          <p14:tracePt t="10977" x="2263775" y="3094038"/>
          <p14:tracePt t="10985" x="2270125" y="3101975"/>
          <p14:tracePt t="10993" x="2278063" y="3108325"/>
          <p14:tracePt t="11001" x="2286000" y="3116263"/>
          <p14:tracePt t="11009" x="2286000" y="3124200"/>
          <p14:tracePt t="11017" x="2286000" y="3132138"/>
          <p14:tracePt t="11206" x="2286000" y="3140075"/>
          <p14:tracePt t="11216" x="2286000" y="3146425"/>
          <p14:tracePt t="11222" x="2286000" y="3162300"/>
          <p14:tracePt t="11232" x="2278063" y="3178175"/>
          <p14:tracePt t="11238" x="2278063" y="3200400"/>
          <p14:tracePt t="11249" x="2278063" y="3230563"/>
          <p14:tracePt t="11254" x="2278063" y="3254375"/>
          <p14:tracePt t="11262" x="2278063" y="3268663"/>
          <p14:tracePt t="11270" x="2278063" y="3292475"/>
          <p14:tracePt t="11277" x="2278063" y="3306763"/>
          <p14:tracePt t="11285" x="2278063" y="3322638"/>
          <p14:tracePt t="11293" x="2278063" y="3336925"/>
          <p14:tracePt t="11309" x="2278063" y="3344863"/>
          <p14:tracePt t="11317" x="2278063" y="3352800"/>
          <p14:tracePt t="11325" x="2286000" y="3352800"/>
          <p14:tracePt t="11333" x="2286000" y="3360738"/>
          <p14:tracePt t="11341" x="2293938" y="3360738"/>
          <p14:tracePt t="11357" x="2301875" y="3360738"/>
          <p14:tracePt t="11366" x="2308225" y="3360738"/>
          <p14:tracePt t="11372" x="2316163" y="3360738"/>
          <p14:tracePt t="11382" x="2324100" y="3360738"/>
          <p14:tracePt t="11388" x="2332038" y="3360738"/>
          <p14:tracePt t="11399" x="2339975" y="3360738"/>
          <p14:tracePt t="11404" x="2346325" y="3368675"/>
          <p14:tracePt t="11420" x="2354263" y="3368675"/>
          <p14:tracePt t="11428" x="2362200" y="3375025"/>
          <p14:tracePt t="11436" x="2370138" y="3375025"/>
          <p14:tracePt t="11451" x="2370138" y="3382963"/>
          <p14:tracePt t="11459" x="2370138" y="3390900"/>
          <p14:tracePt t="11467" x="2370138" y="3398838"/>
          <p14:tracePt t="11475" x="2370138" y="3406775"/>
          <p14:tracePt t="11483" x="2370138" y="3421063"/>
          <p14:tracePt t="11491" x="2370138" y="3444875"/>
          <p14:tracePt t="11499" x="2362200" y="3459163"/>
          <p14:tracePt t="11507" x="2354263" y="3475038"/>
          <p14:tracePt t="11516" x="2339975" y="3497263"/>
          <p14:tracePt t="11523" x="2332038" y="3527425"/>
          <p14:tracePt t="11532" x="2316163" y="3551238"/>
          <p14:tracePt t="11538" x="2308225" y="3581400"/>
          <p14:tracePt t="11549" x="2286000" y="3619500"/>
          <p14:tracePt t="11554" x="2270125" y="3657600"/>
          <p14:tracePt t="11565" x="2247900" y="3703638"/>
          <p14:tracePt t="11570" x="2232025" y="3741738"/>
          <p14:tracePt t="11578" x="2209800" y="3779838"/>
          <p14:tracePt t="11586" x="2187575" y="3810000"/>
          <p14:tracePt t="11593" x="2179638" y="3825875"/>
          <p14:tracePt t="11602" x="2163763" y="3848100"/>
          <p14:tracePt t="11610" x="2149475" y="3863975"/>
          <p14:tracePt t="11618" x="2133600" y="3878263"/>
          <p14:tracePt t="11626" x="2117725" y="3886200"/>
          <p14:tracePt t="11633" x="2095500" y="3886200"/>
          <p14:tracePt t="11641" x="2079625" y="3886200"/>
          <p14:tracePt t="11649" x="2057400" y="3886200"/>
          <p14:tracePt t="11657" x="2035175" y="3878263"/>
          <p14:tracePt t="11667" x="2011363" y="3856038"/>
          <p14:tracePt t="11673" x="1981200" y="3825875"/>
          <p14:tracePt t="11683" x="1951038" y="3787775"/>
          <p14:tracePt t="11689" x="1920875" y="3741738"/>
          <p14:tracePt t="11699" x="1889125" y="3695700"/>
          <p14:tracePt t="11705" x="1866900" y="3649663"/>
          <p14:tracePt t="11715" x="1851025" y="3603625"/>
          <p14:tracePt t="11721" x="1836738" y="3559175"/>
          <p14:tracePt t="11732" x="1820863" y="3505200"/>
          <p14:tracePt t="11737" x="1820863" y="3436938"/>
          <p14:tracePt t="11749" x="1820863" y="3336925"/>
          <p14:tracePt t="11752" x="1820863" y="3254375"/>
          <p14:tracePt t="11766" x="1828800" y="3162300"/>
          <p14:tracePt t="11771" x="1874838" y="3055938"/>
          <p14:tracePt t="11782" x="1912938" y="2971800"/>
          <p14:tracePt t="11785" x="1943100" y="2933700"/>
          <p14:tracePt t="11799" x="1997075" y="2857500"/>
          <p14:tracePt t="11800" x="2095500" y="2743200"/>
          <p14:tracePt t="11809" x="2155825" y="2697163"/>
          <p14:tracePt t="11817" x="2225675" y="2674938"/>
          <p14:tracePt t="11823" x="2301875" y="2659063"/>
          <p14:tracePt t="11840" x="2384425" y="2651125"/>
          <p14:tracePt t="11840" x="2476500" y="2651125"/>
          <p14:tracePt t="11850" x="2568575" y="2659063"/>
          <p14:tracePt t="11856" x="2651125" y="2697163"/>
          <p14:tracePt t="11866" x="2743200" y="2751138"/>
          <p14:tracePt t="11871" x="2827338" y="2827338"/>
          <p14:tracePt t="11878" x="2895600" y="2911475"/>
          <p14:tracePt t="11887" x="2971800" y="3001963"/>
          <p14:tracePt t="11894" x="3017838" y="3086100"/>
          <p14:tracePt t="11902" x="3063875" y="3184525"/>
          <p14:tracePt t="11910" x="3094038" y="3284538"/>
          <p14:tracePt t="11918" x="3116263" y="3375025"/>
          <p14:tracePt t="11926" x="3124200" y="3421063"/>
          <p14:tracePt t="11934" x="3124200" y="3505200"/>
          <p14:tracePt t="11942" x="3124200" y="3641725"/>
          <p14:tracePt t="11949" x="3124200" y="3717925"/>
          <p14:tracePt t="11957" x="3124200" y="3802063"/>
          <p14:tracePt t="11967" x="3094038" y="3870325"/>
          <p14:tracePt t="11974" x="3048000" y="3946525"/>
          <p14:tracePt t="11983" x="3009900" y="4022725"/>
          <p14:tracePt t="11989" x="2955925" y="4098925"/>
          <p14:tracePt t="12002" x="2903538" y="4175125"/>
          <p14:tracePt t="12005" x="2865438" y="4206875"/>
          <p14:tracePt t="12016" x="2819400" y="4251325"/>
          <p14:tracePt t="12021" x="2751138" y="4297363"/>
          <p14:tracePt t="12032" x="2697163" y="4327525"/>
          <p14:tracePt t="12037" x="2636838" y="4343400"/>
          <p14:tracePt t="12049" x="2544763" y="4365625"/>
          <p14:tracePt t="12053" x="2492375" y="4365625"/>
          <p14:tracePt t="12065" x="2422525" y="4343400"/>
          <p14:tracePt t="12070" x="2362200" y="4297363"/>
          <p14:tracePt t="12082" x="2339975" y="4267200"/>
          <p14:tracePt t="12250" x="2339975" y="4259263"/>
          <p14:tracePt t="12258" x="2332038" y="4229100"/>
          <p14:tracePt t="12266" x="2324100" y="4206875"/>
          <p14:tracePt t="12274" x="2316163" y="4168775"/>
          <p14:tracePt t="12282" x="2308225" y="4137025"/>
          <p14:tracePt t="12290" x="2301875" y="4092575"/>
          <p14:tracePt t="12299" x="2286000" y="4022725"/>
          <p14:tracePt t="12305" x="2278063" y="3970338"/>
          <p14:tracePt t="12316" x="2278063" y="3886200"/>
          <p14:tracePt t="12321" x="2270125" y="3810000"/>
          <p14:tracePt t="12332" x="2270125" y="3733800"/>
          <p14:tracePt t="12337" x="2270125" y="3673475"/>
          <p14:tracePt t="12348" x="2270125" y="3649663"/>
          <p14:tracePt t="12353" x="2270125" y="3611563"/>
          <p14:tracePt t="12361" x="2270125" y="3573463"/>
          <p14:tracePt t="12369" x="2278063" y="3551238"/>
          <p14:tracePt t="12377" x="2286000" y="3535363"/>
          <p14:tracePt t="12385" x="2293938" y="3527425"/>
          <p14:tracePt t="12392" x="2301875" y="3513138"/>
          <p14:tracePt t="12400" x="2316163" y="3505200"/>
          <p14:tracePt t="12408" x="2324100" y="3497263"/>
          <p14:tracePt t="12417" x="2339975" y="3497263"/>
          <p14:tracePt t="12424" x="2354263" y="3489325"/>
          <p14:tracePt t="12432" x="2370138" y="3489325"/>
          <p14:tracePt t="12440" x="2378075" y="3482975"/>
          <p14:tracePt t="12449" x="2392363" y="3482975"/>
          <p14:tracePt t="12456" x="2408238" y="3482975"/>
          <p14:tracePt t="12466" x="2422525" y="3482975"/>
          <p14:tracePt t="12472" x="2430463" y="3482975"/>
          <p14:tracePt t="12482" x="2438400" y="3482975"/>
          <p14:tracePt t="12487" x="2446338" y="3482975"/>
          <p14:tracePt t="12499" x="2454275" y="3482975"/>
          <p14:tracePt t="12503" x="2454275" y="3475038"/>
          <p14:tracePt t="12515" x="2460625" y="3475038"/>
          <p14:tracePt t="12527" x="2468563" y="3475038"/>
          <p14:tracePt t="12559" x="2476500" y="3475038"/>
          <p14:tracePt t="12591" x="2484438" y="3475038"/>
          <p14:tracePt t="12812" x="2498725" y="3467100"/>
          <p14:tracePt t="12819" x="2544763" y="3444875"/>
          <p14:tracePt t="12827" x="2613025" y="3413125"/>
          <p14:tracePt t="12835" x="2682875" y="3390900"/>
          <p14:tracePt t="12843" x="2759075" y="3368675"/>
          <p14:tracePt t="12851" x="2849563" y="3352800"/>
          <p14:tracePt t="12859" x="2925763" y="3336925"/>
          <p14:tracePt t="12867" x="3009900" y="3322638"/>
          <p14:tracePt t="12875" x="3284538" y="3276600"/>
          <p14:tracePt t="12884" x="3375025" y="3268663"/>
          <p14:tracePt t="12899" x="3527425" y="3246438"/>
          <p14:tracePt t="12900" x="3589338" y="3238500"/>
          <p14:tracePt t="12906" x="3802063" y="3222625"/>
          <p14:tracePt t="12916" x="3856038" y="3222625"/>
          <p14:tracePt t="12922" x="3954463" y="3216275"/>
          <p14:tracePt t="12933" x="4030663" y="3208338"/>
          <p14:tracePt t="12938" x="4098925" y="3208338"/>
          <p14:tracePt t="12949" x="4160838" y="3200400"/>
          <p14:tracePt t="12954" x="4206875" y="3200400"/>
          <p14:tracePt t="12967" x="4259263" y="3200400"/>
          <p14:tracePt t="12970" x="4305300" y="3200400"/>
          <p14:tracePt t="12982" x="4351338" y="3200400"/>
          <p14:tracePt t="12986" x="4365625" y="3200400"/>
          <p14:tracePt t="13001" x="4389438" y="3200400"/>
          <p14:tracePt t="13001" x="4403725" y="3200400"/>
          <p14:tracePt t="13009" x="4419600" y="3200400"/>
          <p14:tracePt t="13017" x="4427538" y="3200400"/>
          <p14:tracePt t="13025" x="4435475" y="3200400"/>
          <p14:tracePt t="13049" x="4441825" y="3200400"/>
          <p14:tracePt t="13066" x="4441825" y="3192463"/>
          <p14:tracePt t="13073" x="4441825" y="3178175"/>
          <p14:tracePt t="13082" x="4441825" y="3162300"/>
          <p14:tracePt t="13088" x="4441825" y="3146425"/>
          <p14:tracePt t="13099" x="4441825" y="3116263"/>
          <p14:tracePt t="13104" x="4441825" y="3086100"/>
          <p14:tracePt t="13114" x="4441825" y="3055938"/>
          <p14:tracePt t="13120" x="4449763" y="3009900"/>
          <p14:tracePt t="13128" x="4457700" y="2971800"/>
          <p14:tracePt t="13136" x="4465638" y="2925763"/>
          <p14:tracePt t="13144" x="4473575" y="2911475"/>
          <p14:tracePt t="13152" x="4487863" y="2879725"/>
          <p14:tracePt t="13160" x="4495800" y="2857500"/>
          <p14:tracePt t="13168" x="4503738" y="2835275"/>
          <p14:tracePt t="13175" x="4518025" y="2827338"/>
          <p14:tracePt t="13183" x="4549775" y="2803525"/>
          <p14:tracePt t="13191" x="4556125" y="2803525"/>
          <p14:tracePt t="13199" x="4572000" y="2803525"/>
          <p14:tracePt t="13207" x="4587875" y="2797175"/>
          <p14:tracePt t="13216" x="4602163" y="2797175"/>
          <p14:tracePt t="13223" x="4610100" y="2797175"/>
          <p14:tracePt t="13233" x="4618038" y="2797175"/>
          <p14:tracePt t="13238" x="4625975" y="2797175"/>
          <p14:tracePt t="13270" x="4602163" y="2797175"/>
          <p14:tracePt t="13278" x="4549775" y="2797175"/>
          <p14:tracePt t="13286" x="4495800" y="2797175"/>
          <p14:tracePt t="13294" x="4419600" y="2789238"/>
          <p14:tracePt t="13302" x="4351338" y="2781300"/>
          <p14:tracePt t="13311" x="4313238" y="2781300"/>
          <p14:tracePt t="13318" x="4237038" y="2773363"/>
          <p14:tracePt t="13326" x="4175125" y="2759075"/>
          <p14:tracePt t="13333" x="4122738" y="2751138"/>
          <p14:tracePt t="13341" x="4106863" y="2743200"/>
          <p14:tracePt t="13349" x="4076700" y="2735263"/>
          <p14:tracePt t="13357" x="4054475" y="2727325"/>
          <p14:tracePt t="13366" x="4046538" y="2727325"/>
          <p14:tracePt t="13373" x="4038600" y="2720975"/>
          <p14:tracePt t="13399" x="4046538" y="2720975"/>
          <p14:tracePt t="13405" x="4098925" y="2720975"/>
          <p14:tracePt t="13415" x="4160838" y="2720975"/>
          <p14:tracePt t="13421" x="4229100" y="2720975"/>
          <p14:tracePt t="13428" x="4305300" y="2735263"/>
          <p14:tracePt t="13437" x="4389438" y="2759075"/>
          <p14:tracePt t="13444" x="4473575" y="2789238"/>
          <p14:tracePt t="13452" x="4564063" y="2827338"/>
          <p14:tracePt t="13460" x="4594225" y="2849563"/>
          <p14:tracePt t="13468" x="4664075" y="2879725"/>
          <p14:tracePt t="13476" x="4694238" y="2895600"/>
          <p14:tracePt t="13484" x="4740275" y="2917825"/>
          <p14:tracePt t="13492" x="4770438" y="2933700"/>
          <p14:tracePt t="13500" x="4792663" y="2949575"/>
          <p14:tracePt t="13507" x="4800600" y="2955925"/>
          <p14:tracePt t="13516" x="4816475" y="2963863"/>
          <p14:tracePt t="13548" x="4778375" y="2963863"/>
          <p14:tracePt t="13555" x="4724400" y="2963863"/>
          <p14:tracePt t="13566" x="4664075" y="2955925"/>
          <p14:tracePt t="13571" x="4572000" y="2941638"/>
          <p14:tracePt t="13579" x="4473575" y="2933700"/>
          <p14:tracePt t="13587" x="4359275" y="2925763"/>
          <p14:tracePt t="13594" x="4305300" y="2925763"/>
          <p14:tracePt t="13603" x="4206875" y="2925763"/>
          <p14:tracePt t="13610" x="4122738" y="2917825"/>
          <p14:tracePt t="13618" x="4098925" y="2917825"/>
          <p14:tracePt t="13626" x="4046538" y="2917825"/>
          <p14:tracePt t="13634" x="4008438" y="2911475"/>
          <p14:tracePt t="13642" x="3978275" y="2911475"/>
          <p14:tracePt t="13974" x="3970338" y="2911475"/>
          <p14:tracePt t="13985" x="3954463" y="2911475"/>
          <p14:tracePt t="13990" x="3940175" y="2911475"/>
          <p14:tracePt t="13999" x="3916363" y="2911475"/>
          <p14:tracePt t="14006" x="3902075" y="2903538"/>
          <p14:tracePt t="14016" x="3886200" y="2903538"/>
          <p14:tracePt t="14022" x="3863975" y="2903538"/>
          <p14:tracePt t="14032" x="3840163" y="2903538"/>
          <p14:tracePt t="14037" x="3825875" y="2903538"/>
          <p14:tracePt t="14045" x="3810000" y="2903538"/>
          <p14:tracePt t="14053" x="3794125" y="2895600"/>
          <p14:tracePt t="14061" x="3787775" y="2895600"/>
          <p14:tracePt t="14069" x="3771900" y="2895600"/>
          <p14:tracePt t="14077" x="3763963" y="2887663"/>
          <p14:tracePt t="14093" x="3756025" y="2879725"/>
          <p14:tracePt t="14101" x="3756025" y="2873375"/>
          <p14:tracePt t="14116" x="3749675" y="2865438"/>
          <p14:tracePt t="14124" x="3749675" y="2857500"/>
          <p14:tracePt t="14132" x="3749675" y="2849563"/>
          <p14:tracePt t="14140" x="3749675" y="2841625"/>
          <p14:tracePt t="14149" x="3749675" y="2827338"/>
          <p14:tracePt t="14156" x="3756025" y="2819400"/>
          <p14:tracePt t="14166" x="3771900" y="2803525"/>
          <p14:tracePt t="14171" x="3794125" y="2789238"/>
          <p14:tracePt t="14182" x="3817938" y="2773363"/>
          <p14:tracePt t="14188" x="3848100" y="2765425"/>
          <p14:tracePt t="14198" x="3886200" y="2759075"/>
          <p14:tracePt t="14203" x="3924300" y="2751138"/>
          <p14:tracePt t="14211" x="3962400" y="2751138"/>
          <p14:tracePt t="14219" x="4008438" y="2751138"/>
          <p14:tracePt t="14227" x="4046538" y="2751138"/>
          <p14:tracePt t="14235" x="4084638" y="2751138"/>
          <p14:tracePt t="14243" x="4122738" y="2751138"/>
          <p14:tracePt t="14251" x="4160838" y="2773363"/>
          <p14:tracePt t="14259" x="4191000" y="2789238"/>
          <p14:tracePt t="14267" x="4206875" y="2811463"/>
          <p14:tracePt t="14275" x="4229100" y="2835275"/>
          <p14:tracePt t="14283" x="4237038" y="2841625"/>
          <p14:tracePt t="14290" x="4244975" y="2865438"/>
          <p14:tracePt t="14299" x="4251325" y="2903538"/>
          <p14:tracePt t="14306" x="4251325" y="2917825"/>
          <p14:tracePt t="14316" x="4251325" y="2925763"/>
          <p14:tracePt t="14322" x="4229100" y="2941638"/>
          <p14:tracePt t="14333" x="4183063" y="2955925"/>
          <p14:tracePt t="14338" x="4130675" y="2963863"/>
          <p14:tracePt t="14349" x="4060825" y="2963863"/>
          <p14:tracePt t="14354" x="4000500" y="2963863"/>
          <p14:tracePt t="14365" x="3932238" y="2941638"/>
          <p14:tracePt t="14370" x="3856038" y="2911475"/>
          <p14:tracePt t="14382" x="3825875" y="2887663"/>
          <p14:tracePt t="14386" x="3771900" y="2841625"/>
          <p14:tracePt t="14399" x="3756025" y="2827338"/>
          <p14:tracePt t="14402" x="3725863" y="2789238"/>
          <p14:tracePt t="14415" x="3695700" y="2743200"/>
          <p14:tracePt t="14419" x="3695700" y="2720975"/>
          <p14:tracePt t="14432" x="3695700" y="2682875"/>
          <p14:tracePt t="14433" x="3711575" y="2674938"/>
          <p14:tracePt t="14440" x="3763963" y="2667000"/>
          <p14:tracePt t="14449" x="3840163" y="2667000"/>
          <p14:tracePt t="14457" x="3932238" y="2667000"/>
          <p14:tracePt t="14466" x="4022725" y="2682875"/>
          <p14:tracePt t="14472" x="4137025" y="2735263"/>
          <p14:tracePt t="14484" x="4259263" y="2803525"/>
          <p14:tracePt t="14488" x="4359275" y="2879725"/>
          <p14:tracePt t="14499" x="4397375" y="2911475"/>
          <p14:tracePt t="14504" x="4435475" y="2933700"/>
          <p14:tracePt t="14515" x="4479925" y="2979738"/>
          <p14:tracePt t="14520" x="4511675" y="3001963"/>
          <p14:tracePt t="14532" x="4549775" y="3040063"/>
          <p14:tracePt t="14543" x="4549775" y="3048000"/>
          <p14:tracePt t="14551" x="4518025" y="3048000"/>
          <p14:tracePt t="14559" x="4457700" y="3048000"/>
          <p14:tracePt t="14567" x="4335463" y="3001963"/>
          <p14:tracePt t="14575" x="4206875" y="2949575"/>
          <p14:tracePt t="14583" x="4137025" y="2925763"/>
          <p14:tracePt t="14591" x="4000500" y="2873375"/>
          <p14:tracePt t="14599" x="3870325" y="2835275"/>
          <p14:tracePt t="14607" x="3741738" y="2797175"/>
          <p14:tracePt t="14616" x="3687763" y="2789238"/>
          <p14:tracePt t="14623" x="3589338" y="2765425"/>
          <p14:tracePt t="14633" x="3513138" y="2751138"/>
          <p14:tracePt t="14638" x="3482975" y="2751138"/>
          <p14:tracePt t="14649" x="3436938" y="2743200"/>
          <p14:tracePt t="14654" x="3398838" y="2743200"/>
          <p14:tracePt t="14860" x="3368675" y="2743200"/>
          <p14:tracePt t="14868" x="3336925" y="2743200"/>
          <p14:tracePt t="14876" x="3292475" y="2743200"/>
          <p14:tracePt t="14883" x="3246438" y="2765425"/>
          <p14:tracePt t="14892" x="3192463" y="2803525"/>
          <p14:tracePt t="14899" x="3140075" y="2841625"/>
          <p14:tracePt t="14907" x="3094038" y="2887663"/>
          <p14:tracePt t="14916" x="3048000" y="2941638"/>
          <p14:tracePt t="14923" x="3009900" y="3009900"/>
          <p14:tracePt t="14932" x="2917825" y="3124200"/>
          <p14:tracePt t="14939" x="2841625" y="3238500"/>
          <p14:tracePt t="14949" x="2811463" y="3292475"/>
          <p14:tracePt t="14954" x="2759075" y="3390900"/>
          <p14:tracePt t="14965" x="2727325" y="3475038"/>
          <p14:tracePt t="14970" x="2727325" y="3497263"/>
          <p14:tracePt t="14978" x="2713038" y="3543300"/>
          <p14:tracePt t="14987" x="2713038" y="3573463"/>
          <p14:tracePt t="14994" x="2713038" y="3603625"/>
          <p14:tracePt t="15002" x="2713038" y="3611563"/>
          <p14:tracePt t="15010" x="2720975" y="3611563"/>
          <p14:tracePt t="15019" x="2751138" y="3611563"/>
          <p14:tracePt t="15026" x="2789238" y="3581400"/>
          <p14:tracePt t="15034" x="2819400" y="3535363"/>
          <p14:tracePt t="15042" x="2873375" y="3451225"/>
          <p14:tracePt t="15050" x="2917825" y="3352800"/>
          <p14:tracePt t="15057" x="2971800" y="3254375"/>
          <p14:tracePt t="15066" x="3017838" y="3140075"/>
          <p14:tracePt t="15073" x="3063875" y="3009900"/>
          <p14:tracePt t="15083" x="3070225" y="2971800"/>
          <p14:tracePt t="15089" x="3086100" y="2933700"/>
          <p14:tracePt t="15100" x="3094038" y="2903538"/>
          <p14:tracePt t="15105" x="3101975" y="2865438"/>
          <p14:tracePt t="15115" x="3108325" y="2827338"/>
          <p14:tracePt t="15137" x="3101975" y="2849563"/>
          <p14:tracePt t="15145" x="3078163" y="2917825"/>
          <p14:tracePt t="15152" x="3025775" y="3070225"/>
          <p14:tracePt t="15160" x="3009900" y="3146425"/>
          <p14:tracePt t="15168" x="2955925" y="3375025"/>
          <p14:tracePt t="15176" x="2917825" y="3565525"/>
          <p14:tracePt t="15184" x="2887663" y="3756025"/>
          <p14:tracePt t="15192" x="2873375" y="3978275"/>
          <p14:tracePt t="15200" x="2865438" y="4191000"/>
          <p14:tracePt t="15208" x="2865438" y="4297363"/>
          <p14:tracePt t="15216" x="2865438" y="4487863"/>
          <p14:tracePt t="15224" x="2865438" y="4678363"/>
          <p14:tracePt t="15233" x="2895600" y="4830763"/>
          <p14:tracePt t="15239" x="2917825" y="4884738"/>
          <p14:tracePt t="15249" x="2955925" y="4991100"/>
          <p14:tracePt t="15255" x="2987675" y="5059363"/>
          <p14:tracePt t="15266" x="3001963" y="5075238"/>
          <p14:tracePt t="15271" x="3032125" y="5113338"/>
          <p14:tracePt t="15282" x="3048000" y="5135563"/>
          <p14:tracePt t="15288" x="3063875" y="5143500"/>
          <p14:tracePt t="15299" x="3078163" y="5143500"/>
          <p14:tracePt t="15304" x="3086100" y="5143500"/>
          <p14:tracePt t="15564" x="3094038" y="5143500"/>
          <p14:tracePt t="15571" x="3094038" y="5151438"/>
          <p14:tracePt t="15582" x="3101975" y="5159375"/>
          <p14:tracePt t="15587" x="3108325" y="5165725"/>
          <p14:tracePt t="15595" x="3116263" y="5165725"/>
          <p14:tracePt t="15603" x="3116263" y="5173663"/>
          <p14:tracePt t="15611" x="3124200" y="5181600"/>
          <p14:tracePt t="15627" x="3132138" y="5181600"/>
          <p14:tracePt t="15635" x="3132138" y="5189538"/>
          <p14:tracePt t="15659" x="3132138" y="5197475"/>
          <p14:tracePt t="15761" x="3132138" y="5203825"/>
          <p14:tracePt t="15777" x="3124200" y="5203825"/>
          <p14:tracePt t="15793" x="3116263" y="5203825"/>
          <p14:tracePt t="15809" x="3108325" y="5203825"/>
          <p14:tracePt t="15832" x="3101975" y="5203825"/>
          <p14:tracePt t="15865" x="3094038" y="5203825"/>
          <p14:tracePt t="15897" x="3086100" y="5203825"/>
          <p14:tracePt t="15919" x="3078163" y="5203825"/>
          <p14:tracePt t="15943" x="3070225" y="5203825"/>
          <p14:tracePt t="15967" x="3063875" y="5203825"/>
          <p14:tracePt t="15975" x="3055938" y="5203825"/>
          <p14:tracePt t="15984" x="3048000" y="5203825"/>
          <p14:tracePt t="15990" x="3040063" y="5203825"/>
          <p14:tracePt t="15999" x="3040063" y="5211763"/>
          <p14:tracePt t="16006" x="3025775" y="5211763"/>
          <p14:tracePt t="16016" x="3017838" y="5211763"/>
          <p14:tracePt t="16022" x="3009900" y="5211763"/>
          <p14:tracePt t="16032" x="3001963" y="5219700"/>
          <p14:tracePt t="16038" x="2994025" y="5219700"/>
          <p14:tracePt t="16049" x="2987675" y="5219700"/>
          <p14:tracePt t="16054" x="2979738" y="5219700"/>
          <p14:tracePt t="16062" x="2971800" y="5227638"/>
          <p14:tracePt t="16093" x="2963863" y="5227638"/>
          <p14:tracePt t="16125" x="2955925" y="5227638"/>
          <p14:tracePt t="16133" x="2955925" y="5219700"/>
          <p14:tracePt t="16141" x="2949575" y="5219700"/>
          <p14:tracePt t="16149" x="2949575" y="5211763"/>
          <p14:tracePt t="16156" x="2941638" y="5203825"/>
          <p14:tracePt t="16165" x="2933700" y="5203825"/>
          <p14:tracePt t="16173" x="2925763" y="5197475"/>
          <p14:tracePt t="16182" x="2917825" y="5197475"/>
          <p14:tracePt t="16188" x="2911475" y="5197475"/>
          <p14:tracePt t="16198" x="2903538" y="5189538"/>
          <p14:tracePt t="16204" x="2895600" y="5189538"/>
          <p14:tracePt t="16220" x="2887663" y="5181600"/>
          <p14:tracePt t="16267" x="2887663" y="5173663"/>
          <p14:tracePt t="16283" x="2895600" y="5165725"/>
          <p14:tracePt t="16291" x="2911475" y="5159375"/>
          <p14:tracePt t="16299" x="2925763" y="5159375"/>
          <p14:tracePt t="16307" x="2949575" y="5151438"/>
          <p14:tracePt t="16316" x="2971800" y="5143500"/>
          <p14:tracePt t="16323" x="3001963" y="5143500"/>
          <p14:tracePt t="16332" x="3017838" y="5143500"/>
          <p14:tracePt t="16338" x="3032125" y="5135563"/>
          <p14:tracePt t="16349" x="3048000" y="5135563"/>
          <p14:tracePt t="16355" x="3063875" y="5135563"/>
          <p14:tracePt t="16365" x="3070225" y="5135563"/>
          <p14:tracePt t="16370" x="3078163" y="5135563"/>
          <p14:tracePt t="16402" x="3078163" y="5127625"/>
          <p14:tracePt t="16410" x="3063875" y="5121275"/>
          <p14:tracePt t="16418" x="3048000" y="5113338"/>
          <p14:tracePt t="16425" x="3040063" y="5113338"/>
          <p14:tracePt t="16433" x="3025775" y="5105400"/>
          <p14:tracePt t="16441" x="3001963" y="5097463"/>
          <p14:tracePt t="16449" x="2994025" y="5097463"/>
          <p14:tracePt t="16457" x="2987675" y="5097463"/>
          <p14:tracePt t="16466" x="2979738" y="5089525"/>
          <p14:tracePt t="16473" x="2971800" y="5089525"/>
          <p14:tracePt t="16482" x="2963863" y="5089525"/>
          <p14:tracePt t="16499" x="2963863" y="5105400"/>
          <p14:tracePt t="16505" x="2963863" y="5113338"/>
          <p14:tracePt t="16515" x="2963863" y="5121275"/>
          <p14:tracePt t="16520" x="2963863" y="5135563"/>
          <p14:tracePt t="16529" x="2963863" y="5151438"/>
          <p14:tracePt t="16536" x="2963863" y="5159375"/>
          <p14:tracePt t="16544" x="2963863" y="5165725"/>
          <p14:tracePt t="16552" x="2963863" y="5173663"/>
          <p14:tracePt t="16560" x="2971800" y="5181600"/>
          <p14:tracePt t="16607" x="2971800" y="5159375"/>
          <p14:tracePt t="16616" x="2963863" y="5121275"/>
          <p14:tracePt t="16625" x="2949575" y="5083175"/>
          <p14:tracePt t="16632" x="2933700" y="5045075"/>
          <p14:tracePt t="16639" x="2917825" y="4999038"/>
          <p14:tracePt t="16649" x="2903538" y="4960938"/>
          <p14:tracePt t="16655" x="2895600" y="4945063"/>
          <p14:tracePt t="16666" x="2887663" y="4914900"/>
          <p14:tracePt t="16671" x="2873375" y="4892675"/>
          <p14:tracePt t="16678" x="2865438" y="4876800"/>
          <p14:tracePt t="16687" x="2857500" y="4860925"/>
          <p14:tracePt t="16694" x="2857500" y="4854575"/>
          <p14:tracePt t="16702" x="2849563" y="4854575"/>
          <p14:tracePt t="16710" x="2849563" y="4846638"/>
          <p14:tracePt t="16782" x="2857500" y="4854575"/>
          <p14:tracePt t="16789" x="2865438" y="4868863"/>
          <p14:tracePt t="16799" x="2873375" y="4884738"/>
          <p14:tracePt t="16805" x="2879725" y="4906963"/>
          <p14:tracePt t="16815" x="2887663" y="4937125"/>
          <p14:tracePt t="16821" x="2903538" y="4968875"/>
          <p14:tracePt t="16829" x="2903538" y="4983163"/>
          <p14:tracePt t="16837" x="2903538" y="5013325"/>
          <p14:tracePt t="16845" x="2911475" y="5037138"/>
          <p14:tracePt t="16852" x="2911475" y="5051425"/>
          <p14:tracePt t="16860" x="2917825" y="5059363"/>
          <p14:tracePt t="16868" x="2917825" y="5067300"/>
          <p14:tracePt t="16876" x="2917825" y="5075238"/>
          <p14:tracePt t="16916" x="2911475" y="5075238"/>
          <p14:tracePt t="20415" x="2911475" y="5105400"/>
          <p14:tracePt t="20419" x="2911475" y="5127625"/>
          <p14:tracePt t="20432" x="2911475" y="5203825"/>
          <p14:tracePt t="20436" x="2917825" y="5265738"/>
          <p14:tracePt t="20449" x="2925763" y="5303838"/>
          <p14:tracePt t="20450" x="2933700" y="5356225"/>
          <p14:tracePt t="20457" x="2949575" y="5410200"/>
          <p14:tracePt t="20466" x="2955925" y="5432425"/>
          <p14:tracePt t="20472" x="2971800" y="5516563"/>
          <p14:tracePt t="20483" x="2979738" y="5532438"/>
          <p14:tracePt t="20488" x="2987675" y="5554663"/>
          <p14:tracePt t="20499" x="2994025" y="5584825"/>
          <p14:tracePt t="20504" x="3001963" y="5600700"/>
          <p14:tracePt t="20515" x="3009900" y="5616575"/>
          <p14:tracePt t="20522" x="3017838" y="5630863"/>
          <p14:tracePt t="20532" x="3017838" y="5646738"/>
          <p14:tracePt t="20702" x="3017838" y="5654675"/>
          <p14:tracePt t="20710" x="3017838" y="5676900"/>
          <p14:tracePt t="20718" x="3017838" y="5699125"/>
          <p14:tracePt t="20731" x="3017838" y="5722938"/>
          <p14:tracePt t="20735" x="3017838" y="5745163"/>
          <p14:tracePt t="20750" x="3025775" y="5768975"/>
          <p14:tracePt t="20751" x="3025775" y="5821363"/>
          <p14:tracePt t="20757" x="3032125" y="5875338"/>
          <p14:tracePt t="20766" x="3032125" y="5889625"/>
          <p14:tracePt t="20773" x="3032125" y="5927725"/>
          <p14:tracePt t="20783" x="3032125" y="5959475"/>
          <p14:tracePt t="20789" x="3032125" y="5981700"/>
          <p14:tracePt t="20799" x="3032125" y="5997575"/>
          <p14:tracePt t="20805" x="3025775" y="6011863"/>
          <p14:tracePt t="20816" x="3017838" y="6019800"/>
          <p14:tracePt t="20821" x="3009900" y="6027738"/>
          <p14:tracePt t="20837" x="3001963" y="6035675"/>
          <p14:tracePt t="20850" x="2994025" y="6035675"/>
          <p14:tracePt t="20852" x="2987675" y="6042025"/>
          <p14:tracePt t="20865" x="2979738" y="6042025"/>
          <p14:tracePt t="20882" x="2971800" y="6049963"/>
          <p14:tracePt t="20899" x="2963863" y="6057900"/>
          <p14:tracePt t="20916" x="2955925" y="6065838"/>
          <p14:tracePt t="20916" x="2949575" y="6065838"/>
          <p14:tracePt t="20923" x="2949575" y="6073775"/>
          <p14:tracePt t="20933" x="2941638" y="6073775"/>
          <p14:tracePt t="20949" x="2933700" y="6073775"/>
          <p14:tracePt t="20955" x="2933700" y="6080125"/>
          <p14:tracePt t="20965" x="2925763" y="6080125"/>
          <p14:tracePt t="20971" x="2917825" y="6080125"/>
          <p14:tracePt t="20983" x="2903538" y="6080125"/>
          <p14:tracePt t="20987" x="2895600" y="6080125"/>
          <p14:tracePt t="20995" x="2879725" y="6080125"/>
          <p14:tracePt t="21002" x="2865438" y="6080125"/>
          <p14:tracePt t="21010" x="2841625" y="6080125"/>
          <p14:tracePt t="21018" x="2827338" y="6065838"/>
          <p14:tracePt t="21026" x="2803525" y="6057900"/>
          <p14:tracePt t="21034" x="2781300" y="6042025"/>
          <p14:tracePt t="21042" x="2765425" y="6019800"/>
          <p14:tracePt t="21050" x="2743200" y="6003925"/>
          <p14:tracePt t="21058" x="2735263" y="5989638"/>
          <p14:tracePt t="21066" x="2720975" y="5973763"/>
          <p14:tracePt t="21398" x="2727325" y="5981700"/>
          <p14:tracePt t="21405" x="2781300" y="6057900"/>
          <p14:tracePt t="21416" x="2849563" y="6172200"/>
          <p14:tracePt t="21421" x="2925763" y="6294438"/>
          <p14:tracePt t="21432" x="3017838" y="6423025"/>
          <p14:tracePt t="21439" x="3170238" y="6637338"/>
          <p14:tracePt t="21445" x="3322638" y="6850063"/>
          <p14:tracePt t="21453" x="3475038" y="6850063"/>
          <p14:tracePt t="21461" x="3535363" y="6850063"/>
          <p14:tracePt t="21469" x="3665538" y="6850063"/>
          <p14:tracePt t="21477" x="3703638" y="6850063"/>
          <p14:tracePt t="21485" x="3733800" y="6850063"/>
          <p14:tracePt t="21493" x="3802063" y="6850063"/>
          <p14:tracePt t="21501" x="3840163" y="6850063"/>
          <p14:tracePt t="21508" x="3878263" y="6850063"/>
          <p14:tracePt t="21517" x="3894138" y="6850063"/>
          <p14:tracePt t="21524" x="3916363" y="6850063"/>
          <p14:tracePt t="21540" x="3916363" y="6804025"/>
          <p14:tracePt t="21549" x="3908425" y="6727825"/>
          <p14:tracePt t="21747" x="3908425" y="6721475"/>
          <p14:tracePt t="21754" x="3908425" y="6705600"/>
          <p14:tracePt t="21762" x="3908425" y="6683375"/>
          <p14:tracePt t="21769" x="3908425" y="6651625"/>
          <p14:tracePt t="21777" x="3908425" y="6629400"/>
          <p14:tracePt t="21785" x="3908425" y="6591300"/>
          <p14:tracePt t="21793" x="3908425" y="6523038"/>
          <p14:tracePt t="21801" x="3908425" y="6477000"/>
          <p14:tracePt t="21809" x="3908425" y="6408738"/>
          <p14:tracePt t="21817" x="3908425" y="6346825"/>
          <p14:tracePt t="21825" x="3908425" y="6286500"/>
          <p14:tracePt t="21833" x="3908425" y="6264275"/>
          <p14:tracePt t="21840" x="3908425" y="6218238"/>
          <p14:tracePt t="21849" x="3916363" y="6188075"/>
          <p14:tracePt t="21856" x="3924300" y="6156325"/>
          <p14:tracePt t="21866" x="3924300" y="6134100"/>
          <p14:tracePt t="21872" x="3932238" y="6118225"/>
          <p14:tracePt t="21883" x="3940175" y="6103938"/>
          <p14:tracePt t="21888" x="3940175" y="6096000"/>
          <p14:tracePt t="21904" x="3940175" y="6088063"/>
          <p14:tracePt t="21915" x="3940175" y="6080125"/>
          <p14:tracePt t="21959" x="3940175" y="6073775"/>
          <p14:tracePt t="21999" x="3946525" y="6073775"/>
          <p14:tracePt t="22038" x="3954463" y="6073775"/>
          <p14:tracePt t="22054" x="3962400" y="6073775"/>
          <p14:tracePt t="22070" x="3970338" y="6073775"/>
          <p14:tracePt t="22078" x="3978275" y="6073775"/>
          <p14:tracePt t="22102" x="3984625" y="6073775"/>
          <p14:tracePt t="22118" x="3992563" y="6073775"/>
          <p14:tracePt t="22141" x="4000500" y="6073775"/>
          <p14:tracePt t="22173" x="4000500" y="6080125"/>
          <p14:tracePt t="22182" x="4008438" y="6080125"/>
          <p14:tracePt t="22228" x="4016375" y="6088063"/>
          <p14:tracePt t="22632" x="4008438" y="6088063"/>
          <p14:tracePt t="22649" x="4000500" y="6088063"/>
          <p14:tracePt t="22655" x="3992563" y="6088063"/>
          <p14:tracePt t="22671" x="3984625" y="6088063"/>
          <p14:tracePt t="22687" x="3978275" y="6088063"/>
          <p14:tracePt t="22703" x="3970338" y="6088063"/>
          <p14:tracePt t="22726" x="3962400" y="6088063"/>
          <p14:tracePt t="22742" x="3954463" y="6088063"/>
          <p14:tracePt t="22750" x="3946525" y="6088063"/>
          <p14:tracePt t="22758" x="3940175" y="6088063"/>
          <p14:tracePt t="22766" x="3924300" y="6096000"/>
          <p14:tracePt t="22774" x="3908425" y="6103938"/>
          <p14:tracePt t="22783" x="3878263" y="6111875"/>
          <p14:tracePt t="22790" x="3825875" y="6118225"/>
          <p14:tracePt t="22799" x="3771900" y="6126163"/>
          <p14:tracePt t="22805" x="3641725" y="6134100"/>
          <p14:tracePt t="22816" x="3521075" y="6142038"/>
          <p14:tracePt t="22821" x="3368675" y="6142038"/>
          <p14:tracePt t="22831" x="3178175" y="6142038"/>
          <p14:tracePt t="22837" x="2979738" y="6142038"/>
          <p14:tracePt t="22845" x="2759075" y="6142038"/>
          <p14:tracePt t="22853" x="2544763" y="6142038"/>
          <p14:tracePt t="22861" x="2316163" y="6142038"/>
          <p14:tracePt t="22869" x="2095500" y="6149975"/>
          <p14:tracePt t="22877" x="1882775" y="6164263"/>
          <p14:tracePt t="22885" x="1790700" y="6180138"/>
          <p14:tracePt t="22892" x="1616075" y="6210300"/>
          <p14:tracePt t="22900" x="1447800" y="6240463"/>
          <p14:tracePt t="22908" x="1303338" y="6248400"/>
          <p14:tracePt t="22916" x="1257300" y="6256338"/>
          <p14:tracePt t="22924" x="1150938" y="6264275"/>
          <p14:tracePt t="22933" x="1050925" y="6264275"/>
          <p14:tracePt t="22940" x="968375" y="6264275"/>
          <p14:tracePt t="22949" x="906463" y="6264275"/>
          <p14:tracePt t="22956" x="838200" y="6264275"/>
          <p14:tracePt t="22966" x="784225" y="6264275"/>
          <p14:tracePt t="22971" x="731838" y="6256338"/>
          <p14:tracePt t="22983" x="693738" y="6240463"/>
          <p14:tracePt t="22987" x="677863" y="6232525"/>
          <p14:tracePt t="23001" x="655638" y="6226175"/>
          <p14:tracePt t="23004" x="631825" y="6218238"/>
          <p14:tracePt t="23015" x="617538" y="6210300"/>
          <p14:tracePt t="23019" x="601663" y="6194425"/>
          <p14:tracePt t="23032" x="587375" y="6188075"/>
          <p14:tracePt t="23035" x="579438" y="6180138"/>
          <p14:tracePt t="23049" x="571500" y="6180138"/>
          <p14:tracePt t="23066" x="555625" y="6164263"/>
          <p14:tracePt t="23066" x="549275" y="6149975"/>
          <p14:tracePt t="23074" x="541338" y="6142038"/>
          <p14:tracePt t="23083" x="533400" y="6126163"/>
          <p14:tracePt t="23090" x="525463" y="6111875"/>
          <p14:tracePt t="23099" x="525463" y="6096000"/>
          <p14:tracePt t="23106" x="517525" y="6080125"/>
          <p14:tracePt t="23116" x="517525" y="6065838"/>
          <p14:tracePt t="23122" x="517525" y="6035675"/>
          <p14:tracePt t="23132" x="517525" y="6019800"/>
          <p14:tracePt t="23138" x="517525" y="5997575"/>
          <p14:tracePt t="23149" x="517525" y="5973763"/>
          <p14:tracePt t="23154" x="517525" y="5951538"/>
          <p14:tracePt t="23165" x="533400" y="5927725"/>
          <p14:tracePt t="23170" x="549275" y="5889625"/>
          <p14:tracePt t="23182" x="571500" y="5859463"/>
          <p14:tracePt t="23185" x="601663" y="5813425"/>
          <p14:tracePt t="23199" x="647700" y="5745163"/>
          <p14:tracePt t="23201" x="685800" y="5692775"/>
          <p14:tracePt t="23216" x="739775" y="5630863"/>
          <p14:tracePt t="23219" x="800100" y="5570538"/>
          <p14:tracePt t="23232" x="868363" y="5502275"/>
          <p14:tracePt t="23233" x="944563" y="5448300"/>
          <p14:tracePt t="23241" x="1036638" y="5387975"/>
          <p14:tracePt t="23249" x="1127125" y="5341938"/>
          <p14:tracePt t="23256" x="1219200" y="5303838"/>
          <p14:tracePt t="23266" x="1317625" y="5273675"/>
          <p14:tracePt t="23272" x="1417638" y="5249863"/>
          <p14:tracePt t="23283" x="1524000" y="5235575"/>
          <p14:tracePt t="23288" x="1622425" y="5219700"/>
          <p14:tracePt t="23299" x="1730375" y="5203825"/>
          <p14:tracePt t="23304" x="1844675" y="5189538"/>
          <p14:tracePt t="23316" x="1965325" y="5173663"/>
          <p14:tracePt t="23332" x="2225675" y="5135563"/>
          <p14:tracePt t="23336" x="2362200" y="5127625"/>
          <p14:tracePt t="23349" x="2628900" y="5097463"/>
          <p14:tracePt t="23352" x="2705100" y="5097463"/>
          <p14:tracePt t="23365" x="2857500" y="5097463"/>
          <p14:tracePt t="23369" x="3017838" y="5097463"/>
          <p14:tracePt t="23382" x="3170238" y="5097463"/>
          <p14:tracePt t="23384" x="3306763" y="5097463"/>
          <p14:tracePt t="23399" x="3451225" y="5127625"/>
          <p14:tracePt t="23402" x="3589338" y="5159375"/>
          <p14:tracePt t="23416" x="3725863" y="5189538"/>
          <p14:tracePt t="23416" x="3856038" y="5227638"/>
          <p14:tracePt t="23422" x="3970338" y="5273675"/>
          <p14:tracePt t="23433" x="4084638" y="5311775"/>
          <p14:tracePt t="23438" x="4183063" y="5356225"/>
          <p14:tracePt t="23449" x="4221163" y="5380038"/>
          <p14:tracePt t="23454" x="4305300" y="5418138"/>
          <p14:tracePt t="23465" x="4365625" y="5456238"/>
          <p14:tracePt t="23470" x="4411663" y="5486400"/>
          <p14:tracePt t="23482" x="4427538" y="5494338"/>
          <p14:tracePt t="23498" x="4465638" y="5516563"/>
          <p14:tracePt t="23499" x="4487863" y="5532438"/>
          <p14:tracePt t="23503" x="4503738" y="5540375"/>
          <p14:tracePt t="23509" x="4518025" y="5554663"/>
          <p14:tracePt t="23517" x="4533900" y="5562600"/>
          <p14:tracePt t="23525" x="4541838" y="5578475"/>
          <p14:tracePt t="23533" x="4549775" y="5584825"/>
          <p14:tracePt t="23541" x="4549775" y="5608638"/>
          <p14:tracePt t="23549" x="4549775" y="5630863"/>
          <p14:tracePt t="23557" x="4549775" y="5654675"/>
          <p14:tracePt t="23566" x="4549775" y="5684838"/>
          <p14:tracePt t="23573" x="4525963" y="5722938"/>
          <p14:tracePt t="23584" x="4503738" y="5768975"/>
          <p14:tracePt t="23589" x="4473575" y="5807075"/>
          <p14:tracePt t="23599" x="4411663" y="5889625"/>
          <p14:tracePt t="23604" x="4351338" y="5951538"/>
          <p14:tracePt t="23616" x="4289425" y="6019800"/>
          <p14:tracePt t="23620" x="4206875" y="6080125"/>
          <p14:tracePt t="23632" x="4122738" y="6156325"/>
          <p14:tracePt t="23636" x="3946525" y="6264275"/>
          <p14:tracePt t="23649" x="3817938" y="6332538"/>
          <p14:tracePt t="23652" x="3657600" y="6400800"/>
          <p14:tracePt t="23665" x="3459163" y="6461125"/>
          <p14:tracePt t="23668" x="3260725" y="6499225"/>
          <p14:tracePt t="23683" x="3025775" y="6523038"/>
          <p14:tracePt t="23685" x="2811463" y="6530975"/>
          <p14:tracePt t="23699" x="2713038" y="6530975"/>
          <p14:tracePt t="23700" x="2522538" y="6523038"/>
          <p14:tracePt t="23707" x="2332038" y="6484938"/>
          <p14:tracePt t="23717" x="2163763" y="6438900"/>
          <p14:tracePt t="23723" x="1989138" y="6378575"/>
          <p14:tracePt t="23733" x="1698625" y="6270625"/>
          <p14:tracePt t="23739" x="1539875" y="6202363"/>
          <p14:tracePt t="23749" x="1463675" y="6164263"/>
          <p14:tracePt t="23754" x="1333500" y="6096000"/>
          <p14:tracePt t="23766" x="1203325" y="6027738"/>
          <p14:tracePt t="23771" x="1165225" y="6003925"/>
          <p14:tracePt t="23782" x="1074738" y="5951538"/>
          <p14:tracePt t="23786" x="1050925" y="5927725"/>
          <p14:tracePt t="23799" x="998538" y="5897563"/>
          <p14:tracePt t="23802" x="968375" y="5875338"/>
          <p14:tracePt t="23815" x="944563" y="5859463"/>
          <p14:tracePt t="23819" x="936625" y="5845175"/>
          <p14:tracePt t="23832" x="930275" y="5829300"/>
          <p14:tracePt t="23835" x="930275" y="5821363"/>
          <p14:tracePt t="24005" x="930275" y="5813425"/>
          <p14:tracePt t="24006" x="944563" y="5807075"/>
          <p14:tracePt t="24007" x="960438" y="5799138"/>
          <p14:tracePt t="24008" x="974725" y="5791200"/>
          <p14:tracePt t="24016" x="998538" y="5775325"/>
          <p14:tracePt t="24023" x="1028700" y="5768975"/>
          <p14:tracePt t="24032" x="1082675" y="5753100"/>
          <p14:tracePt t="24039" x="1135063" y="5730875"/>
          <p14:tracePt t="24049" x="1203325" y="5715000"/>
          <p14:tracePt t="24055" x="1279525" y="5699125"/>
          <p14:tracePt t="24065" x="1363663" y="5676900"/>
          <p14:tracePt t="24071" x="1463675" y="5661025"/>
          <p14:tracePt t="24079" x="1562100" y="5646738"/>
          <p14:tracePt t="24087" x="1668463" y="5622925"/>
          <p14:tracePt t="24094" x="1806575" y="5608638"/>
          <p14:tracePt t="24102" x="2019300" y="5578475"/>
          <p14:tracePt t="24110" x="2095500" y="5578475"/>
          <p14:tracePt t="24119" x="2247900" y="5570538"/>
          <p14:tracePt t="24126" x="2408238" y="5570538"/>
          <p14:tracePt t="24134" x="2560638" y="5570538"/>
          <p14:tracePt t="24142" x="2705100" y="5570538"/>
          <p14:tracePt t="24150" x="2849563" y="5570538"/>
          <p14:tracePt t="24158" x="2979738" y="5570538"/>
          <p14:tracePt t="24166" x="3025775" y="5570538"/>
          <p14:tracePt t="24173" x="3116263" y="5570538"/>
          <p14:tracePt t="24183" x="3184525" y="5570538"/>
          <p14:tracePt t="24189" x="3208338" y="5578475"/>
          <p14:tracePt t="24199" x="3254375" y="5584825"/>
          <p14:tracePt t="24205" x="3322638" y="5592763"/>
          <p14:tracePt t="24216" x="3352800" y="5608638"/>
          <p14:tracePt t="24221" x="3368675" y="5622925"/>
          <p14:tracePt t="24232" x="3382963" y="5646738"/>
          <p14:tracePt t="24237" x="3390900" y="5661025"/>
          <p14:tracePt t="24249" x="3398838" y="5676900"/>
          <p14:tracePt t="24253" x="3398838" y="5692775"/>
          <p14:tracePt t="24265" x="3406775" y="572293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406A71-3CF5-A028-F823-05CA1943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Note: c-style string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BB32A3-94AB-6978-637E-D1CC95F9F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1481667"/>
            <a:ext cx="7831590" cy="476673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'\0';</a:t>
            </a:r>
          </a:p>
          <a:p>
            <a:pPr marL="0" indent="0">
              <a:buNone/>
            </a:pPr>
            <a:endParaRPr lang="en-US" altLang="zh-TW" dirty="0">
              <a:solidFill>
                <a:srgbClr val="777777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b="0" dirty="0">
              <a:solidFill>
                <a:srgbClr val="777777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mString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 //</a:t>
            </a:r>
            <a:r>
              <a:rPr lang="en-US" altLang="zh-TW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 str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zh-TW" altLang="en-US" b="0" dirty="0">
                <a:solidFill>
                  <a:srgbClr val="77777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也可以</a:t>
            </a:r>
            <a:endParaRPr lang="en-US" altLang="zh-TW" b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TW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741D77-934F-6127-E905-F4C380A37397}"/>
              </a:ext>
            </a:extLst>
          </p:cNvPr>
          <p:cNvSpPr/>
          <p:nvPr/>
        </p:nvSpPr>
        <p:spPr>
          <a:xfrm>
            <a:off x="1446053" y="3330758"/>
            <a:ext cx="3960000" cy="36004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zh-TW" sz="1600" spc="380" dirty="0" err="1">
                <a:solidFill>
                  <a:prstClr val="black"/>
                </a:solidFill>
              </a:rPr>
              <a:t>pacmxwgxyk</a:t>
            </a:r>
            <a:r>
              <a:rPr kumimoji="0" lang="en-US" altLang="zh-TW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/>
                <a:ea typeface="新細明體"/>
                <a:cs typeface="+mn-cs"/>
              </a:rPr>
              <a:t>\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/>
                <a:ea typeface="新細明體"/>
                <a:cs typeface="+mn-cs"/>
              </a:rPr>
              <a:t>0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/>
              <a:ea typeface="新細明體"/>
              <a:cs typeface="+mn-cs"/>
            </a:endParaRPr>
          </a:p>
        </p:txBody>
      </p:sp>
      <p:sp>
        <p:nvSpPr>
          <p:cNvPr id="5" name="流程圖: 程序 4">
            <a:extLst>
              <a:ext uri="{FF2B5EF4-FFF2-40B4-BE49-F238E27FC236}">
                <a16:creationId xmlns:a16="http://schemas.microsoft.com/office/drawing/2014/main" id="{8531947B-651F-7843-A3DE-397D0AF593EA}"/>
              </a:ext>
            </a:extLst>
          </p:cNvPr>
          <p:cNvSpPr/>
          <p:nvPr/>
        </p:nvSpPr>
        <p:spPr>
          <a:xfrm>
            <a:off x="1086007" y="3330758"/>
            <a:ext cx="360000" cy="360000"/>
          </a:xfrm>
          <a:prstGeom prst="flowChartProcess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0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微軟正黑體"/>
                <a:cs typeface="+mn-cs"/>
              </a:rPr>
              <a:t>s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  <a:ea typeface="微軟正黑體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9258F9-4679-A20F-373C-61FBA23561D6}"/>
              </a:ext>
            </a:extLst>
          </p:cNvPr>
          <p:cNvSpPr/>
          <p:nvPr/>
        </p:nvSpPr>
        <p:spPr>
          <a:xfrm>
            <a:off x="1704313" y="5196264"/>
            <a:ext cx="3701739" cy="36004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zh-TW" sz="1600" spc="380" dirty="0" err="1">
                <a:solidFill>
                  <a:prstClr val="black"/>
                </a:solidFill>
              </a:rPr>
              <a:t>pacmxwgxyk</a:t>
            </a:r>
            <a:r>
              <a:rPr kumimoji="0" lang="en-US" altLang="zh-TW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/>
                <a:ea typeface="新細明體"/>
                <a:cs typeface="+mn-cs"/>
              </a:rPr>
              <a:t>\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/>
                <a:ea typeface="新細明體"/>
                <a:cs typeface="+mn-cs"/>
              </a:rPr>
              <a:t>0</a:t>
            </a:r>
            <a:r>
              <a:rPr kumimoji="0" lang="en-US" altLang="zh-TW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/>
                <a:ea typeface="新細明體"/>
                <a:cs typeface="+mn-cs"/>
              </a:rPr>
              <a:t>\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/>
                <a:ea typeface="新細明體"/>
                <a:cs typeface="+mn-cs"/>
              </a:rPr>
              <a:t>0</a:t>
            </a:r>
            <a:r>
              <a:rPr kumimoji="0" lang="en-US" altLang="zh-TW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/>
                <a:ea typeface="新細明體"/>
                <a:cs typeface="+mn-cs"/>
              </a:rPr>
              <a:t>…\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/>
                <a:ea typeface="新細明體"/>
                <a:cs typeface="+mn-cs"/>
              </a:rPr>
              <a:t>0</a:t>
            </a:r>
            <a:r>
              <a:rPr kumimoji="0" lang="en-US" altLang="zh-TW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/>
                <a:ea typeface="新細明體"/>
                <a:cs typeface="+mn-cs"/>
              </a:rPr>
              <a:t>\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/>
                <a:ea typeface="新細明體"/>
                <a:cs typeface="+mn-cs"/>
              </a:rPr>
              <a:t>0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/>
              <a:ea typeface="新細明體"/>
              <a:cs typeface="+mn-cs"/>
            </a:endParaRPr>
          </a:p>
        </p:txBody>
      </p:sp>
      <p:sp>
        <p:nvSpPr>
          <p:cNvPr id="7" name="流程圖: 程序 6">
            <a:extLst>
              <a:ext uri="{FF2B5EF4-FFF2-40B4-BE49-F238E27FC236}">
                <a16:creationId xmlns:a16="http://schemas.microsoft.com/office/drawing/2014/main" id="{5556F81D-B089-F290-85D7-CB5956E292B7}"/>
              </a:ext>
            </a:extLst>
          </p:cNvPr>
          <p:cNvSpPr/>
          <p:nvPr/>
        </p:nvSpPr>
        <p:spPr>
          <a:xfrm>
            <a:off x="1086007" y="5196310"/>
            <a:ext cx="618306" cy="360000"/>
          </a:xfrm>
          <a:prstGeom prst="flowChartProcess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0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微軟正黑體"/>
                <a:cs typeface="+mn-cs"/>
              </a:rPr>
              <a:t>str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  <a:ea typeface="微軟正黑體"/>
              <a:cs typeface="+mn-cs"/>
            </a:endParaRPr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A23A371E-9DE2-11E4-FE8D-514C846FCE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2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33"/>
    </mc:Choice>
    <mc:Fallback xmlns="">
      <p:transition spd="slow" advTm="67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4" x="3398838" y="5608638"/>
          <p14:tracePt t="719" x="3390900" y="5494338"/>
          <p14:tracePt t="731" x="3375025" y="5356225"/>
          <p14:tracePt t="735" x="3368675" y="5241925"/>
          <p14:tracePt t="749" x="3368675" y="5127625"/>
          <p14:tracePt t="749" x="3368675" y="5029200"/>
          <p14:tracePt t="757" x="3368675" y="4937125"/>
          <p14:tracePt t="765" x="3382963" y="4860925"/>
          <p14:tracePt t="772" x="3398838" y="4808538"/>
          <p14:tracePt t="782" x="3436938" y="4694238"/>
          <p14:tracePt t="788" x="3489325" y="4579938"/>
          <p14:tracePt t="798" x="3559175" y="4487863"/>
          <p14:tracePt t="804" x="3635375" y="4403725"/>
          <p14:tracePt t="815" x="3717925" y="4335463"/>
          <p14:tracePt t="820" x="3802063" y="4275138"/>
          <p14:tracePt t="831" x="3894138" y="4229100"/>
          <p14:tracePt t="836" x="3984625" y="4175125"/>
          <p14:tracePt t="848" x="4076700" y="4130675"/>
          <p14:tracePt t="852" x="4168775" y="4084638"/>
          <p14:tracePt t="864" x="4267200" y="4046538"/>
          <p14:tracePt t="868" x="4359275" y="4008438"/>
          <p14:tracePt t="881" x="4457700" y="3978275"/>
          <p14:tracePt t="884" x="4503738" y="3962400"/>
          <p14:tracePt t="898" x="4572000" y="3946525"/>
          <p14:tracePt t="902" x="4640263" y="3924300"/>
          <p14:tracePt t="915" x="4670425" y="3924300"/>
          <p14:tracePt t="915" x="4708525" y="3916363"/>
          <p14:tracePt t="922" x="4754563" y="3902075"/>
          <p14:tracePt t="931" x="4816475" y="3902075"/>
          <p14:tracePt t="939" x="4846638" y="3902075"/>
          <p14:tracePt t="948" x="4884738" y="3894138"/>
          <p14:tracePt t="954" x="4922838" y="3894138"/>
          <p14:tracePt t="965" x="4968875" y="3886200"/>
          <p14:tracePt t="970" x="5013325" y="3878263"/>
          <p14:tracePt t="981" x="5059363" y="3863975"/>
          <p14:tracePt t="986" x="5151438" y="3832225"/>
          <p14:tracePt t="998" x="5189538" y="3825875"/>
          <p14:tracePt t="1002" x="5241925" y="3802063"/>
          <p14:tracePt t="1014" x="5295900" y="3787775"/>
          <p14:tracePt t="1018" x="5318125" y="3779838"/>
          <p14:tracePt t="1031" x="5356225" y="3763963"/>
          <p14:tracePt t="1034" x="5380038" y="3749675"/>
          <p14:tracePt t="1047" x="5410200" y="3741738"/>
          <p14:tracePt t="1050" x="5426075" y="3733800"/>
          <p14:tracePt t="1064" x="5448300" y="3733800"/>
          <p14:tracePt t="1067" x="5456238" y="3733800"/>
          <p14:tracePt t="1302" x="5464175" y="3717925"/>
          <p14:tracePt t="1310" x="5486400" y="3687763"/>
          <p14:tracePt t="1318" x="5524500" y="3665538"/>
          <p14:tracePt t="1326" x="5554663" y="3635375"/>
          <p14:tracePt t="1334" x="5630863" y="3573463"/>
          <p14:tracePt t="1342" x="5707063" y="3513138"/>
          <p14:tracePt t="1350" x="5807075" y="3451225"/>
          <p14:tracePt t="1357" x="5913438" y="3368675"/>
          <p14:tracePt t="1366" x="6027738" y="3284538"/>
          <p14:tracePt t="1373" x="6134100" y="3200400"/>
          <p14:tracePt t="1382" x="6240463" y="3124200"/>
          <p14:tracePt t="1389" x="6332538" y="3048000"/>
          <p14:tracePt t="1398" x="6370638" y="3025775"/>
          <p14:tracePt t="1405" x="6438900" y="2971800"/>
          <p14:tracePt t="1415" x="6461125" y="2963863"/>
          <p14:tracePt t="1421" x="6515100" y="2941638"/>
          <p14:tracePt t="1432" x="6545263" y="2925763"/>
          <p14:tracePt t="1437" x="6575425" y="2917825"/>
          <p14:tracePt t="1448" x="6591300" y="2917825"/>
          <p14:tracePt t="1453" x="6607175" y="2917825"/>
          <p14:tracePt t="1464" x="6613525" y="2917825"/>
          <p14:tracePt t="1476" x="6621463" y="2925763"/>
          <p14:tracePt t="1492" x="6621463" y="2933700"/>
          <p14:tracePt t="1516" x="6607175" y="2941638"/>
          <p14:tracePt t="4065" x="6607175" y="2911475"/>
          <p14:tracePt t="4070" x="6607175" y="2887663"/>
          <p14:tracePt t="4081" x="6599238" y="2865438"/>
          <p14:tracePt t="4086" x="6575425" y="2835275"/>
          <p14:tracePt t="4097" x="6553200" y="2811463"/>
          <p14:tracePt t="4102" x="6523038" y="2781300"/>
          <p14:tracePt t="4114" x="6461125" y="2751138"/>
          <p14:tracePt t="4118" x="6408738" y="2727325"/>
          <p14:tracePt t="4131" x="6270625" y="2674938"/>
          <p14:tracePt t="4134" x="6080125" y="2628900"/>
          <p14:tracePt t="4148" x="5851525" y="2582863"/>
          <p14:tracePt t="4151" x="5380038" y="2506663"/>
          <p14:tracePt t="4164" x="5021263" y="2468563"/>
          <p14:tracePt t="4167" x="4625975" y="2416175"/>
          <p14:tracePt t="4180" x="4191000" y="2354263"/>
          <p14:tracePt t="4181" x="3741738" y="2278063"/>
          <p14:tracePt t="4189" x="3284538" y="2201863"/>
          <p14:tracePt t="4198" x="3086100" y="2163763"/>
          <p14:tracePt t="4205" x="2667000" y="2095500"/>
          <p14:tracePt t="4214" x="2278063" y="2027238"/>
          <p14:tracePt t="4221" x="1951038" y="1981200"/>
          <p14:tracePt t="4231" x="1646238" y="1943100"/>
          <p14:tracePt t="4237" x="1531938" y="1927225"/>
          <p14:tracePt t="4247" x="1333500" y="1912938"/>
          <p14:tracePt t="4252" x="1273175" y="1912938"/>
          <p14:tracePt t="4264" x="1143000" y="1912938"/>
          <p14:tracePt t="4268" x="1112838" y="1912938"/>
          <p14:tracePt t="4281" x="1058863" y="1912938"/>
          <p14:tracePt t="4287" x="1020763" y="1912938"/>
          <p14:tracePt t="4297" x="1006475" y="1912938"/>
          <p14:tracePt t="4300" x="990600" y="1912938"/>
          <p14:tracePt t="4442" x="990600" y="1882775"/>
          <p14:tracePt t="4450" x="998538" y="1844675"/>
          <p14:tracePt t="4458" x="998538" y="1798638"/>
          <p14:tracePt t="4466" x="1006475" y="1760538"/>
          <p14:tracePt t="4474" x="1006475" y="1730375"/>
          <p14:tracePt t="4482" x="1012825" y="1706563"/>
          <p14:tracePt t="4489" x="1020763" y="1692275"/>
          <p14:tracePt t="4498" x="1020763" y="1684338"/>
          <p14:tracePt t="4505" x="1028700" y="1668463"/>
          <p14:tracePt t="4514" x="1044575" y="1654175"/>
          <p14:tracePt t="4521" x="1066800" y="1646238"/>
          <p14:tracePt t="4531" x="1089025" y="1630363"/>
          <p14:tracePt t="4537" x="1120775" y="1630363"/>
          <p14:tracePt t="4547" x="1150938" y="1622425"/>
          <p14:tracePt t="4553" x="1189038" y="1622425"/>
          <p14:tracePt t="4561" x="1227138" y="1622425"/>
          <p14:tracePt t="4568" x="1273175" y="1622425"/>
          <p14:tracePt t="4576" x="1317625" y="1622425"/>
          <p14:tracePt t="4584" x="1371600" y="1622425"/>
          <p14:tracePt t="4592" x="1417638" y="1622425"/>
          <p14:tracePt t="4600" x="1470025" y="1630363"/>
          <p14:tracePt t="4608" x="1524000" y="1630363"/>
          <p14:tracePt t="4616" x="1570038" y="1638300"/>
          <p14:tracePt t="4624" x="1622425" y="1646238"/>
          <p14:tracePt t="4632" x="1668463" y="1654175"/>
          <p14:tracePt t="4640" x="1706563" y="1660525"/>
          <p14:tracePt t="4649" x="1752600" y="1676400"/>
          <p14:tracePt t="4656" x="1768475" y="1684338"/>
          <p14:tracePt t="4665" x="1798638" y="1692275"/>
          <p14:tracePt t="4672" x="1828800" y="1698625"/>
          <p14:tracePt t="4684" x="1851025" y="1706563"/>
          <p14:tracePt t="4687" x="1866900" y="1714500"/>
          <p14:tracePt t="4698" x="1874838" y="1722438"/>
          <p14:tracePt t="4703" x="1889125" y="1722438"/>
          <p14:tracePt t="4719" x="1897063" y="1730375"/>
          <p14:tracePt t="4734" x="1905000" y="1730375"/>
          <p14:tracePt t="4798" x="1897063" y="1730375"/>
          <p14:tracePt t="4806" x="1897063" y="1722438"/>
          <p14:tracePt t="4815" x="1889125" y="1714500"/>
          <p14:tracePt t="4821" x="1882775" y="1706563"/>
          <p14:tracePt t="4831" x="1874838" y="1698625"/>
          <p14:tracePt t="4837" x="1866900" y="1684338"/>
          <p14:tracePt t="4848" x="1858963" y="1676400"/>
          <p14:tracePt t="4853" x="1851025" y="1660525"/>
          <p14:tracePt t="4863" x="1844675" y="1654175"/>
          <p14:tracePt t="4869" x="1836738" y="1638300"/>
          <p14:tracePt t="4877" x="1828800" y="1630363"/>
          <p14:tracePt t="4885" x="1812925" y="1622425"/>
          <p14:tracePt t="4893" x="1798638" y="1616075"/>
          <p14:tracePt t="4901" x="1782763" y="1616075"/>
          <p14:tracePt t="4909" x="1768475" y="1616075"/>
          <p14:tracePt t="4916" x="1736725" y="1616075"/>
          <p14:tracePt t="4924" x="1730375" y="1616075"/>
          <p14:tracePt t="4932" x="1706563" y="1616075"/>
          <p14:tracePt t="4940" x="1692275" y="1616075"/>
          <p14:tracePt t="4948" x="1676400" y="1616075"/>
          <p14:tracePt t="4956" x="1668463" y="1616075"/>
          <p14:tracePt t="4965" x="1654175" y="1616075"/>
          <p14:tracePt t="4982" x="1646238" y="1616075"/>
          <p14:tracePt t="4998" x="1638300" y="1622425"/>
          <p14:tracePt t="5014" x="1638300" y="1638300"/>
          <p14:tracePt t="5019" x="1638300" y="1646238"/>
          <p14:tracePt t="5027" x="1654175" y="1660525"/>
          <p14:tracePt t="5035" x="1668463" y="1684338"/>
          <p14:tracePt t="5043" x="1684338" y="1698625"/>
          <p14:tracePt t="5051" x="1706563" y="1722438"/>
          <p14:tracePt t="5059" x="1714500" y="1744663"/>
          <p14:tracePt t="5067" x="1730375" y="1768475"/>
          <p14:tracePt t="5075" x="1744663" y="1782763"/>
          <p14:tracePt t="5083" x="1752600" y="1798638"/>
          <p14:tracePt t="5090" x="1760538" y="1806575"/>
          <p14:tracePt t="5098" x="1760538" y="1812925"/>
          <p14:tracePt t="5107" x="1760538" y="1828800"/>
          <p14:tracePt t="5122" x="1752600" y="1836738"/>
          <p14:tracePt t="5131" x="1736725" y="1836738"/>
          <p14:tracePt t="5138" x="1730375" y="1844675"/>
          <p14:tracePt t="5148" x="1706563" y="1844675"/>
          <p14:tracePt t="5153" x="1692275" y="1844675"/>
          <p14:tracePt t="5164" x="1676400" y="1851025"/>
          <p14:tracePt t="5169" x="1660525" y="1851025"/>
          <p14:tracePt t="5177" x="1654175" y="1851025"/>
          <p14:tracePt t="5185" x="1646238" y="1851025"/>
          <p14:tracePt t="5193" x="1638300" y="1851025"/>
          <p14:tracePt t="5225" x="1646238" y="1851025"/>
          <p14:tracePt t="5233" x="1654175" y="1844675"/>
          <p14:tracePt t="5383" x="1630363" y="1844675"/>
          <p14:tracePt t="5391" x="1608138" y="1844675"/>
          <p14:tracePt t="5399" x="1592263" y="1844675"/>
          <p14:tracePt t="5407" x="1577975" y="1844675"/>
          <p14:tracePt t="5415" x="1562100" y="1836738"/>
          <p14:tracePt t="5423" x="1554163" y="1836738"/>
          <p14:tracePt t="5431" x="1546225" y="1836738"/>
          <p14:tracePt t="5438" x="1546225" y="1828800"/>
          <p14:tracePt t="5448" x="1546225" y="1820863"/>
          <p14:tracePt t="5454" x="1539875" y="1820863"/>
          <p14:tracePt t="5464" x="1539875" y="1806575"/>
          <p14:tracePt t="5480" x="1539875" y="1798638"/>
          <p14:tracePt t="5486" x="1539875" y="1782763"/>
          <p14:tracePt t="5494" x="1546225" y="1768475"/>
          <p14:tracePt t="5502" x="1562100" y="1752600"/>
          <p14:tracePt t="5510" x="1577975" y="1744663"/>
          <p14:tracePt t="5517" x="1600200" y="1730375"/>
          <p14:tracePt t="5525" x="1616075" y="1714500"/>
          <p14:tracePt t="5533" x="1630363" y="1714500"/>
          <p14:tracePt t="5541" x="1668463" y="1692275"/>
          <p14:tracePt t="5549" x="1676400" y="1684338"/>
          <p14:tracePt t="5557" x="1698625" y="1676400"/>
          <p14:tracePt t="5565" x="1714500" y="1668463"/>
          <p14:tracePt t="5573" x="1730375" y="1660525"/>
          <p14:tracePt t="5582" x="1736725" y="1654175"/>
          <p14:tracePt t="5588" x="1736725" y="1646238"/>
          <p14:tracePt t="5598" x="1744663" y="1638300"/>
          <p14:tracePt t="5604" x="1744663" y="1630363"/>
          <p14:tracePt t="5615" x="1744663" y="1622425"/>
          <p14:tracePt t="5620" x="1744663" y="1616075"/>
          <p14:tracePt t="5631" x="1730375" y="1608138"/>
          <p14:tracePt t="5636" x="1706563" y="1608138"/>
          <p14:tracePt t="5648" x="1692275" y="1600200"/>
          <p14:tracePt t="5655" x="1676400" y="1600200"/>
          <p14:tracePt t="5672" x="1646238" y="1600200"/>
          <p14:tracePt t="5677" x="1630363" y="1600200"/>
          <p14:tracePt t="5687" x="1622425" y="1600200"/>
          <p14:tracePt t="5731" x="1638300" y="1600200"/>
          <p14:tracePt t="5739" x="1646238" y="1616075"/>
          <p14:tracePt t="5748" x="1660525" y="1622425"/>
          <p14:tracePt t="5755" x="1676400" y="1630363"/>
          <p14:tracePt t="5764" x="1692275" y="1646238"/>
          <p14:tracePt t="5771" x="1706563" y="1668463"/>
          <p14:tracePt t="5781" x="1714500" y="1684338"/>
          <p14:tracePt t="5786" x="1714500" y="1706563"/>
          <p14:tracePt t="5797" x="1714500" y="1730375"/>
          <p14:tracePt t="5802" x="1714500" y="1752600"/>
          <p14:tracePt t="5810" x="1706563" y="1774825"/>
          <p14:tracePt t="5818" x="1684338" y="1790700"/>
          <p14:tracePt t="5826" x="1668463" y="1812925"/>
          <p14:tracePt t="5834" x="1654175" y="1820863"/>
          <p14:tracePt t="5842" x="1638300" y="1836738"/>
          <p14:tracePt t="5850" x="1622425" y="1844675"/>
          <p14:tracePt t="5857" x="1616075" y="1851025"/>
          <p14:tracePt t="5865" x="1608138" y="1851025"/>
          <p14:tracePt t="5873" x="1600200" y="1858963"/>
          <p14:tracePt t="5898" x="1600200" y="1866900"/>
          <p14:tracePt t="5905" x="1608138" y="1866900"/>
          <p14:tracePt t="5914" x="1616075" y="1874838"/>
          <p14:tracePt t="5921" x="1630363" y="1874838"/>
          <p14:tracePt t="5931" x="1638300" y="1882775"/>
          <p14:tracePt t="5937" x="1654175" y="1882775"/>
          <p14:tracePt t="5947" x="1654175" y="1889125"/>
          <p14:tracePt t="5952" x="1660525" y="1889125"/>
          <p14:tracePt t="5960" x="1668463" y="1889125"/>
          <p14:tracePt t="5976" x="1676400" y="1889125"/>
          <p14:tracePt t="6000" x="1660525" y="1889125"/>
          <p14:tracePt t="6008" x="1646238" y="1889125"/>
          <p14:tracePt t="6016" x="1622425" y="1889125"/>
          <p14:tracePt t="6023" x="1600200" y="1889125"/>
          <p14:tracePt t="6032" x="1584325" y="1889125"/>
          <p14:tracePt t="6040" x="1562100" y="1889125"/>
          <p14:tracePt t="6048" x="1546225" y="1889125"/>
          <p14:tracePt t="6055" x="1524000" y="1889125"/>
          <p14:tracePt t="6064" x="1516063" y="1889125"/>
          <p14:tracePt t="6071" x="1508125" y="1889125"/>
          <p14:tracePt t="6285" x="1508125" y="1882775"/>
          <p14:tracePt t="6293" x="1516063" y="1866900"/>
          <p14:tracePt t="6300" x="1524000" y="1844675"/>
          <p14:tracePt t="6308" x="1546225" y="1812925"/>
          <p14:tracePt t="6316" x="1562100" y="1782763"/>
          <p14:tracePt t="6324" x="1592263" y="1752600"/>
          <p14:tracePt t="6332" x="1616075" y="1722438"/>
          <p14:tracePt t="6340" x="1638300" y="1692275"/>
          <p14:tracePt t="6348" x="1660525" y="1660525"/>
          <p14:tracePt t="6356" x="1676400" y="1646238"/>
          <p14:tracePt t="6365" x="1692275" y="1622425"/>
          <p14:tracePt t="6372" x="1706563" y="1600200"/>
          <p14:tracePt t="6381" x="1714500" y="1592263"/>
          <p14:tracePt t="6387" x="1722438" y="1577975"/>
          <p14:tracePt t="6398" x="1722438" y="1570038"/>
          <p14:tracePt t="6403" x="1730375" y="1570038"/>
          <p14:tracePt t="6414" x="1730375" y="1562100"/>
          <p14:tracePt t="6451" x="1722438" y="1562100"/>
          <p14:tracePt t="6458" x="1714500" y="1554163"/>
          <p14:tracePt t="6466" x="1698625" y="1554163"/>
          <p14:tracePt t="6474" x="1684338" y="1554163"/>
          <p14:tracePt t="6482" x="1668463" y="1554163"/>
          <p14:tracePt t="6490" x="1660525" y="1554163"/>
          <p14:tracePt t="6498" x="1646238" y="1554163"/>
          <p14:tracePt t="6506" x="1630363" y="1554163"/>
          <p14:tracePt t="6514" x="1622425" y="1554163"/>
          <p14:tracePt t="6522" x="1616075" y="1554163"/>
          <p14:tracePt t="6531" x="1608138" y="1570038"/>
          <p14:tracePt t="6537" x="1608138" y="1577975"/>
          <p14:tracePt t="6547" x="1608138" y="1600200"/>
          <p14:tracePt t="6553" x="1608138" y="1616075"/>
          <p14:tracePt t="6563" x="1608138" y="1638300"/>
          <p14:tracePt t="6569" x="1616075" y="1646238"/>
          <p14:tracePt t="6581" x="1638300" y="1676400"/>
          <p14:tracePt t="6585" x="1654175" y="1676400"/>
          <p14:tracePt t="6598" x="1668463" y="1692275"/>
          <p14:tracePt t="6601" x="1684338" y="1706563"/>
          <p14:tracePt t="6614" x="1698625" y="1714500"/>
          <p14:tracePt t="6618" x="1714500" y="1722438"/>
          <p14:tracePt t="6631" x="1722438" y="1730375"/>
          <p14:tracePt t="6635" x="1730375" y="1730375"/>
          <p14:tracePt t="6649" x="1736725" y="1730375"/>
          <p14:tracePt t="6656" x="1736725" y="1736725"/>
          <p14:tracePt t="6672" x="1722438" y="1744663"/>
          <p14:tracePt t="6683" x="1698625" y="1752600"/>
          <p14:tracePt t="6688" x="1668463" y="1760538"/>
          <p14:tracePt t="6698" x="1638300" y="1774825"/>
          <p14:tracePt t="6704" x="1616075" y="1774825"/>
          <p14:tracePt t="6714" x="1592263" y="1790700"/>
          <p14:tracePt t="6720" x="1570038" y="1798638"/>
          <p14:tracePt t="6727" x="1546225" y="1798638"/>
          <p14:tracePt t="6735" x="1531938" y="1806575"/>
          <p14:tracePt t="6743" x="1524000" y="1812925"/>
          <p14:tracePt t="6775" x="1524000" y="1820863"/>
          <p14:tracePt t="6791" x="1531938" y="1820863"/>
          <p14:tracePt t="6799" x="1546225" y="1820863"/>
          <p14:tracePt t="6807" x="1554163" y="1820863"/>
          <p14:tracePt t="6814" x="1570038" y="1820863"/>
          <p14:tracePt t="6822" x="1577975" y="1820863"/>
          <p14:tracePt t="6831" x="1584325" y="1820863"/>
          <p14:tracePt t="6838" x="1592263" y="1812925"/>
          <p14:tracePt t="6853" x="1592263" y="1806575"/>
          <p14:tracePt t="6855" x="1592263" y="1798638"/>
          <p14:tracePt t="6864" x="1577975" y="1782763"/>
          <p14:tracePt t="6870" x="1554163" y="1768475"/>
          <p14:tracePt t="6880" x="1531938" y="1744663"/>
          <p14:tracePt t="6886" x="1508125" y="1730375"/>
          <p14:tracePt t="6893" x="1493838" y="1714500"/>
          <p14:tracePt t="6902" x="1470025" y="1698625"/>
          <p14:tracePt t="6909" x="1455738" y="1684338"/>
          <p14:tracePt t="6917" x="1447800" y="1676400"/>
          <p14:tracePt t="6925" x="1439863" y="1668463"/>
          <p14:tracePt t="6933" x="1439863" y="1660525"/>
          <p14:tracePt t="6941" x="1439863" y="1654175"/>
          <p14:tracePt t="6949" x="1447800" y="1646238"/>
          <p14:tracePt t="6957" x="1493838" y="1638300"/>
          <p14:tracePt t="6965" x="1554163" y="1622425"/>
          <p14:tracePt t="6973" x="1616075" y="1622425"/>
          <p14:tracePt t="6982" x="1698625" y="1622425"/>
          <p14:tracePt t="6988" x="1736725" y="1622425"/>
          <p14:tracePt t="6998" x="1812925" y="1622425"/>
          <p14:tracePt t="7004" x="1874838" y="1622425"/>
          <p14:tracePt t="7015" x="1897063" y="1622425"/>
          <p14:tracePt t="7020" x="1935163" y="1630363"/>
          <p14:tracePt t="7031" x="1958975" y="1630363"/>
          <p14:tracePt t="7036" x="1981200" y="1638300"/>
          <p14:tracePt t="7047" x="1989138" y="1646238"/>
          <p14:tracePt t="7052" x="1989138" y="1654175"/>
          <p14:tracePt t="7065" x="1981200" y="1660525"/>
          <p14:tracePt t="7068" x="1965325" y="1660525"/>
          <p14:tracePt t="7081" x="1951038" y="1668463"/>
          <p14:tracePt t="7084" x="1935163" y="1676400"/>
          <p14:tracePt t="7097" x="1927225" y="1676400"/>
          <p14:tracePt t="7100" x="1920875" y="1684338"/>
          <p14:tracePt t="7115" x="1912938" y="1684338"/>
          <p14:tracePt t="7119" x="1905000" y="1684338"/>
          <p14:tracePt t="7132" x="1905000" y="1692275"/>
          <p14:tracePt t="7148" x="1912938" y="1692275"/>
          <p14:tracePt t="7154" x="1927225" y="1692275"/>
          <p14:tracePt t="7164" x="1958975" y="1692275"/>
          <p14:tracePt t="7170" x="1989138" y="1692275"/>
          <p14:tracePt t="7181" x="2027238" y="1692275"/>
          <p14:tracePt t="7186" x="2065338" y="1692275"/>
          <p14:tracePt t="7194" x="2103438" y="1692275"/>
          <p14:tracePt t="7202" x="2117725" y="1692275"/>
          <p14:tracePt t="7209" x="2149475" y="1692275"/>
          <p14:tracePt t="7217" x="2171700" y="1692275"/>
          <p14:tracePt t="7225" x="2187575" y="1684338"/>
          <p14:tracePt t="7233" x="2201863" y="1684338"/>
          <p14:tracePt t="7273" x="2193925" y="1684338"/>
          <p14:tracePt t="7281" x="2187575" y="1684338"/>
          <p14:tracePt t="7289" x="2179638" y="1684338"/>
          <p14:tracePt t="7298" x="2163763" y="1684338"/>
          <p14:tracePt t="7305" x="2155825" y="1684338"/>
          <p14:tracePt t="7314" x="2149475" y="1684338"/>
          <p14:tracePt t="7331" x="2141538" y="1684338"/>
          <p14:tracePt t="7352" x="2149475" y="1684338"/>
          <p14:tracePt t="7360" x="2163763" y="1692275"/>
          <p14:tracePt t="7368" x="2193925" y="1698625"/>
          <p14:tracePt t="7376" x="2239963" y="1714500"/>
          <p14:tracePt t="7384" x="2286000" y="1730375"/>
          <p14:tracePt t="7392" x="2324100" y="1744663"/>
          <p14:tracePt t="7400" x="2378075" y="1760538"/>
          <p14:tracePt t="7407" x="2446338" y="1774825"/>
          <p14:tracePt t="7415" x="2506663" y="1782763"/>
          <p14:tracePt t="7423" x="2568575" y="1782763"/>
          <p14:tracePt t="7432" x="2620963" y="1790700"/>
          <p14:tracePt t="7439" x="2644775" y="1790700"/>
          <p14:tracePt t="7449" x="2682875" y="1790700"/>
          <p14:tracePt t="7455" x="2713038" y="1782763"/>
          <p14:tracePt t="7465" x="2735263" y="1774825"/>
          <p14:tracePt t="7471" x="2743200" y="1760538"/>
          <p14:tracePt t="7481" x="2759075" y="1744663"/>
          <p14:tracePt t="7486" x="2759075" y="1730375"/>
          <p14:tracePt t="7498" x="2765425" y="1714500"/>
          <p14:tracePt t="7503" x="2765425" y="1698625"/>
          <p14:tracePt t="7514" x="2765425" y="1684338"/>
          <p14:tracePt t="7518" x="2765425" y="1668463"/>
          <p14:tracePt t="7531" x="2759075" y="1660525"/>
          <p14:tracePt t="7547" x="2759075" y="1654175"/>
          <p14:tracePt t="7550" x="2751138" y="1654175"/>
          <p14:tracePt t="7564" x="2751138" y="1646238"/>
          <p14:tracePt t="7589" x="2759075" y="1646238"/>
          <p14:tracePt t="7597" x="2765425" y="1654175"/>
          <p14:tracePt t="7605" x="2773363" y="1660525"/>
          <p14:tracePt t="7615" x="2781300" y="1676400"/>
          <p14:tracePt t="7621" x="2789238" y="1684338"/>
          <p14:tracePt t="7637" x="2797175" y="1692275"/>
          <p14:tracePt t="7647" x="2797175" y="1698625"/>
          <p14:tracePt t="7661" x="2803525" y="1706563"/>
          <p14:tracePt t="7668" x="2811463" y="1706563"/>
          <p14:tracePt t="7676" x="2819400" y="1706563"/>
          <p14:tracePt t="7684" x="2835275" y="1706563"/>
          <p14:tracePt t="7692" x="2849563" y="1706563"/>
          <p14:tracePt t="7700" x="2865438" y="1698625"/>
          <p14:tracePt t="7708" x="2879725" y="1698625"/>
          <p14:tracePt t="7716" x="2917825" y="1698625"/>
          <p14:tracePt t="7723" x="2941638" y="1698625"/>
          <p14:tracePt t="7732" x="2963863" y="1698625"/>
          <p14:tracePt t="7740" x="2987675" y="1698625"/>
          <p14:tracePt t="7748" x="3017838" y="1698625"/>
          <p14:tracePt t="7756" x="3040063" y="1698625"/>
          <p14:tracePt t="7765" x="3070225" y="1698625"/>
          <p14:tracePt t="7771" x="3086100" y="1706563"/>
          <p14:tracePt t="7781" x="3108325" y="1714500"/>
          <p14:tracePt t="7787" x="3124200" y="1714500"/>
          <p14:tracePt t="7798" x="3140075" y="1722438"/>
          <p14:tracePt t="7803" x="3146425" y="1722438"/>
          <p14:tracePt t="7814" x="3154363" y="1722438"/>
          <p14:tracePt t="7819" x="3154363" y="1730375"/>
          <p14:tracePt t="8087" x="3162300" y="1714500"/>
          <p14:tracePt t="8100" x="3238500" y="1654175"/>
          <p14:tracePt t="8103" x="3306763" y="1616075"/>
          <p14:tracePt t="8113" x="3375025" y="1577975"/>
          <p14:tracePt t="8130" x="3505200" y="1531938"/>
          <p14:tracePt t="8135" x="3573463" y="1516063"/>
          <p14:tracePt t="8147" x="3635375" y="1501775"/>
          <p14:tracePt t="8151" x="3687763" y="1493838"/>
          <p14:tracePt t="8164" x="3741738" y="1485900"/>
          <p14:tracePt t="8167" x="3832225" y="1477963"/>
          <p14:tracePt t="8180" x="3863975" y="1477963"/>
          <p14:tracePt t="8183" x="3924300" y="1470025"/>
          <p14:tracePt t="8198" x="3970338" y="1470025"/>
          <p14:tracePt t="8198" x="4000500" y="1470025"/>
          <p14:tracePt t="8206" x="4016375" y="1470025"/>
          <p14:tracePt t="8215" x="4022725" y="1470025"/>
          <p14:tracePt t="8247" x="4000500" y="1470025"/>
          <p14:tracePt t="8253" x="3970338" y="1477963"/>
          <p14:tracePt t="8264" x="3932238" y="1477963"/>
          <p14:tracePt t="8270" x="3870325" y="1485900"/>
          <p14:tracePt t="8277" x="3810000" y="1501775"/>
          <p14:tracePt t="8285" x="3733800" y="1516063"/>
          <p14:tracePt t="8293" x="3665538" y="1539875"/>
          <p14:tracePt t="8301" x="3589338" y="1562100"/>
          <p14:tracePt t="8309" x="3489325" y="1592263"/>
          <p14:tracePt t="8317" x="3398838" y="1622425"/>
          <p14:tracePt t="8325" x="3344863" y="1638300"/>
          <p14:tracePt t="8332" x="3268663" y="1654175"/>
          <p14:tracePt t="8341" x="3200400" y="1676400"/>
          <p14:tracePt t="8349" x="3170238" y="1676400"/>
          <p14:tracePt t="8356" x="3124200" y="1684338"/>
          <p14:tracePt t="8365" x="3101975" y="1692275"/>
          <p14:tracePt t="8372" x="3078163" y="1692275"/>
          <p14:tracePt t="8382" x="3063875" y="1692275"/>
          <p14:tracePt t="10564" x="3063875" y="1660525"/>
          <p14:tracePt t="10571" x="3063875" y="1638300"/>
          <p14:tracePt t="10582" x="3063875" y="1622425"/>
          <p14:tracePt t="10587" x="3063875" y="1616075"/>
          <p14:tracePt t="10598" x="3063875" y="1608138"/>
          <p14:tracePt t="10627" x="3063875" y="1616075"/>
          <p14:tracePt t="10635" x="3063875" y="1654175"/>
          <p14:tracePt t="10643" x="3055938" y="1706563"/>
          <p14:tracePt t="10651" x="3032125" y="1782763"/>
          <p14:tracePt t="10658" x="3001963" y="1874838"/>
          <p14:tracePt t="10666" x="2994025" y="1927225"/>
          <p14:tracePt t="10674" x="2971800" y="1997075"/>
          <p14:tracePt t="10684" x="2949575" y="2073275"/>
          <p14:tracePt t="10690" x="2941638" y="2095500"/>
          <p14:tracePt t="10698" x="2925763" y="2141538"/>
          <p14:tracePt t="10706" x="2917825" y="2171700"/>
          <p14:tracePt t="10715" x="2903538" y="2193925"/>
          <p14:tracePt t="10722" x="2903538" y="2201863"/>
          <p14:tracePt t="10731" x="2895600" y="2209800"/>
          <p14:tracePt t="10738" x="2895600" y="2217738"/>
          <p14:tracePt t="10929" x="2879725" y="2217738"/>
          <p14:tracePt t="10935" x="2849563" y="2217738"/>
          <p14:tracePt t="10943" x="2819400" y="2217738"/>
          <p14:tracePt t="10951" x="2765425" y="2217738"/>
          <p14:tracePt t="10959" x="2689225" y="2217738"/>
          <p14:tracePt t="10967" x="2598738" y="2209800"/>
          <p14:tracePt t="10975" x="2476500" y="2193925"/>
          <p14:tracePt t="10983" x="2354263" y="2163763"/>
          <p14:tracePt t="10991" x="2225675" y="2133600"/>
          <p14:tracePt t="10999" x="2079625" y="2079625"/>
          <p14:tracePt t="11006" x="1958975" y="2027238"/>
          <p14:tracePt t="11015" x="1836738" y="1965325"/>
          <p14:tracePt t="11022" x="1722438" y="1897063"/>
          <p14:tracePt t="11031" x="1630363" y="1828800"/>
          <p14:tracePt t="11038" x="1539875" y="1752600"/>
          <p14:tracePt t="11048" x="1477963" y="1668463"/>
          <p14:tracePt t="11054" x="1425575" y="1570038"/>
          <p14:tracePt t="11065" x="1393825" y="1463675"/>
          <p14:tracePt t="11070" x="1379538" y="1349375"/>
          <p14:tracePt t="11081" x="1371600" y="1241425"/>
          <p14:tracePt t="11086" x="1371600" y="1196975"/>
          <p14:tracePt t="11097" x="1371600" y="1104900"/>
          <p14:tracePt t="11102" x="1387475" y="1036638"/>
          <p14:tracePt t="11114" x="1417638" y="974725"/>
          <p14:tracePt t="11118" x="1485900" y="876300"/>
          <p14:tracePt t="11131" x="1546225" y="838200"/>
          <p14:tracePt t="11134" x="1608138" y="815975"/>
          <p14:tracePt t="11148" x="1692275" y="800100"/>
          <p14:tracePt t="11150" x="1782763" y="784225"/>
          <p14:tracePt t="11165" x="1882775" y="784225"/>
          <p14:tracePt t="11165" x="1989138" y="784225"/>
          <p14:tracePt t="11173" x="2111375" y="792163"/>
          <p14:tracePt t="11181" x="2225675" y="838200"/>
          <p14:tracePt t="11188" x="2324100" y="884238"/>
          <p14:tracePt t="11198" x="2430463" y="952500"/>
          <p14:tracePt t="11204" x="2522538" y="1028700"/>
          <p14:tracePt t="11215" x="2613025" y="1096963"/>
          <p14:tracePt t="11220" x="2682875" y="1189038"/>
          <p14:tracePt t="11231" x="2759075" y="1279525"/>
          <p14:tracePt t="11236" x="2811463" y="1371600"/>
          <p14:tracePt t="11247" x="2835275" y="1417638"/>
          <p14:tracePt t="11252" x="2873375" y="1516063"/>
          <p14:tracePt t="11264" x="2903538" y="1592263"/>
          <p14:tracePt t="11268" x="2917825" y="1668463"/>
          <p14:tracePt t="11280" x="2925763" y="1722438"/>
          <p14:tracePt t="11283" x="2925763" y="1768475"/>
          <p14:tracePt t="11297" x="2925763" y="1806575"/>
          <p14:tracePt t="11300" x="2887663" y="1866900"/>
          <p14:tracePt t="11314" x="2841625" y="1889125"/>
          <p14:tracePt t="11315" x="2781300" y="1912938"/>
          <p14:tracePt t="11323" x="2697163" y="1927225"/>
          <p14:tracePt t="11331" x="2506663" y="1951038"/>
          <p14:tracePt t="11339" x="2430463" y="1958975"/>
          <p14:tracePt t="11348" x="2286000" y="1958975"/>
          <p14:tracePt t="11354" x="2133600" y="1958975"/>
          <p14:tracePt t="11365" x="1981200" y="1943100"/>
          <p14:tracePt t="11370" x="1858963" y="1912938"/>
          <p14:tracePt t="11381" x="1806575" y="1889125"/>
          <p14:tracePt t="11386" x="1722438" y="1844675"/>
          <p14:tracePt t="11397" x="1646238" y="1806575"/>
          <p14:tracePt t="11402" x="1608138" y="1768475"/>
          <p14:tracePt t="11415" x="1577975" y="1730375"/>
          <p14:tracePt t="11418" x="1570038" y="1698625"/>
          <p14:tracePt t="11431" x="1570038" y="1638300"/>
          <p14:tracePt t="11435" x="1577975" y="1608138"/>
          <p14:tracePt t="11448" x="1646238" y="1570038"/>
          <p14:tracePt t="11451" x="1722438" y="1539875"/>
          <p14:tracePt t="11464" x="1820863" y="1516063"/>
          <p14:tracePt t="11466" x="1935163" y="1493838"/>
          <p14:tracePt t="11481" x="2049463" y="1493838"/>
          <p14:tracePt t="11482" x="2163763" y="1493838"/>
          <p14:tracePt t="11489" x="2217738" y="1493838"/>
          <p14:tracePt t="11498" x="2286000" y="1493838"/>
          <p14:tracePt t="11505" x="2316163" y="1508125"/>
          <p14:tracePt t="11515" x="2354263" y="1524000"/>
          <p14:tracePt t="11520" x="2400300" y="1554163"/>
          <p14:tracePt t="11531" x="2408238" y="1570038"/>
          <p14:tracePt t="11537" x="2408238" y="1584325"/>
          <p14:tracePt t="11547" x="2400300" y="1622425"/>
          <p14:tracePt t="11552" x="2362200" y="1638300"/>
          <p14:tracePt t="11564" x="2301875" y="1668463"/>
          <p14:tracePt t="11568" x="2225675" y="1692275"/>
          <p14:tracePt t="11581" x="2133600" y="1714500"/>
          <p14:tracePt t="11584" x="2035175" y="1722438"/>
          <p14:tracePt t="11597" x="1981200" y="1730375"/>
          <p14:tracePt t="11600" x="1889125" y="1730375"/>
          <p14:tracePt t="11614" x="1806575" y="1730375"/>
          <p14:tracePt t="11617" x="1736725" y="1730375"/>
          <p14:tracePt t="11631" x="1714500" y="1730375"/>
          <p14:tracePt t="11814" x="1722438" y="1730375"/>
          <p14:tracePt t="11821" x="1736725" y="1730375"/>
          <p14:tracePt t="11831" x="1760538" y="1736725"/>
          <p14:tracePt t="11837" x="1790700" y="1760538"/>
          <p14:tracePt t="11847" x="1828800" y="1790700"/>
          <p14:tracePt t="11853" x="1912938" y="1851025"/>
          <p14:tracePt t="11861" x="2011363" y="1935163"/>
          <p14:tracePt t="11868" x="2125663" y="2041525"/>
          <p14:tracePt t="11876" x="2255838" y="2187575"/>
          <p14:tracePt t="11884" x="2416175" y="2362200"/>
          <p14:tracePt t="11892" x="2568575" y="2560638"/>
          <p14:tracePt t="11900" x="2735263" y="2751138"/>
          <p14:tracePt t="11908" x="2887663" y="2941638"/>
          <p14:tracePt t="11916" x="2963863" y="3025775"/>
          <p14:tracePt t="11924" x="3094038" y="3162300"/>
          <p14:tracePt t="11931" x="3146425" y="3208338"/>
          <p14:tracePt t="11940" x="3246438" y="3298825"/>
          <p14:tracePt t="12137" x="3246438" y="3314700"/>
          <p14:tracePt t="12148" x="3260725" y="3336925"/>
          <p14:tracePt t="12153" x="3268663" y="3375025"/>
          <p14:tracePt t="12163" x="3284538" y="3398838"/>
          <p14:tracePt t="12169" x="3298825" y="3421063"/>
          <p14:tracePt t="12177" x="3306763" y="3444875"/>
          <p14:tracePt t="12185" x="3322638" y="3467100"/>
          <p14:tracePt t="12192" x="3330575" y="3482975"/>
          <p14:tracePt t="12200" x="3336925" y="3497263"/>
          <p14:tracePt t="12208" x="3344863" y="3513138"/>
          <p14:tracePt t="12216" x="3352800" y="3527425"/>
          <p14:tracePt t="12224" x="3360738" y="3535363"/>
          <p14:tracePt t="12232" x="3360738" y="3543300"/>
          <p14:tracePt t="12240" x="3368675" y="3543300"/>
          <p14:tracePt t="12248" x="3368675" y="3551238"/>
          <p14:tracePt t="12272" x="3360738" y="3551238"/>
          <p14:tracePt t="12281" x="3344863" y="3543300"/>
          <p14:tracePt t="12288" x="3336925" y="3535363"/>
          <p14:tracePt t="12298" x="3330575" y="3527425"/>
          <p14:tracePt t="12303" x="3314700" y="3521075"/>
          <p14:tracePt t="12313" x="3306763" y="3513138"/>
          <p14:tracePt t="12319" x="3292475" y="3497263"/>
          <p14:tracePt t="12327" x="3276600" y="3482975"/>
          <p14:tracePt t="12335" x="3260725" y="3467100"/>
          <p14:tracePt t="12343" x="3260725" y="3451225"/>
          <p14:tracePt t="12351" x="3246438" y="3421063"/>
          <p14:tracePt t="12359" x="3238500" y="3390900"/>
          <p14:tracePt t="12367" x="3238500" y="3368675"/>
          <p14:tracePt t="12374" x="3230563" y="3352800"/>
          <p14:tracePt t="12382" x="3222625" y="3322638"/>
          <p14:tracePt t="12390" x="3222625" y="3298825"/>
          <p14:tracePt t="12399" x="3216275" y="3284538"/>
          <p14:tracePt t="12406" x="3216275" y="3260725"/>
          <p14:tracePt t="12414" x="3216275" y="3254375"/>
          <p14:tracePt t="15114" x="3208338" y="3322638"/>
          <p14:tracePt t="15120" x="3208338" y="3360738"/>
          <p14:tracePt t="15131" x="3208338" y="3429000"/>
          <p14:tracePt t="15134" x="3208338" y="3467100"/>
          <p14:tracePt t="15149" x="3208338" y="3543300"/>
          <p14:tracePt t="15152" x="3208338" y="3619500"/>
          <p14:tracePt t="15165" x="3208338" y="3695700"/>
          <p14:tracePt t="15168" x="3208338" y="3749675"/>
          <p14:tracePt t="15181" x="3216275" y="3771900"/>
          <p14:tracePt t="15182" x="3222625" y="3817938"/>
          <p14:tracePt t="15190" x="3230563" y="3848100"/>
          <p14:tracePt t="15198" x="3238500" y="3878263"/>
          <p14:tracePt t="15205" x="3246438" y="3902075"/>
          <p14:tracePt t="15215" x="3254375" y="3916363"/>
          <p14:tracePt t="15221" x="3254375" y="3932238"/>
          <p14:tracePt t="15231" x="3260725" y="3954463"/>
          <p14:tracePt t="15237" x="3260725" y="3970338"/>
          <p14:tracePt t="15248" x="3276600" y="3992563"/>
          <p14:tracePt t="15411" x="3268663" y="4016375"/>
          <p14:tracePt t="15419" x="3260725" y="4038600"/>
          <p14:tracePt t="15427" x="3254375" y="4060825"/>
          <p14:tracePt t="15435" x="3246438" y="4092575"/>
          <p14:tracePt t="15443" x="3238500" y="4122738"/>
          <p14:tracePt t="15451" x="3230563" y="4137025"/>
          <p14:tracePt t="15458" x="3230563" y="4152900"/>
          <p14:tracePt t="15466" x="3230563" y="4168775"/>
          <p14:tracePt t="15474" x="3222625" y="4175125"/>
          <p14:tracePt t="15482" x="3222625" y="4191000"/>
          <p14:tracePt t="15490" x="3222625" y="4206875"/>
          <p14:tracePt t="15499" x="3222625" y="4213225"/>
          <p14:tracePt t="15506" x="3222625" y="4221163"/>
          <p14:tracePt t="15514" x="3222625" y="4229100"/>
          <p14:tracePt t="15538" x="3222625" y="4237038"/>
          <p14:tracePt t="15554" x="3222625" y="4244975"/>
          <p14:tracePt t="15569" x="3230563" y="4251325"/>
          <p14:tracePt t="15585" x="3238500" y="4251325"/>
          <p14:tracePt t="15597" x="3246438" y="4259263"/>
          <p14:tracePt t="15609" x="3254375" y="4267200"/>
          <p14:tracePt t="15616" x="3260725" y="4275138"/>
          <p14:tracePt t="15625" x="3268663" y="4275138"/>
          <p14:tracePt t="15632" x="3276600" y="4283075"/>
          <p14:tracePt t="15640" x="3284538" y="4289425"/>
          <p14:tracePt t="15649" x="3292475" y="4297363"/>
          <p14:tracePt t="15656" x="3298825" y="4305300"/>
          <p14:tracePt t="15665" x="3306763" y="4313238"/>
          <p14:tracePt t="15672" x="3314700" y="4313238"/>
          <p14:tracePt t="15685" x="3314700" y="4321175"/>
          <p14:tracePt t="15698" x="3322638" y="4327525"/>
          <p14:tracePt t="15714" x="3322638" y="4335463"/>
          <p14:tracePt t="15727" x="3306763" y="4343400"/>
          <p14:tracePt t="15735" x="3292475" y="4351338"/>
          <p14:tracePt t="15743" x="3276600" y="4365625"/>
          <p14:tracePt t="15751" x="3254375" y="4373563"/>
          <p14:tracePt t="15759" x="3222625" y="4381500"/>
          <p14:tracePt t="15767" x="3192463" y="4389438"/>
          <p14:tracePt t="15775" x="3154363" y="4389438"/>
          <p14:tracePt t="15783" x="3124200" y="4397375"/>
          <p14:tracePt t="15791" x="3086100" y="4397375"/>
          <p14:tracePt t="15799" x="3055938" y="4397375"/>
          <p14:tracePt t="15806" x="3025775" y="4389438"/>
          <p14:tracePt t="15816" x="3001963" y="4373563"/>
          <p14:tracePt t="15822" x="2979738" y="4343400"/>
          <p14:tracePt t="15832" x="2963863" y="4313238"/>
          <p14:tracePt t="15838" x="2949575" y="4283075"/>
          <p14:tracePt t="15849" x="2941638" y="4251325"/>
          <p14:tracePt t="15855" x="2941638" y="4213225"/>
          <p14:tracePt t="15866" x="2941638" y="4175125"/>
          <p14:tracePt t="15870" x="2941638" y="4144963"/>
          <p14:tracePt t="15881" x="2949575" y="4122738"/>
          <p14:tracePt t="15886" x="2971800" y="4098925"/>
          <p14:tracePt t="15898" x="3001963" y="4076700"/>
          <p14:tracePt t="15903" x="3040063" y="4060825"/>
          <p14:tracePt t="15914" x="3078163" y="4054475"/>
          <p14:tracePt t="15919" x="3124200" y="4054475"/>
          <p14:tracePt t="15932" x="3216275" y="4054475"/>
          <p14:tracePt t="15935" x="3276600" y="4054475"/>
          <p14:tracePt t="15948" x="3314700" y="4054475"/>
          <p14:tracePt t="15952" x="3382963" y="4076700"/>
          <p14:tracePt t="15965" x="3444875" y="4098925"/>
          <p14:tracePt t="15966" x="3497263" y="4114800"/>
          <p14:tracePt t="15973" x="3551238" y="4144963"/>
          <p14:tracePt t="15982" x="3603625" y="4168775"/>
          <p14:tracePt t="15989" x="3657600" y="4198938"/>
          <p14:tracePt t="15999" x="3695700" y="4229100"/>
          <p14:tracePt t="16004" x="3741738" y="4251325"/>
          <p14:tracePt t="16014" x="3779838" y="4289425"/>
          <p14:tracePt t="16020" x="3802063" y="4313238"/>
          <p14:tracePt t="16032" x="3810000" y="4327525"/>
          <p14:tracePt t="16036" x="3832225" y="4351338"/>
          <p14:tracePt t="16047" x="3840163" y="4365625"/>
          <p14:tracePt t="16054" x="3848100" y="4389438"/>
          <p14:tracePt t="16064" x="3848100" y="4403725"/>
          <p14:tracePt t="16068" x="3848100" y="4419600"/>
          <p14:tracePt t="16081" x="3825875" y="4427538"/>
          <p14:tracePt t="16084" x="3794125" y="4435475"/>
          <p14:tracePt t="16098" x="3756025" y="4441825"/>
          <p14:tracePt t="16101" x="3711575" y="4441825"/>
          <p14:tracePt t="16115" x="3619500" y="4449763"/>
          <p14:tracePt t="16115" x="3551238" y="4449763"/>
          <p14:tracePt t="16123" x="3475038" y="4449763"/>
          <p14:tracePt t="16131" x="3398838" y="4449763"/>
          <p14:tracePt t="16139" x="3360738" y="4449763"/>
          <p14:tracePt t="16148" x="3238500" y="4435475"/>
          <p14:tracePt t="16154" x="3154363" y="4411663"/>
          <p14:tracePt t="16165" x="3116263" y="4397375"/>
          <p14:tracePt t="16170" x="3048000" y="4365625"/>
          <p14:tracePt t="16181" x="2987675" y="4343400"/>
          <p14:tracePt t="16186" x="2933700" y="4313238"/>
          <p14:tracePt t="16197" x="2903538" y="4289425"/>
          <p14:tracePt t="16202" x="2887663" y="4275138"/>
          <p14:tracePt t="16214" x="2865438" y="4244975"/>
          <p14:tracePt t="16220" x="2849563" y="4221163"/>
          <p14:tracePt t="16231" x="2835275" y="4191000"/>
          <p14:tracePt t="16235" x="2835275" y="4168775"/>
          <p14:tracePt t="16248" x="2835275" y="4144963"/>
          <p14:tracePt t="16250" x="2841625" y="4130675"/>
          <p14:tracePt t="16264" x="2873375" y="4106863"/>
          <p14:tracePt t="16266" x="2925763" y="4076700"/>
          <p14:tracePt t="16281" x="2955925" y="4068763"/>
          <p14:tracePt t="16281" x="3001963" y="4060825"/>
          <p14:tracePt t="16289" x="3094038" y="4046538"/>
          <p14:tracePt t="16298" x="3170238" y="4046538"/>
          <p14:tracePt t="16305" x="3238500" y="4046538"/>
          <p14:tracePt t="16315" x="3306763" y="4060825"/>
          <p14:tracePt t="16321" x="3344863" y="4076700"/>
          <p14:tracePt t="16331" x="3406775" y="4114800"/>
          <p14:tracePt t="16336" x="3467100" y="4144963"/>
          <p14:tracePt t="16347" x="3513138" y="4183063"/>
          <p14:tracePt t="16352" x="3527425" y="4198938"/>
          <p14:tracePt t="16365" x="3559175" y="4229100"/>
          <p14:tracePt t="16368" x="3573463" y="4251325"/>
          <p14:tracePt t="16381" x="3597275" y="4275138"/>
          <p14:tracePt t="16384" x="3597275" y="4289425"/>
          <p14:tracePt t="16398" x="3603625" y="4305300"/>
          <p14:tracePt t="16401" x="3603625" y="4313238"/>
          <p14:tracePt t="16414" x="3597275" y="4321175"/>
          <p14:tracePt t="16420" x="3581400" y="4327525"/>
          <p14:tracePt t="16432" x="3551238" y="4343400"/>
          <p14:tracePt t="16432" x="3527425" y="4351338"/>
          <p14:tracePt t="16439" x="3489325" y="4359275"/>
          <p14:tracePt t="16448" x="3475038" y="4359275"/>
          <p14:tracePt t="16455" x="3444875" y="4359275"/>
          <p14:tracePt t="16465" x="3421063" y="4365625"/>
          <p14:tracePt t="16471" x="3406775" y="4365625"/>
          <p14:tracePt t="16481" x="3390900" y="4373563"/>
          <p14:tracePt t="16487" x="3382963" y="4373563"/>
          <p14:tracePt t="16498" x="3375025" y="4373563"/>
          <p14:tracePt t="17475" x="3382963" y="4373563"/>
          <p14:tracePt t="17483" x="3390900" y="4373563"/>
          <p14:tracePt t="17491" x="3398838" y="4373563"/>
          <p14:tracePt t="17506" x="3406775" y="4373563"/>
          <p14:tracePt t="17522" x="3413125" y="4359275"/>
          <p14:tracePt t="17532" x="3413125" y="4335463"/>
          <p14:tracePt t="17538" x="3421063" y="4313238"/>
          <p14:tracePt t="17547" x="3421063" y="4283075"/>
          <p14:tracePt t="17554" x="3421063" y="4251325"/>
          <p14:tracePt t="17564" x="3421063" y="4237038"/>
          <p14:tracePt t="17570" x="3421063" y="4206875"/>
          <p14:tracePt t="17581" x="3421063" y="4183063"/>
          <p14:tracePt t="17585" x="3421063" y="4168775"/>
          <p14:tracePt t="17594" x="3421063" y="4152900"/>
          <p14:tracePt t="17601" x="3421063" y="4144963"/>
          <p14:tracePt t="17609" x="3421063" y="4137025"/>
          <p14:tracePt t="17633" x="3413125" y="4137025"/>
          <p14:tracePt t="17641" x="3413125" y="4130675"/>
          <p14:tracePt t="17649" x="3406775" y="4130675"/>
          <p14:tracePt t="17667" x="3398838" y="4130675"/>
          <p14:tracePt t="17673" x="3390900" y="4122738"/>
          <p14:tracePt t="17681" x="3375025" y="4106863"/>
          <p14:tracePt t="17688" x="3344863" y="4098925"/>
          <p14:tracePt t="17698" x="3314700" y="4068763"/>
          <p14:tracePt t="17704" x="3268663" y="4030663"/>
          <p14:tracePt t="17715" x="3222625" y="4000500"/>
          <p14:tracePt t="17720" x="3170238" y="3954463"/>
          <p14:tracePt t="17730" x="3124200" y="3894138"/>
          <p14:tracePt t="17736" x="3063875" y="3810000"/>
          <p14:tracePt t="17744" x="3009900" y="3725863"/>
          <p14:tracePt t="17752" x="2949575" y="3619500"/>
          <p14:tracePt t="17760" x="2887663" y="3497263"/>
          <p14:tracePt t="17768" x="2841625" y="3375025"/>
          <p14:tracePt t="17776" x="2803525" y="3254375"/>
          <p14:tracePt t="17783" x="2789238" y="3200400"/>
          <p14:tracePt t="17791" x="2773363" y="3108325"/>
          <p14:tracePt t="17799" x="2773363" y="3086100"/>
          <p14:tracePt t="17807" x="2765425" y="3040063"/>
          <p14:tracePt t="17942" x="2765425" y="3032125"/>
          <p14:tracePt t="17950" x="2765425" y="3017838"/>
          <p14:tracePt t="17957" x="2765425" y="3001963"/>
          <p14:tracePt t="17965" x="2765425" y="2979738"/>
          <p14:tracePt t="17973" x="2759075" y="2963863"/>
          <p14:tracePt t="17981" x="2743200" y="2941638"/>
          <p14:tracePt t="17989" x="2727325" y="2911475"/>
          <p14:tracePt t="17998" x="2697163" y="2895600"/>
          <p14:tracePt t="18005" x="2667000" y="2865438"/>
          <p14:tracePt t="18015" x="2613025" y="2819400"/>
          <p14:tracePt t="18021" x="2544763" y="2773363"/>
          <p14:tracePt t="18031" x="2476500" y="2727325"/>
          <p14:tracePt t="18036" x="2400300" y="2682875"/>
          <p14:tracePt t="18047" x="2339975" y="2628900"/>
          <p14:tracePt t="18053" x="2270125" y="2582863"/>
          <p14:tracePt t="18060" x="2201863" y="2530475"/>
          <p14:tracePt t="18068" x="2179638" y="2498725"/>
          <p14:tracePt t="18076" x="2125663" y="2438400"/>
          <p14:tracePt t="18084" x="2095500" y="2392363"/>
          <p14:tracePt t="18092" x="2073275" y="2332038"/>
          <p14:tracePt t="18100" x="2057400" y="2286000"/>
          <p14:tracePt t="18108" x="2049463" y="2247900"/>
          <p14:tracePt t="18116" x="2049463" y="2201863"/>
          <p14:tracePt t="18124" x="2049463" y="2163763"/>
          <p14:tracePt t="18131" x="2057400" y="2133600"/>
          <p14:tracePt t="18140" x="2073275" y="2111375"/>
          <p14:tracePt t="18148" x="2103438" y="2087563"/>
          <p14:tracePt t="18155" x="2111375" y="2079625"/>
          <p14:tracePt t="18164" x="2133600" y="2073275"/>
          <p14:tracePt t="18171" x="2141538" y="2057400"/>
          <p14:tracePt t="18182" x="2155825" y="2057400"/>
          <p14:tracePt t="18187" x="2163763" y="2049463"/>
          <p14:tracePt t="18198" x="2171700" y="2041525"/>
          <p14:tracePt t="18203" x="2179638" y="2041525"/>
          <p14:tracePt t="18214" x="2187575" y="2035175"/>
          <p14:tracePt t="18218" x="2193925" y="2027238"/>
          <p14:tracePt t="18231" x="2193925" y="2019300"/>
          <p14:tracePt t="18235" x="2201863" y="2003425"/>
          <p14:tracePt t="18247" x="2201863" y="1997075"/>
          <p14:tracePt t="18250" x="2209800" y="1973263"/>
          <p14:tracePt t="18264" x="2209800" y="1958975"/>
          <p14:tracePt t="18267" x="2209800" y="1943100"/>
          <p14:tracePt t="18281" x="2209800" y="1927225"/>
          <p14:tracePt t="18283" x="2217738" y="1905000"/>
          <p14:tracePt t="18298" x="2217738" y="1889125"/>
          <p14:tracePt t="18299" x="2225675" y="1874838"/>
          <p14:tracePt t="18305" x="2232025" y="1851025"/>
          <p14:tracePt t="18314" x="2255838" y="1836738"/>
          <p14:tracePt t="18321" x="2270125" y="1812925"/>
          <p14:tracePt t="18332" x="2301875" y="1806575"/>
          <p14:tracePt t="18337" x="2332038" y="1790700"/>
          <p14:tracePt t="18348" x="2370138" y="1774825"/>
          <p14:tracePt t="18353" x="2408238" y="1760538"/>
          <p14:tracePt t="18364" x="2454275" y="1744663"/>
          <p14:tracePt t="18370" x="2498725" y="1730375"/>
          <p14:tracePt t="18382" x="2552700" y="1714500"/>
          <p14:tracePt t="18386" x="2598738" y="1706563"/>
          <p14:tracePt t="18398" x="2644775" y="1698625"/>
          <p14:tracePt t="18401" x="2651125" y="1698625"/>
          <p14:tracePt t="18414" x="2682875" y="1698625"/>
          <p14:tracePt t="18417" x="2697163" y="1698625"/>
          <p14:tracePt t="18431" x="2720975" y="1698625"/>
          <p14:tracePt t="18434" x="2727325" y="1698625"/>
          <p14:tracePt t="18448" x="2727325" y="1714500"/>
          <p14:tracePt t="18449" x="2720975" y="1744663"/>
          <p14:tracePt t="18455" x="2682875" y="1768475"/>
          <p14:tracePt t="18465" x="2651125" y="1774825"/>
          <p14:tracePt t="18471" x="2574925" y="1798638"/>
          <p14:tracePt t="18481" x="2506663" y="1806575"/>
          <p14:tracePt t="18487" x="2438400" y="1812925"/>
          <p14:tracePt t="18498" x="2354263" y="1812925"/>
          <p14:tracePt t="18503" x="2316163" y="1812925"/>
          <p14:tracePt t="18514" x="2247900" y="1806575"/>
          <p14:tracePt t="18519" x="2179638" y="1782763"/>
          <p14:tracePt t="18531" x="2133600" y="1768475"/>
          <p14:tracePt t="18535" x="2079625" y="1744663"/>
          <p14:tracePt t="18548" x="2065338" y="1736725"/>
          <p14:tracePt t="18551" x="2041525" y="1714500"/>
          <p14:tracePt t="18564" x="2011363" y="1684338"/>
          <p14:tracePt t="18567" x="2011363" y="1668463"/>
          <p14:tracePt t="18581" x="2011363" y="1646238"/>
          <p14:tracePt t="18583" x="2011363" y="1630363"/>
          <p14:tracePt t="18597" x="2019300" y="1622425"/>
          <p14:tracePt t="18599" x="2041525" y="1608138"/>
          <p14:tracePt t="18615" x="2079625" y="1600200"/>
          <p14:tracePt t="18615" x="2125663" y="1600200"/>
          <p14:tracePt t="18622" x="2171700" y="1600200"/>
          <p14:tracePt t="18631" x="2217738" y="1600200"/>
          <p14:tracePt t="18638" x="2263775" y="1600200"/>
          <p14:tracePt t="18649" x="2293938" y="1616075"/>
          <p14:tracePt t="18653" x="2308225" y="1622425"/>
          <p14:tracePt t="18664" x="2324100" y="1638300"/>
          <p14:tracePt t="18669" x="2339975" y="1654175"/>
          <p14:tracePt t="18683" x="2346325" y="1668463"/>
          <p14:tracePt t="18686" x="2354263" y="1676400"/>
          <p14:tracePt t="18697" x="2354263" y="1684338"/>
          <p14:tracePt t="18701" x="2354263" y="1692275"/>
          <p14:tracePt t="18717" x="2339975" y="1698625"/>
          <p14:tracePt t="18731" x="2324100" y="1698625"/>
          <p14:tracePt t="18734" x="2308225" y="1698625"/>
          <p14:tracePt t="18748" x="2301875" y="1698625"/>
          <p14:tracePt t="18748" x="2286000" y="1698625"/>
          <p14:tracePt t="18756" x="2270125" y="1684338"/>
          <p14:tracePt t="18765" x="2263775" y="1684338"/>
          <p14:tracePt t="18772" x="2263775" y="1676400"/>
          <p14:tracePt t="18782" x="2255838" y="1676400"/>
          <p14:tracePt t="18788" x="2247900" y="1668463"/>
          <p14:tracePt t="18922" x="2247900" y="1676400"/>
          <p14:tracePt t="18932" x="2247900" y="1706563"/>
          <p14:tracePt t="18938" x="2247900" y="1744663"/>
          <p14:tracePt t="18947" x="2247900" y="1790700"/>
          <p14:tracePt t="18954" x="2247900" y="1844675"/>
          <p14:tracePt t="18964" x="2247900" y="1897063"/>
          <p14:tracePt t="18970" x="2247900" y="1958975"/>
          <p14:tracePt t="18978" x="2247900" y="2079625"/>
          <p14:tracePt t="18985" x="2263775" y="2201863"/>
          <p14:tracePt t="18994" x="2286000" y="2339975"/>
          <p14:tracePt t="19001" x="2308225" y="2468563"/>
          <p14:tracePt t="19009" x="2339975" y="2598738"/>
          <p14:tracePt t="19017" x="2346325" y="2651125"/>
          <p14:tracePt t="19025" x="2370138" y="2765425"/>
          <p14:tracePt t="19033" x="2384425" y="2841625"/>
          <p14:tracePt t="19041" x="2400300" y="2917825"/>
          <p14:tracePt t="19049" x="2408238" y="2949575"/>
          <p14:tracePt t="19056" x="2422525" y="2994025"/>
          <p14:tracePt t="19065" x="2430463" y="3025775"/>
          <p14:tracePt t="19073" x="2446338" y="3048000"/>
          <p14:tracePt t="19081" x="2454275" y="3063875"/>
          <p14:tracePt t="19088" x="2460625" y="3078163"/>
          <p14:tracePt t="19098" x="2460625" y="3086100"/>
          <p14:tracePt t="19104" x="2468563" y="3094038"/>
          <p14:tracePt t="19116" x="2468563" y="3101975"/>
          <p14:tracePt t="19120" x="2476500" y="3101975"/>
          <p14:tracePt t="19131" x="2476500" y="3108325"/>
          <p14:tracePt t="19152" x="2476500" y="3116263"/>
          <p14:tracePt t="19191" x="2468563" y="3116263"/>
          <p14:tracePt t="19199" x="2454275" y="3116263"/>
          <p14:tracePt t="19207" x="2438400" y="3116263"/>
          <p14:tracePt t="19215" x="2416175" y="3116263"/>
          <p14:tracePt t="19223" x="2378075" y="3116263"/>
          <p14:tracePt t="19231" x="2346325" y="3108325"/>
          <p14:tracePt t="19239" x="2270125" y="3101975"/>
          <p14:tracePt t="19247" x="2225675" y="3086100"/>
          <p14:tracePt t="19254" x="2149475" y="3078163"/>
          <p14:tracePt t="19265" x="2065338" y="3070225"/>
          <p14:tracePt t="19270" x="1973263" y="3055938"/>
          <p14:tracePt t="19281" x="1866900" y="3040063"/>
          <p14:tracePt t="19286" x="1760538" y="3032125"/>
          <p14:tracePt t="19294" x="1660525" y="3025775"/>
          <p14:tracePt t="19302" x="1608138" y="3017838"/>
          <p14:tracePt t="19310" x="1531938" y="3009900"/>
          <p14:tracePt t="19318" x="1463675" y="3001963"/>
          <p14:tracePt t="19325" x="1439863" y="2994025"/>
          <p14:tracePt t="19333" x="1393825" y="2994025"/>
          <p14:tracePt t="19341" x="1363663" y="2987675"/>
          <p14:tracePt t="19349" x="1355725" y="2987675"/>
          <p14:tracePt t="19357" x="1341438" y="2987675"/>
          <p14:tracePt t="19382" x="1349375" y="2987675"/>
          <p14:tracePt t="19389" x="1387475" y="2987675"/>
          <p14:tracePt t="19398" x="1447800" y="2987675"/>
          <p14:tracePt t="19404" x="1524000" y="2987675"/>
          <p14:tracePt t="19415" x="1684338" y="2987675"/>
          <p14:tracePt t="19420" x="1752600" y="2987675"/>
          <p14:tracePt t="19431" x="1989138" y="2994025"/>
          <p14:tracePt t="19437" x="2065338" y="3001963"/>
          <p14:tracePt t="19444" x="2209800" y="3009900"/>
          <p14:tracePt t="19452" x="2270125" y="3009900"/>
          <p14:tracePt t="19460" x="2378075" y="3017838"/>
          <p14:tracePt t="19468" x="2408238" y="3017838"/>
          <p14:tracePt t="19476" x="2468563" y="3017838"/>
          <p14:tracePt t="19484" x="2514600" y="3017838"/>
          <p14:tracePt t="19491" x="2544763" y="3017838"/>
          <p14:tracePt t="19499" x="2560638" y="3017838"/>
          <p14:tracePt t="19507" x="2568575" y="3017838"/>
          <p14:tracePt t="19516" x="2574925" y="3017838"/>
          <p14:tracePt t="19523" x="2582863" y="3017838"/>
          <p14:tracePt t="19634" x="2590800" y="3017838"/>
          <p14:tracePt t="19642" x="2598738" y="3017838"/>
          <p14:tracePt t="19650" x="2606675" y="3017838"/>
          <p14:tracePt t="19658" x="2613025" y="3017838"/>
          <p14:tracePt t="19666" x="2620963" y="3017838"/>
          <p14:tracePt t="19674" x="2628900" y="3017838"/>
          <p14:tracePt t="19683" x="2636838" y="3017838"/>
          <p14:tracePt t="19689" x="2644775" y="3017838"/>
          <p14:tracePt t="19705" x="2651125" y="3017838"/>
          <p14:tracePt t="19721" x="2659063" y="3017838"/>
          <p14:tracePt t="19903" x="2667000" y="3017838"/>
          <p14:tracePt t="19919" x="2667000" y="3025775"/>
          <p14:tracePt t="20077" x="2659063" y="3025775"/>
          <p14:tracePt t="20092" x="2651125" y="3025775"/>
          <p14:tracePt t="20108" x="2644775" y="3017838"/>
          <p14:tracePt t="20124" x="2636838" y="3017838"/>
          <p14:tracePt t="20132" x="2628900" y="3017838"/>
          <p14:tracePt t="20140" x="2620963" y="3009900"/>
          <p14:tracePt t="20148" x="2613025" y="3009900"/>
          <p14:tracePt t="20165" x="2606675" y="3009900"/>
          <p14:tracePt t="20188" x="2598738" y="3009900"/>
          <p14:tracePt t="20219" x="2598738" y="3001963"/>
          <p14:tracePt t="20267" x="2606675" y="3001963"/>
          <p14:tracePt t="20274" x="2613025" y="3001963"/>
          <p14:tracePt t="20282" x="2628900" y="3001963"/>
          <p14:tracePt t="20290" x="2636838" y="3001963"/>
          <p14:tracePt t="20298" x="2644775" y="3001963"/>
          <p14:tracePt t="20306" x="2651125" y="3001963"/>
          <p14:tracePt t="20315" x="2659063" y="3001963"/>
          <p14:tracePt t="20322" x="2667000" y="3001963"/>
          <p14:tracePt t="20338" x="2674938" y="3001963"/>
          <p14:tracePt t="20401" x="2667000" y="2994025"/>
          <p14:tracePt t="20409" x="2659063" y="2987675"/>
          <p14:tracePt t="20417" x="2651125" y="2971800"/>
          <p14:tracePt t="20425" x="2636838" y="2955925"/>
          <p14:tracePt t="20433" x="2620963" y="2941638"/>
          <p14:tracePt t="20441" x="2613025" y="2925763"/>
          <p14:tracePt t="20449" x="2598738" y="2903538"/>
          <p14:tracePt t="20456" x="2590800" y="2887663"/>
          <p14:tracePt t="20464" x="2582863" y="2865438"/>
          <p14:tracePt t="20472" x="2574925" y="2849563"/>
          <p14:tracePt t="20481" x="2568575" y="2835275"/>
          <p14:tracePt t="20488" x="2568575" y="2819400"/>
          <p14:tracePt t="20498" x="2560638" y="2811463"/>
          <p14:tracePt t="20504" x="2552700" y="2797175"/>
          <p14:tracePt t="20514" x="2552700" y="2789238"/>
          <p14:tracePt t="20519" x="2552700" y="2773363"/>
          <p14:tracePt t="20527" x="2552700" y="2759075"/>
          <p14:tracePt t="20535" x="2552700" y="2743200"/>
          <p14:tracePt t="20543" x="2560638" y="2727325"/>
          <p14:tracePt t="20551" x="2574925" y="2705100"/>
          <p14:tracePt t="20559" x="2590800" y="2682875"/>
          <p14:tracePt t="20568" x="2606675" y="2651125"/>
          <p14:tracePt t="20575" x="2613025" y="2636838"/>
          <p14:tracePt t="20583" x="2628900" y="2613025"/>
          <p14:tracePt t="20591" x="2636838" y="2590800"/>
          <p14:tracePt t="20599" x="2651125" y="2568575"/>
          <p14:tracePt t="20606" x="2659063" y="2544763"/>
          <p14:tracePt t="20615" x="2659063" y="2536825"/>
          <p14:tracePt t="20622" x="2667000" y="2522538"/>
          <p14:tracePt t="20631" x="2667000" y="2506663"/>
          <p14:tracePt t="20638" x="2667000" y="2492375"/>
          <p14:tracePt t="20649" x="2667000" y="2484438"/>
          <p14:tracePt t="20654" x="2667000" y="2468563"/>
          <p14:tracePt t="20665" x="2667000" y="2460625"/>
          <p14:tracePt t="20670" x="2667000" y="2454275"/>
          <p14:tracePt t="20907" x="2682875" y="2454275"/>
          <p14:tracePt t="20915" x="2705100" y="2454275"/>
          <p14:tracePt t="20923" x="2735263" y="2454275"/>
          <p14:tracePt t="20932" x="2773363" y="2454275"/>
          <p14:tracePt t="20939" x="2819400" y="2438400"/>
          <p14:tracePt t="20947" x="2865438" y="2430463"/>
          <p14:tracePt t="20954" x="2917825" y="2416175"/>
          <p14:tracePt t="20965" x="2971800" y="2400300"/>
          <p14:tracePt t="20970" x="3025775" y="2392363"/>
          <p14:tracePt t="20980" x="3078163" y="2392363"/>
          <p14:tracePt t="20986" x="3132138" y="2384425"/>
          <p14:tracePt t="20994" x="3170238" y="2384425"/>
          <p14:tracePt t="21002" x="3216275" y="2384425"/>
          <p14:tracePt t="21010" x="3254375" y="2384425"/>
          <p14:tracePt t="21018" x="3298825" y="2384425"/>
          <p14:tracePt t="21026" x="3336925" y="2400300"/>
          <p14:tracePt t="21035" x="3382963" y="2408238"/>
          <p14:tracePt t="21041" x="3436938" y="2416175"/>
          <p14:tracePt t="21049" x="3521075" y="2438400"/>
          <p14:tracePt t="21057" x="3589338" y="2446338"/>
          <p14:tracePt t="21065" x="3657600" y="2454275"/>
          <p14:tracePt t="21073" x="3749675" y="2460625"/>
          <p14:tracePt t="21081" x="3840163" y="2460625"/>
          <p14:tracePt t="21089" x="3932238" y="2468563"/>
          <p14:tracePt t="21098" x="4022725" y="2468563"/>
          <p14:tracePt t="21105" x="4122738" y="2476500"/>
          <p14:tracePt t="21114" x="4229100" y="2476500"/>
          <p14:tracePt t="21121" x="4267200" y="2476500"/>
          <p14:tracePt t="21132" x="4427538" y="2484438"/>
          <p14:tracePt t="21136" x="4465638" y="2484438"/>
          <p14:tracePt t="21156" x="4618038" y="2492375"/>
          <p14:tracePt t="21160" x="4640263" y="2492375"/>
          <p14:tracePt t="21168" x="4686300" y="2492375"/>
          <p14:tracePt t="21176" x="4716463" y="2498725"/>
          <p14:tracePt t="21184" x="4740275" y="2498725"/>
          <p14:tracePt t="21192" x="4754563" y="2506663"/>
          <p14:tracePt t="21200" x="4762500" y="2506663"/>
          <p14:tracePt t="21216" x="4762500" y="2514600"/>
          <p14:tracePt t="21223" x="4716463" y="2530475"/>
          <p14:tracePt t="21231" x="4656138" y="2552700"/>
          <p14:tracePt t="21239" x="4572000" y="2590800"/>
          <p14:tracePt t="21248" x="4389438" y="2644775"/>
          <p14:tracePt t="21255" x="4313238" y="2667000"/>
          <p14:tracePt t="21264" x="4076700" y="2751138"/>
          <p14:tracePt t="21271" x="3908425" y="2811463"/>
          <p14:tracePt t="21281" x="3817938" y="2841625"/>
          <p14:tracePt t="21287" x="3665538" y="2895600"/>
          <p14:tracePt t="21297" x="3513138" y="2949575"/>
          <p14:tracePt t="21303" x="3382963" y="2994025"/>
          <p14:tracePt t="21310" x="3330575" y="3009900"/>
          <p14:tracePt t="21318" x="3230563" y="3040063"/>
          <p14:tracePt t="21326" x="3146425" y="3063875"/>
          <p14:tracePt t="21334" x="3078163" y="3078163"/>
          <p14:tracePt t="21342" x="3025775" y="3094038"/>
          <p14:tracePt t="21350" x="2971800" y="3094038"/>
          <p14:tracePt t="21358" x="2925763" y="3101975"/>
          <p14:tracePt t="21366" x="2887663" y="3101975"/>
          <p14:tracePt t="21374" x="2849563" y="3101975"/>
          <p14:tracePt t="21382" x="2819400" y="3101975"/>
          <p14:tracePt t="21389" x="2811463" y="3101975"/>
          <p14:tracePt t="21398" x="2789238" y="3101975"/>
          <p14:tracePt t="21405" x="2765425" y="3094038"/>
          <p14:tracePt t="21415" x="2751138" y="3086100"/>
          <p14:tracePt t="21421" x="2735263" y="3078163"/>
          <p14:tracePt t="21432" x="2720975" y="3070225"/>
          <p14:tracePt t="21437" x="2705100" y="3063875"/>
          <p14:tracePt t="21448" x="2682875" y="3055938"/>
          <p14:tracePt t="21453" x="2674938" y="3048000"/>
          <p14:tracePt t="21464" x="2659063" y="3040063"/>
          <p14:tracePt t="21469" x="2644775" y="3032125"/>
          <p14:tracePt t="21481" x="2636838" y="3025775"/>
          <p14:tracePt t="21484" x="2620963" y="3017838"/>
          <p14:tracePt t="21497" x="2613025" y="3017838"/>
          <p14:tracePt t="21501" x="2606675" y="3009900"/>
          <p14:tracePt t="21515" x="2598738" y="3001963"/>
          <p14:tracePt t="21518" x="2590800" y="3001963"/>
          <p14:tracePt t="21540" x="2590800" y="2994025"/>
          <p14:tracePt t="21571" x="2582863" y="2994025"/>
          <p14:tracePt t="21607" x="2574925" y="2994025"/>
          <p14:tracePt t="21612" x="2574925" y="2987675"/>
          <p14:tracePt t="21619" x="2568575" y="2987675"/>
          <p14:tracePt t="21634" x="2560638" y="2979738"/>
          <p14:tracePt t="21642" x="2552700" y="2979738"/>
          <p14:tracePt t="21658" x="2544763" y="2971800"/>
          <p14:tracePt t="21667" x="2536825" y="2971800"/>
          <p14:tracePt t="21674" x="2536825" y="2963863"/>
          <p14:tracePt t="21682" x="2522538" y="2955925"/>
          <p14:tracePt t="21690" x="2522538" y="2949575"/>
          <p14:tracePt t="21698" x="2514600" y="2941638"/>
          <p14:tracePt t="21706" x="2506663" y="2925763"/>
          <p14:tracePt t="21722" x="2498725" y="2917825"/>
          <p14:tracePt t="21737" x="2498725" y="2911475"/>
          <p14:tracePt t="21785" x="2498725" y="2917825"/>
          <p14:tracePt t="21793" x="2498725" y="2933700"/>
          <p14:tracePt t="21801" x="2506663" y="2949575"/>
          <p14:tracePt t="21809" x="2522538" y="2971800"/>
          <p14:tracePt t="21817" x="2530475" y="2994025"/>
          <p14:tracePt t="21824" x="2544763" y="3009900"/>
          <p14:tracePt t="21832" x="2552700" y="3017838"/>
          <p14:tracePt t="21840" x="2560638" y="3032125"/>
          <p14:tracePt t="21848" x="2574925" y="3048000"/>
          <p14:tracePt t="21856" x="2582863" y="3055938"/>
          <p14:tracePt t="21864" x="2590800" y="3063875"/>
          <p14:tracePt t="21872" x="2598738" y="3070225"/>
          <p14:tracePt t="21888" x="2606675" y="3070225"/>
          <p14:tracePt t="21898" x="2606675" y="3078163"/>
          <p14:tracePt t="21935" x="2606675" y="3070225"/>
          <p14:tracePt t="21943" x="2606675" y="3055938"/>
          <p14:tracePt t="21951" x="2606675" y="3040063"/>
          <p14:tracePt t="21959" x="2606675" y="3017838"/>
          <p14:tracePt t="21967" x="2606675" y="2994025"/>
          <p14:tracePt t="21975" x="2598738" y="2971800"/>
          <p14:tracePt t="21983" x="2590800" y="2941638"/>
          <p14:tracePt t="21990" x="2582863" y="2933700"/>
          <p14:tracePt t="21998" x="2574925" y="2911475"/>
          <p14:tracePt t="22006" x="2568575" y="2895600"/>
          <p14:tracePt t="22015" x="2568575" y="2887663"/>
          <p14:tracePt t="22022" x="2560638" y="2879725"/>
          <p14:tracePt t="22070" x="2574925" y="2887663"/>
          <p14:tracePt t="22077" x="2582863" y="2903538"/>
          <p14:tracePt t="22086" x="2606675" y="2925763"/>
          <p14:tracePt t="22093" x="2620963" y="2949575"/>
          <p14:tracePt t="22101" x="2644775" y="2971800"/>
          <p14:tracePt t="22109" x="2659063" y="2994025"/>
          <p14:tracePt t="22117" x="2674938" y="3025775"/>
          <p14:tracePt t="22125" x="2689225" y="3040063"/>
          <p14:tracePt t="22133" x="2705100" y="3055938"/>
          <p14:tracePt t="22140" x="2720975" y="3070225"/>
          <p14:tracePt t="22149" x="2735263" y="3078163"/>
          <p14:tracePt t="22156" x="2751138" y="3086100"/>
          <p14:tracePt t="22165" x="2765425" y="3086100"/>
          <p14:tracePt t="22172" x="2781300" y="3086100"/>
          <p14:tracePt t="22182" x="2789238" y="3086100"/>
          <p14:tracePt t="22188" x="2803525" y="3078163"/>
          <p14:tracePt t="22198" x="2811463" y="3063875"/>
          <p14:tracePt t="22204" x="2819400" y="3048000"/>
          <p14:tracePt t="22215" x="2819400" y="3040063"/>
          <p14:tracePt t="22220" x="2819400" y="3017838"/>
          <p14:tracePt t="22231" x="2819400" y="2987675"/>
          <p14:tracePt t="22236" x="2819400" y="2971800"/>
          <p14:tracePt t="22248" x="2811463" y="2963863"/>
          <p14:tracePt t="22251" x="2803525" y="2949575"/>
          <p14:tracePt t="22264" x="2781300" y="2933700"/>
          <p14:tracePt t="22267" x="2773363" y="2933700"/>
          <p14:tracePt t="22281" x="2743200" y="2917825"/>
          <p14:tracePt t="22284" x="2735263" y="2917825"/>
          <p14:tracePt t="22297" x="2713038" y="2917825"/>
          <p14:tracePt t="22300" x="2697163" y="2917825"/>
          <p14:tracePt t="22315" x="2689225" y="2917825"/>
          <p14:tracePt t="22315" x="2682875" y="2917825"/>
          <p14:tracePt t="22323" x="2674938" y="2917825"/>
          <p14:tracePt t="22354" x="2674938" y="2925763"/>
          <p14:tracePt t="22370" x="2674938" y="2933700"/>
          <p14:tracePt t="22380" x="2682875" y="2933700"/>
          <p14:tracePt t="22386" x="2689225" y="2941638"/>
          <p14:tracePt t="22394" x="2697163" y="2941638"/>
          <p14:tracePt t="22402" x="2697163" y="2949575"/>
          <p14:tracePt t="22409" x="2705100" y="2949575"/>
          <p14:tracePt t="23434" x="2720975" y="2911475"/>
          <p14:tracePt t="23438" x="2759075" y="2873375"/>
          <p14:tracePt t="23449" x="2797175" y="2841625"/>
          <p14:tracePt t="23454" x="2819400" y="2835275"/>
          <p14:tracePt t="23464" x="2841625" y="2835275"/>
          <p14:tracePt t="23469" x="2873375" y="2835275"/>
          <p14:tracePt t="23477" x="2895600" y="2835275"/>
          <p14:tracePt t="23485" x="2925763" y="2849563"/>
          <p14:tracePt t="23493" x="2949575" y="2887663"/>
          <p14:tracePt t="23501" x="3001963" y="2955925"/>
          <p14:tracePt t="23509" x="3063875" y="3040063"/>
          <p14:tracePt t="23517" x="3116263" y="3146425"/>
          <p14:tracePt t="23524" x="3170238" y="3246438"/>
          <p14:tracePt t="23533" x="3192463" y="3292475"/>
          <p14:tracePt t="23540" x="3238500" y="3382963"/>
          <p14:tracePt t="23549" x="3254375" y="3406775"/>
          <p14:tracePt t="23556" x="3276600" y="3459163"/>
          <p14:tracePt t="23565" x="3292475" y="3489325"/>
          <p14:tracePt t="23572" x="3306763" y="3513138"/>
          <p14:tracePt t="23582" x="3314700" y="3527425"/>
          <p14:tracePt t="23588" x="3322638" y="3535363"/>
          <p14:tracePt t="23598" x="3322638" y="3543300"/>
          <p14:tracePt t="23603" x="3330575" y="3543300"/>
          <p14:tracePt t="23619" x="3336925" y="3543300"/>
          <p14:tracePt t="23631" x="3344863" y="3543300"/>
          <p14:tracePt t="23635" x="3352800" y="3543300"/>
          <p14:tracePt t="23649" x="3368675" y="3551238"/>
          <p14:tracePt t="23652" x="3375025" y="3551238"/>
          <p14:tracePt t="23664" x="3382963" y="3559175"/>
          <p14:tracePt t="23667" x="3390900" y="3559175"/>
          <p14:tracePt t="23684" x="3398838" y="3565525"/>
          <p14:tracePt t="23684" x="3406775" y="3573463"/>
          <p14:tracePt t="23698" x="3413125" y="3581400"/>
          <p14:tracePt t="23722" x="3413125" y="3589338"/>
          <p14:tracePt t="23731" x="3421063" y="3589338"/>
          <p14:tracePt t="23738" x="3421063" y="3597275"/>
          <p14:tracePt t="23748" x="3421063" y="3603625"/>
          <p14:tracePt t="23764" x="3421063" y="3611563"/>
          <p14:tracePt t="23770" x="3429000" y="3611563"/>
          <p14:tracePt t="23777" x="3429000" y="3619500"/>
          <p14:tracePt t="23897" x="3429000" y="3611563"/>
          <p14:tracePt t="23904" x="3421063" y="3611563"/>
          <p14:tracePt t="23914" x="3421063" y="3603625"/>
          <p14:tracePt t="23920" x="3421063" y="3597275"/>
          <p14:tracePt t="23930" x="3413125" y="3597275"/>
          <p14:tracePt t="23936" x="3413125" y="3589338"/>
          <p14:tracePt t="23944" x="3413125" y="3581400"/>
          <p14:tracePt t="23967" x="3406775" y="3573463"/>
          <p14:tracePt t="24054" x="3413125" y="3573463"/>
          <p14:tracePt t="24064" x="3421063" y="3573463"/>
          <p14:tracePt t="24070" x="3444875" y="3573463"/>
          <p14:tracePt t="24081" x="3467100" y="3573463"/>
          <p14:tracePt t="24086" x="3482975" y="3573463"/>
          <p14:tracePt t="24094" x="3505200" y="3581400"/>
          <p14:tracePt t="24102" x="3521075" y="3589338"/>
          <p14:tracePt t="24110" x="3535363" y="3597275"/>
          <p14:tracePt t="24118" x="3559175" y="3603625"/>
          <p14:tracePt t="24125" x="3573463" y="3611563"/>
          <p14:tracePt t="24133" x="3581400" y="3619500"/>
          <p14:tracePt t="24141" x="3589338" y="3619500"/>
          <p14:tracePt t="24149" x="3597275" y="3627438"/>
          <p14:tracePt t="24157" x="3603625" y="3627438"/>
          <p14:tracePt t="24181" x="3611563" y="3627438"/>
          <p14:tracePt t="24221" x="3611563" y="3619500"/>
          <p14:tracePt t="24236" x="3611563" y="3611563"/>
          <p14:tracePt t="24252" x="3611563" y="3603625"/>
          <p14:tracePt t="24383" x="3603625" y="3611563"/>
          <p14:tracePt t="24387" x="3589338" y="3619500"/>
          <p14:tracePt t="25201" x="3589338" y="3611563"/>
          <p14:tracePt t="25209" x="3589338" y="3603625"/>
          <p14:tracePt t="25225" x="3589338" y="3597275"/>
          <p14:tracePt t="25240" x="3589338" y="3589338"/>
          <p14:tracePt t="25249" x="3581400" y="3581400"/>
          <p14:tracePt t="25272" x="3581400" y="3573463"/>
          <p14:tracePt t="25281" x="3573463" y="3573463"/>
          <p14:tracePt t="25407" x="3565525" y="3573463"/>
          <p14:tracePt t="25431" x="3565525" y="3565525"/>
          <p14:tracePt t="25438" x="3559175" y="3565525"/>
          <p14:tracePt t="25501" x="3551238" y="3565525"/>
          <p14:tracePt t="25533" x="3543300" y="3565525"/>
          <p14:tracePt t="25541" x="3543300" y="3559175"/>
          <p14:tracePt t="25549" x="3535363" y="3559175"/>
          <p14:tracePt t="25557" x="3535363" y="3551238"/>
          <p14:tracePt t="25565" x="3527425" y="3543300"/>
          <p14:tracePt t="25573" x="3521075" y="3535363"/>
          <p14:tracePt t="25581" x="3505200" y="3521075"/>
          <p14:tracePt t="25588" x="3489325" y="3505200"/>
          <p14:tracePt t="25598" x="3475038" y="3489325"/>
          <p14:tracePt t="25604" x="3459163" y="3475038"/>
          <p14:tracePt t="25614" x="3429000" y="3451225"/>
          <p14:tracePt t="25620" x="3406775" y="3429000"/>
          <p14:tracePt t="25631" x="3375025" y="3406775"/>
          <p14:tracePt t="25636" x="3368675" y="3398838"/>
          <p14:tracePt t="25647" x="3344863" y="3375025"/>
          <p14:tracePt t="25652" x="3330575" y="3360738"/>
          <p14:tracePt t="25659" x="3306763" y="3344863"/>
          <p14:tracePt t="25668" x="3298825" y="3330575"/>
          <p14:tracePt t="25676" x="3292475" y="3314700"/>
          <p14:tracePt t="25683" x="3284538" y="3298825"/>
          <p14:tracePt t="25691" x="3284538" y="3276600"/>
          <p14:tracePt t="25699" x="3284538" y="3260725"/>
          <p14:tracePt t="25707" x="3284538" y="3246438"/>
          <p14:tracePt t="25715" x="3298825" y="3230563"/>
          <p14:tracePt t="25723" x="3330575" y="3200400"/>
          <p14:tracePt t="25897" x="3344863" y="3170238"/>
          <p14:tracePt t="25905" x="3406775" y="3124200"/>
          <p14:tracePt t="25914" x="3482975" y="3078163"/>
          <p14:tracePt t="25921" x="3581400" y="3040063"/>
          <p14:tracePt t="25931" x="3687763" y="2994025"/>
          <p14:tracePt t="25936" x="3794125" y="2971800"/>
          <p14:tracePt t="25946" x="3916363" y="2949575"/>
          <p14:tracePt t="25952" x="4175125" y="2887663"/>
          <p14:tracePt t="25960" x="4449763" y="2841625"/>
          <p14:tracePt t="25968" x="4740275" y="2811463"/>
          <p14:tracePt t="25976" x="5013325" y="2789238"/>
          <p14:tracePt t="25984" x="5287963" y="2773363"/>
          <p14:tracePt t="25992" x="5554663" y="2765425"/>
          <p14:tracePt t="26000" x="5646738" y="2759075"/>
          <p14:tracePt t="26007" x="5821363" y="2743200"/>
          <p14:tracePt t="26015" x="5875338" y="2743200"/>
          <p14:tracePt t="26253" x="5851525" y="2743200"/>
          <p14:tracePt t="26261" x="5791200" y="2735263"/>
          <p14:tracePt t="26268" x="5684838" y="2735263"/>
          <p14:tracePt t="26277" x="5616575" y="2735263"/>
          <p14:tracePt t="26284" x="5418138" y="2735263"/>
          <p14:tracePt t="26292" x="5257800" y="2735263"/>
          <p14:tracePt t="26300" x="5165725" y="2735263"/>
          <p14:tracePt t="26308" x="5013325" y="2735263"/>
          <p14:tracePt t="26316" x="4860925" y="2735263"/>
          <p14:tracePt t="26324" x="4724400" y="2735263"/>
          <p14:tracePt t="26332" x="4664075" y="2735263"/>
          <p14:tracePt t="26340" x="4556125" y="2735263"/>
          <p14:tracePt t="26349" x="4465638" y="2727325"/>
          <p14:tracePt t="26355" x="4397375" y="2705100"/>
          <p14:tracePt t="26365" x="4351338" y="2689225"/>
          <p14:tracePt t="26371" x="4313238" y="2667000"/>
          <p14:tracePt t="26385" x="4297363" y="2644775"/>
          <p14:tracePt t="26389" x="4289425" y="2613025"/>
          <p14:tracePt t="26398" x="4289425" y="2568575"/>
          <p14:tracePt t="26403" x="4289425" y="2522538"/>
          <p14:tracePt t="26415" x="4343400" y="2460625"/>
          <p14:tracePt t="26419" x="4411663" y="2392363"/>
          <p14:tracePt t="26431" x="4495800" y="2324100"/>
          <p14:tracePt t="26435" x="4610100" y="2255838"/>
          <p14:tracePt t="26448" x="4830763" y="2141538"/>
          <p14:tracePt t="26451" x="4914900" y="2125663"/>
          <p14:tracePt t="26464" x="5181600" y="2041525"/>
          <p14:tracePt t="26467" x="5372100" y="2019300"/>
          <p14:tracePt t="26481" x="5570538" y="2011363"/>
          <p14:tracePt t="26482" x="5791200" y="2011363"/>
          <p14:tracePt t="26490" x="6019800" y="2011363"/>
          <p14:tracePt t="26498" x="6232525" y="2041525"/>
          <p14:tracePt t="26506" x="6454775" y="2095500"/>
          <p14:tracePt t="26515" x="6675438" y="2163763"/>
          <p14:tracePt t="26521" x="6759575" y="2209800"/>
          <p14:tracePt t="26531" x="6918325" y="2278063"/>
          <p14:tracePt t="26537" x="7056438" y="2354263"/>
          <p14:tracePt t="26548" x="7108825" y="2384425"/>
          <p14:tracePt t="26553" x="7208838" y="2446338"/>
          <p14:tracePt t="26564" x="7277100" y="2498725"/>
          <p14:tracePt t="26569" x="7299325" y="2522538"/>
          <p14:tracePt t="26581" x="7337425" y="2552700"/>
          <p14:tracePt t="26585" x="7361238" y="2582863"/>
          <p14:tracePt t="26597" x="7369175" y="2613025"/>
          <p14:tracePt t="26601" x="7369175" y="2636838"/>
          <p14:tracePt t="26614" x="7323138" y="2651125"/>
          <p14:tracePt t="26617" x="7223125" y="2659063"/>
          <p14:tracePt t="26631" x="7070725" y="2667000"/>
          <p14:tracePt t="26633" x="6865938" y="2674938"/>
          <p14:tracePt t="26648" x="6621463" y="2674938"/>
          <p14:tracePt t="26649" x="6332538" y="2674938"/>
          <p14:tracePt t="26656" x="6042025" y="2674938"/>
          <p14:tracePt t="26667" x="5730875" y="2674938"/>
          <p14:tracePt t="26672" x="5456238" y="2674938"/>
          <p14:tracePt t="26682" x="5349875" y="2674938"/>
          <p14:tracePt t="26687" x="5257800" y="2667000"/>
          <p14:tracePt t="26698" x="5105400" y="2659063"/>
          <p14:tracePt t="26704" x="5059363" y="2651125"/>
          <p14:tracePt t="26714" x="4975225" y="2636838"/>
          <p14:tracePt t="26719" x="4922838" y="2620963"/>
          <p14:tracePt t="26731" x="4868863" y="2598738"/>
          <p14:tracePt t="26735" x="4860925" y="2560638"/>
          <p14:tracePt t="26748" x="4860925" y="2536825"/>
          <p14:tracePt t="26751" x="4899025" y="2498725"/>
          <p14:tracePt t="26764" x="4975225" y="2454275"/>
          <p14:tracePt t="26770" x="5075238" y="2400300"/>
          <p14:tracePt t="26781" x="5189538" y="2354263"/>
          <p14:tracePt t="26784" x="5311775" y="2308225"/>
          <p14:tracePt t="26798" x="5432425" y="2278063"/>
          <p14:tracePt t="27099" x="5448300" y="2278063"/>
          <p14:tracePt t="27107" x="5478463" y="2301875"/>
          <p14:tracePt t="27115" x="5502275" y="2324100"/>
          <p14:tracePt t="27122" x="5532438" y="2354263"/>
          <p14:tracePt t="27131" x="5554663" y="2392363"/>
          <p14:tracePt t="27138" x="5584825" y="2422525"/>
          <p14:tracePt t="27148" x="5616575" y="2446338"/>
          <p14:tracePt t="27154" x="5646738" y="2476500"/>
          <p14:tracePt t="27165" x="5699125" y="2522538"/>
          <p14:tracePt t="27170" x="5745163" y="2568575"/>
          <p14:tracePt t="27180" x="5791200" y="2606675"/>
          <p14:tracePt t="27186" x="5807075" y="2620963"/>
          <p14:tracePt t="27194" x="5837238" y="2644775"/>
          <p14:tracePt t="27202" x="5859463" y="2667000"/>
          <p14:tracePt t="27210" x="5875338" y="2674938"/>
          <p14:tracePt t="27217" x="5883275" y="2682875"/>
          <p14:tracePt t="27225" x="5889625" y="2689225"/>
          <p14:tracePt t="27241" x="5897563" y="2689225"/>
          <p14:tracePt t="27249" x="5897563" y="2697163"/>
          <p14:tracePt t="27289" x="5889625" y="2705100"/>
          <p14:tracePt t="27297" x="5883275" y="2705100"/>
          <p14:tracePt t="27305" x="5875338" y="2705100"/>
          <p14:tracePt t="27315" x="5867400" y="2705100"/>
          <p14:tracePt t="27550" x="5859463" y="2705100"/>
          <p14:tracePt t="27557" x="5845175" y="2705100"/>
          <p14:tracePt t="27565" x="5829300" y="2705100"/>
          <p14:tracePt t="27573" x="5807075" y="2705100"/>
          <p14:tracePt t="27582" x="5775325" y="2713038"/>
          <p14:tracePt t="27589" x="5745163" y="2713038"/>
          <p14:tracePt t="27598" x="5707063" y="2720975"/>
          <p14:tracePt t="27605" x="5654675" y="2727325"/>
          <p14:tracePt t="27615" x="5608638" y="2735263"/>
          <p14:tracePt t="27621" x="5562600" y="2735263"/>
          <p14:tracePt t="27631" x="5516563" y="2743200"/>
          <p14:tracePt t="27636" x="5470525" y="2743200"/>
          <p14:tracePt t="27647" x="5448300" y="2751138"/>
          <p14:tracePt t="27652" x="5410200" y="2751138"/>
          <p14:tracePt t="27661" x="5387975" y="2751138"/>
          <p14:tracePt t="27669" x="5356225" y="2751138"/>
          <p14:tracePt t="27677" x="5341938" y="2751138"/>
          <p14:tracePt t="27684" x="5326063" y="2751138"/>
          <p14:tracePt t="27692" x="5318125" y="2751138"/>
          <p14:tracePt t="27700" x="5311775" y="2743200"/>
          <p14:tracePt t="27708" x="5303838" y="2735263"/>
          <p14:tracePt t="27716" x="5295900" y="2727325"/>
          <p14:tracePt t="27725" x="5295900" y="2720975"/>
          <p14:tracePt t="27731" x="5295900" y="2705100"/>
          <p14:tracePt t="27739" x="5295900" y="2697163"/>
          <p14:tracePt t="27748" x="5295900" y="2689225"/>
          <p14:tracePt t="27755" x="5295900" y="2682875"/>
          <p14:tracePt t="27782" x="5295900" y="2674938"/>
          <p14:tracePt t="28293" x="5295900" y="2682875"/>
          <p14:tracePt t="28870" x="5303838" y="2682875"/>
          <p14:tracePt t="28886" x="5311775" y="2682875"/>
          <p14:tracePt t="28894" x="5318125" y="2674938"/>
          <p14:tracePt t="28902" x="5334000" y="2674938"/>
          <p14:tracePt t="28910" x="5356225" y="2674938"/>
          <p14:tracePt t="28918" x="5372100" y="2667000"/>
          <p14:tracePt t="28925" x="5402263" y="2667000"/>
          <p14:tracePt t="28933" x="5448300" y="2659063"/>
          <p14:tracePt t="28941" x="5494338" y="2659063"/>
          <p14:tracePt t="28949" x="5532438" y="2659063"/>
          <p14:tracePt t="28957" x="5584825" y="2659063"/>
          <p14:tracePt t="28965" x="5699125" y="2659063"/>
          <p14:tracePt t="28973" x="5768975" y="2659063"/>
          <p14:tracePt t="28981" x="5807075" y="2659063"/>
          <p14:tracePt t="28989" x="5883275" y="2667000"/>
          <p14:tracePt t="28998" x="5943600" y="2674938"/>
          <p14:tracePt t="29005" x="5997575" y="2682875"/>
          <p14:tracePt t="29014" x="6019800" y="2689225"/>
          <p14:tracePt t="29020" x="6057900" y="2697163"/>
          <p14:tracePt t="29032" x="6088063" y="2705100"/>
          <p14:tracePt t="29036" x="6118225" y="2713038"/>
          <p14:tracePt t="29047" x="6134100" y="2720975"/>
          <p14:tracePt t="29052" x="6149975" y="2720975"/>
          <p14:tracePt t="29065" x="6156325" y="2727325"/>
          <p14:tracePt t="29081" x="6164263" y="2735263"/>
          <p14:tracePt t="29084" x="6172200" y="2735263"/>
          <p14:tracePt t="29155" x="6164263" y="2735263"/>
          <p14:tracePt t="29408" x="6156325" y="2735263"/>
          <p14:tracePt t="29416" x="6142038" y="2751138"/>
          <p14:tracePt t="29424" x="6111875" y="2773363"/>
          <p14:tracePt t="29431" x="6080125" y="2797175"/>
          <p14:tracePt t="29439" x="6049963" y="2819400"/>
          <p14:tracePt t="29449" x="6019800" y="2841625"/>
          <p14:tracePt t="29455" x="5997575" y="2857500"/>
          <p14:tracePt t="29465" x="5973763" y="2873375"/>
          <p14:tracePt t="29471" x="5959475" y="2887663"/>
          <p14:tracePt t="29481" x="5935663" y="2895600"/>
          <p14:tracePt t="29487" x="5921375" y="2903538"/>
          <p14:tracePt t="29497" x="5905500" y="2903538"/>
          <p14:tracePt t="29502" x="5883275" y="2911475"/>
          <p14:tracePt t="29510" x="5867400" y="2911475"/>
          <p14:tracePt t="29518" x="5851525" y="2911475"/>
          <p14:tracePt t="29526" x="5829300" y="2911475"/>
          <p14:tracePt t="29534" x="5813425" y="2911475"/>
          <p14:tracePt t="29542" x="5783263" y="2895600"/>
          <p14:tracePt t="29550" x="5761038" y="2887663"/>
          <p14:tracePt t="29558" x="5730875" y="2873375"/>
          <p14:tracePt t="29566" x="5692775" y="2849563"/>
          <p14:tracePt t="29574" x="5646738" y="2835275"/>
          <p14:tracePt t="29582" x="5608638" y="2811463"/>
          <p14:tracePt t="29590" x="5562600" y="2797175"/>
          <p14:tracePt t="29600" x="5516563" y="2773363"/>
          <p14:tracePt t="29605" x="5470525" y="2751138"/>
          <p14:tracePt t="29614" x="5418138" y="2735263"/>
          <p14:tracePt t="29621" x="5364163" y="2713038"/>
          <p14:tracePt t="29632" x="5303838" y="2689225"/>
          <p14:tracePt t="29637" x="5249863" y="2674938"/>
          <p14:tracePt t="29648" x="5203825" y="2659063"/>
          <p14:tracePt t="29653" x="5159375" y="2644775"/>
          <p14:tracePt t="29665" x="5143500" y="2636838"/>
          <p14:tracePt t="29669" x="5113338" y="2620963"/>
          <p14:tracePt t="29683" x="5089525" y="2606675"/>
          <p14:tracePt t="29693" x="5075238" y="2590800"/>
          <p14:tracePt t="29693" x="5067300" y="2582863"/>
          <p14:tracePt t="29700" x="5059363" y="2574925"/>
          <p14:tracePt t="29708" x="5059363" y="2560638"/>
          <p14:tracePt t="29716" x="5059363" y="2544763"/>
          <p14:tracePt t="29724" x="5059363" y="2536825"/>
          <p14:tracePt t="29732" x="5059363" y="2530475"/>
          <p14:tracePt t="29740" x="5075238" y="2506663"/>
          <p14:tracePt t="29748" x="5097463" y="2492375"/>
          <p14:tracePt t="29756" x="5127625" y="2468563"/>
          <p14:tracePt t="29765" x="5159375" y="2446338"/>
          <p14:tracePt t="29771" x="5197475" y="2422525"/>
          <p14:tracePt t="29781" x="5241925" y="2384425"/>
          <p14:tracePt t="29787" x="5318125" y="2339975"/>
          <p14:tracePt t="29798" x="5372100" y="2308225"/>
          <p14:tracePt t="29803" x="5440363" y="2278063"/>
          <p14:tracePt t="29814" x="5508625" y="2239963"/>
          <p14:tracePt t="29819" x="5592763" y="2201863"/>
          <p14:tracePt t="29831" x="5668963" y="2179638"/>
          <p14:tracePt t="29836" x="5753100" y="2155825"/>
          <p14:tracePt t="29849" x="5851525" y="2149475"/>
          <p14:tracePt t="29852" x="5951538" y="2141538"/>
          <p14:tracePt t="29865" x="6049963" y="2141538"/>
          <p14:tracePt t="29869" x="6172200" y="2141538"/>
          <p14:tracePt t="29881" x="6278563" y="2149475"/>
          <p14:tracePt t="29884" x="6400800" y="2179638"/>
          <p14:tracePt t="29898" x="6515100" y="2217738"/>
          <p14:tracePt t="29899" x="6621463" y="2263775"/>
          <p14:tracePt t="29906" x="6713538" y="2308225"/>
          <p14:tracePt t="29915" x="6797675" y="2362200"/>
          <p14:tracePt t="29922" x="6835775" y="2392363"/>
          <p14:tracePt t="29932" x="6904038" y="2454275"/>
          <p14:tracePt t="29937" x="6964363" y="2498725"/>
          <p14:tracePt t="29948" x="7002463" y="2544763"/>
          <p14:tracePt t="29953" x="7026275" y="2568575"/>
          <p14:tracePt t="29964" x="7048500" y="2590800"/>
          <p14:tracePt t="29969" x="7064375" y="2613025"/>
          <p14:tracePt t="29981" x="7078663" y="2628900"/>
          <p14:tracePt t="29985" x="7078663" y="2636838"/>
          <p14:tracePt t="29998" x="7078663" y="2651125"/>
          <p14:tracePt t="30001" x="7078663" y="2659063"/>
          <p14:tracePt t="30014" x="7002463" y="2682875"/>
          <p14:tracePt t="30017" x="6904038" y="2697163"/>
          <p14:tracePt t="30031" x="6765925" y="2720975"/>
          <p14:tracePt t="30034" x="6583363" y="2759075"/>
          <p14:tracePt t="30047" x="6370638" y="2797175"/>
          <p14:tracePt t="30050" x="6126163" y="2835275"/>
          <p14:tracePt t="30065" x="5883275" y="2873375"/>
          <p14:tracePt t="30065" x="5646738" y="2895600"/>
          <p14:tracePt t="30072" x="5546725" y="2903538"/>
          <p14:tracePt t="30081" x="5356225" y="2903538"/>
          <p14:tracePt t="30088" x="5287963" y="2903538"/>
          <p14:tracePt t="30098" x="5151438" y="2903538"/>
          <p14:tracePt t="30104" x="5059363" y="2903538"/>
          <p14:tracePt t="30114" x="4999038" y="2887663"/>
          <p14:tracePt t="30120" x="4953000" y="2865438"/>
          <p14:tracePt t="30132" x="4937125" y="2841625"/>
          <p14:tracePt t="30136" x="4922838" y="2797175"/>
          <p14:tracePt t="30147" x="4922838" y="2759075"/>
          <p14:tracePt t="30151" x="4968875" y="2674938"/>
          <p14:tracePt t="30164" x="5067300" y="2582863"/>
          <p14:tracePt t="30168" x="5181600" y="2492375"/>
          <p14:tracePt t="30180" x="5334000" y="2400300"/>
          <p14:tracePt t="30183" x="5508625" y="2316163"/>
          <p14:tracePt t="30198" x="5707063" y="2247900"/>
          <p14:tracePt t="30201" x="5913438" y="2193925"/>
          <p14:tracePt t="30214" x="6126163" y="2171700"/>
          <p14:tracePt t="30214" x="6218238" y="2171700"/>
          <p14:tracePt t="30222" x="6392863" y="2171700"/>
          <p14:tracePt t="30232" x="6561138" y="2179638"/>
          <p14:tracePt t="30238" x="6705600" y="2225675"/>
          <p14:tracePt t="30248" x="6835775" y="2286000"/>
          <p14:tracePt t="30254" x="6926263" y="2354263"/>
          <p14:tracePt t="30265" x="6964363" y="2392363"/>
          <p14:tracePt t="30270" x="7026275" y="2446338"/>
          <p14:tracePt t="30281" x="7040563" y="2476500"/>
          <p14:tracePt t="30286" x="7064375" y="2514600"/>
          <p14:tracePt t="30298" x="7102475" y="2574925"/>
          <p14:tracePt t="30301" x="7102475" y="2598738"/>
          <p14:tracePt t="30314" x="7094538" y="2636838"/>
          <p14:tracePt t="30317" x="7026275" y="2667000"/>
          <p14:tracePt t="30331" x="6926263" y="2689225"/>
          <p14:tracePt t="30334" x="6781800" y="2720975"/>
          <p14:tracePt t="30350" x="6392863" y="2759075"/>
          <p14:tracePt t="30357" x="6149975" y="2781300"/>
          <p14:tracePt t="30366" x="5897563" y="2797175"/>
          <p14:tracePt t="30372" x="5654675" y="2803525"/>
          <p14:tracePt t="30381" x="5546725" y="2811463"/>
          <p14:tracePt t="30389" x="5341938" y="2811463"/>
          <p14:tracePt t="30399" x="5173663" y="2811463"/>
          <p14:tracePt t="30404" x="5121275" y="2811463"/>
          <p14:tracePt t="30415" x="5006975" y="2811463"/>
          <p14:tracePt t="30420" x="4983163" y="2811463"/>
          <p14:tracePt t="32381" x="5006975" y="2751138"/>
          <p14:tracePt t="32389" x="5051425" y="2697163"/>
          <p14:tracePt t="32398" x="5083175" y="2644775"/>
          <p14:tracePt t="32405" x="5105400" y="2606675"/>
          <p14:tracePt t="32415" x="5127625" y="2574925"/>
          <p14:tracePt t="32421" x="5135563" y="2560638"/>
          <p14:tracePt t="32431" x="5151438" y="2544763"/>
          <p14:tracePt t="32436" x="5159375" y="2544763"/>
          <p14:tracePt t="32444" x="5165725" y="2544763"/>
          <p14:tracePt t="32452" x="5181600" y="2544763"/>
          <p14:tracePt t="32460" x="5197475" y="2544763"/>
          <p14:tracePt t="32468" x="5219700" y="2544763"/>
          <p14:tracePt t="32476" x="5235575" y="2552700"/>
          <p14:tracePt t="32484" x="5249863" y="2560638"/>
          <p14:tracePt t="32492" x="5265738" y="2574925"/>
          <p14:tracePt t="32500" x="5280025" y="2582863"/>
          <p14:tracePt t="32508" x="5295900" y="2590800"/>
          <p14:tracePt t="32516" x="5303838" y="2598738"/>
          <p14:tracePt t="32523" x="5311775" y="2598738"/>
          <p14:tracePt t="32531" x="5326063" y="2598738"/>
          <p14:tracePt t="32540" x="5334000" y="2598738"/>
          <p14:tracePt t="32549" x="5341938" y="2590800"/>
          <p14:tracePt t="32555" x="5349875" y="2582863"/>
          <p14:tracePt t="32565" x="5364163" y="2574925"/>
          <p14:tracePt t="32571" x="5387975" y="2568575"/>
          <p14:tracePt t="32582" x="5402263" y="2560638"/>
          <p14:tracePt t="32586" x="5426075" y="2560638"/>
          <p14:tracePt t="32598" x="5456238" y="2560638"/>
          <p14:tracePt t="32603" x="5478463" y="2560638"/>
          <p14:tracePt t="32614" x="5508625" y="2560638"/>
          <p14:tracePt t="32618" x="5540375" y="2560638"/>
          <p14:tracePt t="32631" x="5578475" y="2574925"/>
          <p14:tracePt t="32634" x="5600700" y="2582863"/>
          <p14:tracePt t="32649" x="5630863" y="2598738"/>
          <p14:tracePt t="32650" x="5646738" y="2606675"/>
          <p14:tracePt t="32658" x="5668963" y="2620963"/>
          <p14:tracePt t="32666" x="5692775" y="2636838"/>
          <p14:tracePt t="32674" x="5707063" y="2651125"/>
          <p14:tracePt t="32684" x="5722938" y="2667000"/>
          <p14:tracePt t="32689" x="5745163" y="2682875"/>
          <p14:tracePt t="32698" x="5753100" y="2697163"/>
          <p14:tracePt t="32705" x="5761038" y="2713038"/>
          <p14:tracePt t="32715" x="5768975" y="2720975"/>
          <p14:tracePt t="32721" x="5775325" y="2727325"/>
          <p14:tracePt t="32731" x="5775325" y="2735263"/>
          <p14:tracePt t="32737" x="5775325" y="2743200"/>
          <p14:tracePt t="32753" x="5775325" y="2751138"/>
          <p14:tracePt t="32776" x="5768975" y="2751138"/>
          <p14:tracePt t="32784" x="5753100" y="2751138"/>
          <p14:tracePt t="32792" x="5745163" y="2751138"/>
          <p14:tracePt t="32801" x="5730875" y="2751138"/>
          <p14:tracePt t="32808" x="5715000" y="2743200"/>
          <p14:tracePt t="32816" x="5699125" y="2735263"/>
          <p14:tracePt t="32824" x="5692775" y="2727325"/>
          <p14:tracePt t="32832" x="5676900" y="2713038"/>
          <p14:tracePt t="32840" x="5654675" y="2697163"/>
          <p14:tracePt t="32848" x="5646738" y="2674938"/>
          <p14:tracePt t="32856" x="5630863" y="2651125"/>
          <p14:tracePt t="32865" x="5622925" y="2628900"/>
          <p14:tracePt t="32871" x="5608638" y="2598738"/>
          <p14:tracePt t="32882" x="5600700" y="2560638"/>
          <p14:tracePt t="32887" x="5600700" y="2536825"/>
          <p14:tracePt t="32898" x="5592763" y="2514600"/>
          <p14:tracePt t="32903" x="5592763" y="2492375"/>
          <p14:tracePt t="32914" x="5584825" y="2468563"/>
          <p14:tracePt t="32919" x="5578475" y="2454275"/>
          <p14:tracePt t="32931" x="5578475" y="2438400"/>
          <p14:tracePt t="32935" x="5578475" y="2422525"/>
          <p14:tracePt t="32947" x="5578475" y="2416175"/>
          <p14:tracePt t="32951" x="5578475" y="2408238"/>
          <p14:tracePt t="32964" x="5578475" y="2400300"/>
          <p14:tracePt t="32967" x="5578475" y="2392363"/>
          <p14:tracePt t="32981" x="5578475" y="2384425"/>
          <p14:tracePt t="32983" x="5578475" y="2370138"/>
          <p14:tracePt t="33004" x="5578475" y="2339975"/>
          <p14:tracePt t="33007" x="5578475" y="2316163"/>
          <p14:tracePt t="33023" x="5578475" y="2278063"/>
          <p14:tracePt t="33032" x="5592763" y="2263775"/>
          <p14:tracePt t="33038" x="5592763" y="2247900"/>
          <p14:tracePt t="33047" x="5600700" y="2225675"/>
          <p14:tracePt t="33053" x="5616575" y="2209800"/>
          <p14:tracePt t="33064" x="5622925" y="2193925"/>
          <p14:tracePt t="33069" x="5646738" y="2171700"/>
          <p14:tracePt t="33077" x="5654675" y="2163763"/>
          <p14:tracePt t="33085" x="5676900" y="2149475"/>
          <p14:tracePt t="33093" x="5692775" y="2141538"/>
          <p14:tracePt t="33101" x="5707063" y="2133600"/>
          <p14:tracePt t="33109" x="5722938" y="2125663"/>
          <p14:tracePt t="33117" x="5745163" y="2125663"/>
          <p14:tracePt t="33124" x="5768975" y="2117725"/>
          <p14:tracePt t="33132" x="5799138" y="2117725"/>
          <p14:tracePt t="33140" x="5813425" y="2117725"/>
          <p14:tracePt t="33148" x="5837238" y="2117725"/>
          <p14:tracePt t="33156" x="5859463" y="2125663"/>
          <p14:tracePt t="33165" x="5875338" y="2141538"/>
          <p14:tracePt t="33172" x="5897563" y="2155825"/>
          <p14:tracePt t="33181" x="5913438" y="2171700"/>
          <p14:tracePt t="33188" x="5935663" y="2193925"/>
          <p14:tracePt t="33198" x="5951538" y="2217738"/>
          <p14:tracePt t="33203" x="5965825" y="2239963"/>
          <p14:tracePt t="33214" x="5973763" y="2247900"/>
          <p14:tracePt t="33219" x="5989638" y="2286000"/>
          <p14:tracePt t="33231" x="5997575" y="2308225"/>
          <p14:tracePt t="33235" x="5997575" y="2324100"/>
          <p14:tracePt t="33247" x="5997575" y="2362200"/>
          <p14:tracePt t="33251" x="6003925" y="2384425"/>
          <p14:tracePt t="33264" x="6003925" y="2400300"/>
          <p14:tracePt t="33267" x="6003925" y="2416175"/>
          <p14:tracePt t="33281" x="6003925" y="2430463"/>
          <p14:tracePt t="33284" x="5997575" y="2446338"/>
          <p14:tracePt t="33297" x="5989638" y="2460625"/>
          <p14:tracePt t="33300" x="5981700" y="2468563"/>
          <p14:tracePt t="33318" x="5965825" y="2484438"/>
          <p14:tracePt t="33322" x="5959475" y="2492375"/>
          <p14:tracePt t="33331" x="5951538" y="2492375"/>
          <p14:tracePt t="33338" x="5943600" y="2492375"/>
          <p14:tracePt t="33349" x="5935663" y="2498725"/>
          <p14:tracePt t="33354" x="5927725" y="2498725"/>
          <p14:tracePt t="33365" x="5921375" y="2498725"/>
          <p14:tracePt t="33369" x="5905500" y="2498725"/>
          <p14:tracePt t="33381" x="5905500" y="2492375"/>
          <p14:tracePt t="33385" x="5897563" y="2484438"/>
          <p14:tracePt t="33398" x="5883275" y="2476500"/>
          <p14:tracePt t="33401" x="5867400" y="2460625"/>
          <p14:tracePt t="33414" x="5867400" y="2454275"/>
          <p14:tracePt t="33417" x="5859463" y="2438400"/>
          <p14:tracePt t="33431" x="5845175" y="2416175"/>
          <p14:tracePt t="33434" x="5837238" y="2400300"/>
          <p14:tracePt t="33447" x="5829300" y="2392363"/>
          <p14:tracePt t="33450" x="5821363" y="2378075"/>
          <p14:tracePt t="33465" x="5813425" y="2362200"/>
          <p14:tracePt t="33466" x="5807075" y="2346325"/>
          <p14:tracePt t="33473" x="5807075" y="2339975"/>
          <p14:tracePt t="33484" x="5799138" y="2339975"/>
          <p14:tracePt t="33492" x="5799138" y="2332038"/>
          <p14:tracePt t="33499" x="5799138" y="2324100"/>
          <p14:tracePt t="33527" x="5799138" y="2316163"/>
          <p14:tracePt t="33551" x="5799138" y="2308225"/>
          <p14:tracePt t="33559" x="5799138" y="2301875"/>
          <p14:tracePt t="33567" x="5791200" y="2293938"/>
          <p14:tracePt t="33583" x="5791200" y="2286000"/>
          <p14:tracePt t="33591" x="5783263" y="2278063"/>
          <p14:tracePt t="33607" x="5775325" y="2270125"/>
          <p14:tracePt t="33622" x="5768975" y="2270125"/>
          <p14:tracePt t="33631" x="5761038" y="2270125"/>
          <p14:tracePt t="33638" x="5745163" y="2270125"/>
          <p14:tracePt t="33648" x="5737225" y="2270125"/>
          <p14:tracePt t="33654" x="5722938" y="2270125"/>
          <p14:tracePt t="33667" x="5707063" y="2270125"/>
          <p14:tracePt t="33670" x="5699125" y="2278063"/>
          <p14:tracePt t="33680" x="5684838" y="2286000"/>
          <p14:tracePt t="33686" x="5676900" y="2293938"/>
          <p14:tracePt t="33694" x="5668963" y="2293938"/>
          <p14:tracePt t="33702" x="5654675" y="2308225"/>
          <p14:tracePt t="33710" x="5646738" y="2316163"/>
          <p14:tracePt t="33717" x="5638800" y="2316163"/>
          <p14:tracePt t="33725" x="5630863" y="2324100"/>
          <p14:tracePt t="33733" x="5622925" y="2332038"/>
          <p14:tracePt t="33741" x="5616575" y="2332038"/>
          <p14:tracePt t="33749" x="5608638" y="2332038"/>
          <p14:tracePt t="33757" x="5600700" y="2332038"/>
          <p14:tracePt t="33765" x="5592763" y="2339975"/>
          <p14:tracePt t="33781" x="5584825" y="2339975"/>
          <p14:tracePt t="33789" x="5578475" y="2339975"/>
          <p14:tracePt t="33804" x="5578475" y="2332038"/>
          <p14:tracePt t="33876" x="5600700" y="2332038"/>
          <p14:tracePt t="33884" x="5622925" y="2339975"/>
          <p14:tracePt t="33891" x="5654675" y="2362200"/>
          <p14:tracePt t="33899" x="5676900" y="2378075"/>
          <p14:tracePt t="33907" x="5715000" y="2400300"/>
          <p14:tracePt t="33915" x="5745163" y="2422525"/>
          <p14:tracePt t="33923" x="5775325" y="2446338"/>
          <p14:tracePt t="33931" x="5791200" y="2460625"/>
          <p14:tracePt t="33939" x="5807075" y="2476500"/>
          <p14:tracePt t="33948" x="5829300" y="2506663"/>
          <p14:tracePt t="33955" x="5837238" y="2522538"/>
          <p14:tracePt t="33964" x="5851525" y="2544763"/>
          <p14:tracePt t="33970" x="5859463" y="2568575"/>
          <p14:tracePt t="33981" x="5867400" y="2582863"/>
          <p14:tracePt t="33986" x="5867400" y="2598738"/>
          <p14:tracePt t="33994" x="5867400" y="2613025"/>
          <p14:tracePt t="34002" x="5867400" y="2628900"/>
          <p14:tracePt t="34010" x="5867400" y="2636838"/>
          <p14:tracePt t="34018" x="5867400" y="2651125"/>
          <p14:tracePt t="34026" x="5867400" y="2659063"/>
          <p14:tracePt t="34034" x="5867400" y="2667000"/>
          <p14:tracePt t="34042" x="5867400" y="2674938"/>
          <p14:tracePt t="34057" x="5867400" y="2682875"/>
          <p14:tracePt t="34081" x="5867400" y="2689225"/>
          <p14:tracePt t="34147" x="5867400" y="2697163"/>
          <p14:tracePt t="34168" x="5867400" y="2705100"/>
          <p14:tracePt t="34414" x="5875338" y="2705100"/>
          <p14:tracePt t="34421" x="5889625" y="2705100"/>
          <p14:tracePt t="34432" x="5897563" y="2713038"/>
          <p14:tracePt t="34437" x="5921375" y="2720975"/>
          <p14:tracePt t="34447" x="5951538" y="2735263"/>
          <p14:tracePt t="34453" x="5989638" y="2759075"/>
          <p14:tracePt t="34461" x="6027738" y="2773363"/>
          <p14:tracePt t="34469" x="6065838" y="2789238"/>
          <p14:tracePt t="34477" x="6103938" y="2803525"/>
          <p14:tracePt t="34484" x="6126163" y="2811463"/>
          <p14:tracePt t="34492" x="6156325" y="2827338"/>
          <p14:tracePt t="34500" x="6180138" y="2835275"/>
          <p14:tracePt t="34508" x="6194425" y="2835275"/>
          <p14:tracePt t="34516" x="6210300" y="2841625"/>
          <p14:tracePt t="34524" x="6218238" y="2841625"/>
          <p14:tracePt t="34532" x="6226175" y="2841625"/>
          <p14:tracePt t="34540" x="6232525" y="2849563"/>
          <p14:tracePt t="34565" x="6240463" y="2849563"/>
          <p14:tracePt t="34597" x="6248400" y="2835275"/>
          <p14:tracePt t="34603" x="6248400" y="2827338"/>
          <p14:tracePt t="34614" x="6256338" y="2811463"/>
          <p14:tracePt t="34619" x="6256338" y="2797175"/>
          <p14:tracePt t="34627" x="6264275" y="2773363"/>
          <p14:tracePt t="34635" x="6264275" y="2759075"/>
          <p14:tracePt t="34644" x="6270625" y="2743200"/>
          <p14:tracePt t="34651" x="6270625" y="2727325"/>
          <p14:tracePt t="34659" x="6278563" y="2713038"/>
          <p14:tracePt t="34667" x="6278563" y="2697163"/>
          <p14:tracePt t="34674" x="6278563" y="2689225"/>
          <p14:tracePt t="34683" x="6286500" y="2682875"/>
          <p14:tracePt t="34706" x="6286500" y="2674938"/>
          <p14:tracePt t="34731" x="6294438" y="2674938"/>
          <p14:tracePt t="34753" x="6302375" y="2682875"/>
          <p14:tracePt t="34769" x="6308725" y="2689225"/>
          <p14:tracePt t="34777" x="6316663" y="2697163"/>
          <p14:tracePt t="34785" x="6340475" y="2713038"/>
          <p14:tracePt t="34793" x="6354763" y="2720975"/>
          <p14:tracePt t="34801" x="6370638" y="2735263"/>
          <p14:tracePt t="34809" x="6392863" y="2743200"/>
          <p14:tracePt t="34817" x="6423025" y="2751138"/>
          <p14:tracePt t="34824" x="6461125" y="2765425"/>
          <p14:tracePt t="34832" x="6530975" y="2781300"/>
          <p14:tracePt t="34840" x="6591300" y="2797175"/>
          <p14:tracePt t="34848" x="6659563" y="2803525"/>
          <p14:tracePt t="34856" x="6705600" y="2803525"/>
          <p14:tracePt t="34865" x="6827838" y="2811463"/>
          <p14:tracePt t="34872" x="6896100" y="2811463"/>
          <p14:tracePt t="34882" x="6934200" y="2811463"/>
          <p14:tracePt t="34888" x="7010400" y="2811463"/>
          <p14:tracePt t="34898" x="7070725" y="2811463"/>
          <p14:tracePt t="34903" x="7124700" y="2811463"/>
          <p14:tracePt t="34914" x="7170738" y="2803525"/>
          <p14:tracePt t="34920" x="7185025" y="2797175"/>
          <p14:tracePt t="34931" x="7223125" y="2789238"/>
          <p14:tracePt t="34936" x="7246938" y="2781300"/>
          <p14:tracePt t="34948" x="7269163" y="2773363"/>
          <p14:tracePt t="34953" x="7292975" y="2765425"/>
          <p14:tracePt t="34964" x="7299325" y="2759075"/>
          <p14:tracePt t="34968" x="7307263" y="2759075"/>
          <p14:tracePt t="34981" x="7315200" y="2759075"/>
          <p14:tracePt t="34984" x="7315200" y="2751138"/>
          <p14:tracePt t="34999" x="7315200" y="2743200"/>
          <p14:tracePt t="35006" x="7315200" y="2735263"/>
          <p14:tracePt t="35015" x="7315200" y="2720975"/>
          <p14:tracePt t="35022" x="7299325" y="2705100"/>
          <p14:tracePt t="35032" x="7285038" y="2689225"/>
          <p14:tracePt t="35038" x="7269163" y="2667000"/>
          <p14:tracePt t="35048" x="7254875" y="2651125"/>
          <p14:tracePt t="35054" x="7246938" y="2636838"/>
          <p14:tracePt t="35065" x="7231063" y="2613025"/>
          <p14:tracePt t="35069" x="7223125" y="2598738"/>
          <p14:tracePt t="35081" x="7208838" y="2590800"/>
          <p14:tracePt t="35086" x="7200900" y="2574925"/>
          <p14:tracePt t="35097" x="7192963" y="2574925"/>
          <p14:tracePt t="35101" x="7185025" y="2568575"/>
          <p14:tracePt t="35114" x="7178675" y="2568575"/>
          <p14:tracePt t="35118" x="7162800" y="2568575"/>
          <p14:tracePt t="35131" x="7154863" y="2568575"/>
          <p14:tracePt t="35134" x="7146925" y="2568575"/>
          <p14:tracePt t="35148" x="7140575" y="2582863"/>
          <p14:tracePt t="35149" x="7124700" y="2598738"/>
          <p14:tracePt t="35157" x="7116763" y="2613025"/>
          <p14:tracePt t="35165" x="7102475" y="2636838"/>
          <p14:tracePt t="35173" x="7102475" y="2651125"/>
          <p14:tracePt t="35182" x="7086600" y="2667000"/>
          <p14:tracePt t="35188" x="7078663" y="2689225"/>
          <p14:tracePt t="35198" x="7064375" y="2705100"/>
          <p14:tracePt t="35204" x="7056438" y="2720975"/>
          <p14:tracePt t="35215" x="7048500" y="2735263"/>
          <p14:tracePt t="35220" x="7040563" y="2751138"/>
          <p14:tracePt t="35231" x="7032625" y="2759075"/>
          <p14:tracePt t="35236" x="7026275" y="2773363"/>
          <p14:tracePt t="35252" x="7018338" y="2781300"/>
          <p14:tracePt t="35264" x="7018338" y="2789238"/>
          <p14:tracePt t="35267" x="7010400" y="2789238"/>
          <p14:tracePt t="35283" x="7002463" y="2797175"/>
          <p14:tracePt t="35300" x="6994525" y="2797175"/>
          <p14:tracePt t="35315" x="6988175" y="2797175"/>
          <p14:tracePt t="35315" x="6980238" y="2797175"/>
          <p14:tracePt t="35323" x="6972300" y="2803525"/>
          <p14:tracePt t="35331" x="6964363" y="2803525"/>
          <p14:tracePt t="35339" x="6942138" y="2803525"/>
          <p14:tracePt t="35349" x="6926263" y="2803525"/>
          <p14:tracePt t="35354" x="6911975" y="2803525"/>
          <p14:tracePt t="35365" x="6888163" y="2797175"/>
          <p14:tracePt t="35370" x="6873875" y="2789238"/>
          <p14:tracePt t="35382" x="6850063" y="2781300"/>
          <p14:tracePt t="35386" x="6835775" y="2773363"/>
          <p14:tracePt t="35398" x="6819900" y="2765425"/>
          <p14:tracePt t="35402" x="6804025" y="2765425"/>
          <p14:tracePt t="35415" x="6789738" y="2759075"/>
          <p14:tracePt t="35424" x="6781800" y="2751138"/>
          <p14:tracePt t="35433" x="6773863" y="2751138"/>
          <p14:tracePt t="35435" x="6765925" y="2751138"/>
          <p14:tracePt t="35448" x="6759575" y="2751138"/>
          <p14:tracePt t="35466" x="6751638" y="2751138"/>
          <p14:tracePt t="35667" x="6751638" y="2759075"/>
          <p14:tracePt t="35686" x="6759575" y="2765425"/>
          <p14:tracePt t="35702" x="6759575" y="2773363"/>
          <p14:tracePt t="35710" x="6765925" y="2773363"/>
          <p14:tracePt t="35718" x="6765925" y="2781300"/>
          <p14:tracePt t="35726" x="6773863" y="2789238"/>
          <p14:tracePt t="35734" x="6781800" y="2789238"/>
          <p14:tracePt t="35742" x="6781800" y="2797175"/>
          <p14:tracePt t="35751" x="6781800" y="2803525"/>
          <p14:tracePt t="35758" x="6789738" y="2803525"/>
          <p14:tracePt t="35766" x="6797675" y="2811463"/>
          <p14:tracePt t="35797" x="6804025" y="2819400"/>
          <p14:tracePt t="35964" x="6819900" y="2819400"/>
          <p14:tracePt t="35971" x="6835775" y="2827338"/>
          <p14:tracePt t="35981" x="6850063" y="2827338"/>
          <p14:tracePt t="35987" x="6880225" y="2835275"/>
          <p14:tracePt t="35997" x="6904038" y="2841625"/>
          <p14:tracePt t="36003" x="6942138" y="2841625"/>
          <p14:tracePt t="36011" x="6980238" y="2849563"/>
          <p14:tracePt t="36019" x="7018338" y="2857500"/>
          <p14:tracePt t="36027" x="7056438" y="2857500"/>
          <p14:tracePt t="36035" x="7094538" y="2865438"/>
          <p14:tracePt t="36042" x="7124700" y="2865438"/>
          <p14:tracePt t="36050" x="7140575" y="2865438"/>
          <p14:tracePt t="36058" x="7170738" y="2865438"/>
          <p14:tracePt t="36066" x="7192963" y="2865438"/>
          <p14:tracePt t="36074" x="7216775" y="2865438"/>
          <p14:tracePt t="36082" x="7239000" y="2865438"/>
          <p14:tracePt t="36090" x="7261225" y="2857500"/>
          <p14:tracePt t="36099" x="7285038" y="2849563"/>
          <p14:tracePt t="36106" x="7307263" y="2835275"/>
          <p14:tracePt t="36114" x="7323138" y="2819400"/>
          <p14:tracePt t="36122" x="7331075" y="2811463"/>
          <p14:tracePt t="36132" x="7345363" y="2803525"/>
          <p14:tracePt t="36137" x="7361238" y="2781300"/>
          <p14:tracePt t="36148" x="7375525" y="2773363"/>
          <p14:tracePt t="36153" x="7383463" y="2759075"/>
          <p14:tracePt t="36165" x="7399338" y="2743200"/>
          <p14:tracePt t="36169" x="7407275" y="2735263"/>
          <p14:tracePt t="36181" x="7413625" y="2720975"/>
          <p14:tracePt t="36185" x="7421563" y="2713038"/>
          <p14:tracePt t="36198" x="7421563" y="2705100"/>
          <p14:tracePt t="36201" x="7429500" y="2697163"/>
          <p14:tracePt t="36232" x="7437438" y="2697163"/>
          <p14:tracePt t="36327" x="7429500" y="2697163"/>
          <p14:tracePt t="36335" x="7421563" y="2697163"/>
          <p14:tracePt t="38313" x="7413625" y="2697163"/>
          <p14:tracePt t="38320" x="7407275" y="2697163"/>
          <p14:tracePt t="38331" x="7399338" y="2705100"/>
          <p14:tracePt t="38336" x="7391400" y="2713038"/>
          <p14:tracePt t="38343" x="7375525" y="2720975"/>
          <p14:tracePt t="38351" x="7353300" y="2735263"/>
          <p14:tracePt t="38359" x="7331075" y="2743200"/>
          <p14:tracePt t="38367" x="7307263" y="2759075"/>
          <p14:tracePt t="38375" x="7292975" y="2759075"/>
          <p14:tracePt t="38383" x="7254875" y="2773363"/>
          <p14:tracePt t="38391" x="7231063" y="2781300"/>
          <p14:tracePt t="38399" x="7216775" y="2781300"/>
          <p14:tracePt t="38407" x="7192963" y="2781300"/>
          <p14:tracePt t="38415" x="7170738" y="2789238"/>
          <p14:tracePt t="38422" x="7162800" y="2789238"/>
          <p14:tracePt t="38434" x="7140575" y="2789238"/>
          <p14:tracePt t="38439" x="7132638" y="2789238"/>
          <p14:tracePt t="38449" x="7116763" y="2789238"/>
          <p14:tracePt t="38470" x="7108825" y="2789238"/>
          <p14:tracePt t="38510" x="7108825" y="2781300"/>
          <p14:tracePt t="38525" x="7108825" y="2773363"/>
          <p14:tracePt t="38533" x="7108825" y="2765425"/>
          <p14:tracePt t="38557" x="7116763" y="2759075"/>
          <p14:tracePt t="38684" x="7108825" y="2759075"/>
          <p14:tracePt t="38731" x="7102475" y="2759075"/>
          <p14:tracePt t="38748" x="7094538" y="2759075"/>
          <p14:tracePt t="38765" x="7086600" y="2759075"/>
          <p14:tracePt t="38781" x="7078663" y="2759075"/>
          <p14:tracePt t="38786" x="7070725" y="2751138"/>
          <p14:tracePt t="38802" x="7064375" y="2743200"/>
          <p14:tracePt t="38810" x="7056438" y="2743200"/>
          <p14:tracePt t="38827" x="7048500" y="2735263"/>
          <p14:tracePt t="38842" x="7040563" y="2727325"/>
          <p14:tracePt t="38858" x="7032625" y="2720975"/>
          <p14:tracePt t="38873" x="7026275" y="2720975"/>
          <p14:tracePt t="38968" x="7026275" y="2727325"/>
          <p14:tracePt t="38984" x="7032625" y="2727325"/>
          <p14:tracePt t="39008" x="7032625" y="2735263"/>
          <p14:tracePt t="39031" x="7040563" y="2735263"/>
          <p14:tracePt t="39126" x="7032625" y="2735263"/>
          <p14:tracePt t="39142" x="7026275" y="2735263"/>
          <p14:tracePt t="39158" x="7018338" y="2735263"/>
          <p14:tracePt t="39174" x="7010400" y="2735263"/>
          <p14:tracePt t="39190" x="7002463" y="2735263"/>
          <p14:tracePt t="39205" x="6994525" y="2735263"/>
          <p14:tracePt t="39222" x="6988175" y="2735263"/>
          <p14:tracePt t="39237" x="6980238" y="2735263"/>
          <p14:tracePt t="39248" x="6972300" y="2735263"/>
          <p14:tracePt t="39253" x="6964363" y="2735263"/>
          <p14:tracePt t="39261" x="6956425" y="2735263"/>
          <p14:tracePt t="39269" x="6950075" y="2735263"/>
          <p14:tracePt t="39277" x="6942138" y="2735263"/>
          <p14:tracePt t="39285" x="6926263" y="2735263"/>
          <p14:tracePt t="39292" x="6918325" y="2727325"/>
          <p14:tracePt t="39300" x="6911975" y="2727325"/>
          <p14:tracePt t="39308" x="6904038" y="2727325"/>
          <p14:tracePt t="39316" x="6896100" y="2720975"/>
          <p14:tracePt t="39324" x="6888163" y="2720975"/>
          <p14:tracePt t="39332" x="6880225" y="2720975"/>
          <p14:tracePt t="39340" x="6873875" y="2713038"/>
          <p14:tracePt t="39356" x="6865938" y="2713038"/>
          <p14:tracePt t="39365" x="6858000" y="2705100"/>
          <p14:tracePt t="39372" x="6850063" y="2705100"/>
          <p14:tracePt t="39381" x="6842125" y="2697163"/>
          <p14:tracePt t="39387" x="6835775" y="2689225"/>
          <p14:tracePt t="39398" x="6827838" y="2689225"/>
          <p14:tracePt t="39403" x="6819900" y="2682875"/>
          <p14:tracePt t="39419" x="6811963" y="2682875"/>
          <p14:tracePt t="39427" x="6811963" y="2674938"/>
          <p14:tracePt t="39443" x="6804025" y="2674938"/>
          <p14:tracePt t="39474" x="6797675" y="2674938"/>
          <p14:tracePt t="39498" x="6789738" y="2674938"/>
          <p14:tracePt t="39506" x="6781800" y="2682875"/>
          <p14:tracePt t="39514" x="6773863" y="2689225"/>
          <p14:tracePt t="39522" x="6765925" y="2689225"/>
          <p14:tracePt t="39538" x="6759575" y="2697163"/>
          <p14:tracePt t="39547" x="6743700" y="2697163"/>
          <p14:tracePt t="39553" x="6735763" y="2705100"/>
          <p14:tracePt t="39564" x="6727825" y="2705100"/>
          <p14:tracePt t="39569" x="6713538" y="2713038"/>
          <p14:tracePt t="39577" x="6697663" y="2713038"/>
          <p14:tracePt t="39585" x="6683375" y="2720975"/>
          <p14:tracePt t="39593" x="6667500" y="2720975"/>
          <p14:tracePt t="39601" x="6651625" y="2720975"/>
          <p14:tracePt t="39609" x="6629400" y="2720975"/>
          <p14:tracePt t="39617" x="6613525" y="2727325"/>
          <p14:tracePt t="39625" x="6583363" y="2727325"/>
          <p14:tracePt t="39632" x="6561138" y="2735263"/>
          <p14:tracePt t="39640" x="6537325" y="2735263"/>
          <p14:tracePt t="39649" x="6515100" y="2735263"/>
          <p14:tracePt t="39656" x="6484938" y="2743200"/>
          <p14:tracePt t="39665" x="6454775" y="2743200"/>
          <p14:tracePt t="39672" x="6430963" y="2751138"/>
          <p14:tracePt t="39684" x="6392863" y="2751138"/>
          <p14:tracePt t="39688" x="6384925" y="2751138"/>
          <p14:tracePt t="39698" x="6340475" y="2751138"/>
          <p14:tracePt t="39704" x="6316663" y="2751138"/>
          <p14:tracePt t="39714" x="6308725" y="2751138"/>
          <p14:tracePt t="39720" x="6278563" y="2735263"/>
          <p14:tracePt t="39732" x="6264275" y="2713038"/>
          <p14:tracePt t="39736" x="6256338" y="2689225"/>
          <p14:tracePt t="39747" x="6256338" y="2659063"/>
          <p14:tracePt t="39751" x="6248400" y="2620963"/>
          <p14:tracePt t="39765" x="6248400" y="2574925"/>
          <p14:tracePt t="39780" x="6248400" y="2530475"/>
          <p14:tracePt t="39781" x="6248400" y="2484438"/>
          <p14:tracePt t="39784" x="6248400" y="2438400"/>
          <p14:tracePt t="39798" x="6248400" y="2422525"/>
          <p14:tracePt t="39801" x="6256338" y="2392363"/>
          <p14:tracePt t="39814" x="6264275" y="2370138"/>
          <p14:tracePt t="39814" x="6270625" y="2354263"/>
          <p14:tracePt t="39822" x="6286500" y="2339975"/>
          <p14:tracePt t="39840" x="6316663" y="2316163"/>
          <p14:tracePt t="39849" x="6340475" y="2308225"/>
          <p14:tracePt t="39854" x="6362700" y="2308225"/>
          <p14:tracePt t="39864" x="6400800" y="2308225"/>
          <p14:tracePt t="39870" x="6438900" y="2308225"/>
          <p14:tracePt t="39880" x="6484938" y="2308225"/>
          <p14:tracePt t="39885" x="6537325" y="2324100"/>
          <p14:tracePt t="39893" x="6637338" y="2346325"/>
          <p14:tracePt t="39901" x="6713538" y="2370138"/>
          <p14:tracePt t="39909" x="6781800" y="2400300"/>
          <p14:tracePt t="39917" x="6827838" y="2408238"/>
          <p14:tracePt t="39925" x="6904038" y="2438400"/>
          <p14:tracePt t="39933" x="6964363" y="2468563"/>
          <p14:tracePt t="39941" x="7026275" y="2498725"/>
          <p14:tracePt t="39949" x="7040563" y="2506663"/>
          <p14:tracePt t="39957" x="7078663" y="2536825"/>
          <p14:tracePt t="39965" x="7108825" y="2552700"/>
          <p14:tracePt t="39973" x="7124700" y="2568575"/>
          <p14:tracePt t="39981" x="7140575" y="2582863"/>
          <p14:tracePt t="39988" x="7146925" y="2598738"/>
          <p14:tracePt t="39998" x="7146925" y="2613025"/>
          <p14:tracePt t="40004" x="7146925" y="2628900"/>
          <p14:tracePt t="40014" x="7140575" y="2636838"/>
          <p14:tracePt t="40020" x="7116763" y="2644775"/>
          <p14:tracePt t="40033" x="7070725" y="2659063"/>
          <p14:tracePt t="40036" x="7018338" y="2667000"/>
          <p14:tracePt t="40047" x="6950075" y="2674938"/>
          <p14:tracePt t="40052" x="6911975" y="2674938"/>
          <p14:tracePt t="40065" x="6842125" y="2682875"/>
          <p14:tracePt t="40068" x="6773863" y="2682875"/>
          <p14:tracePt t="40081" x="6705600" y="2682875"/>
          <p14:tracePt t="40084" x="6637338" y="2682875"/>
          <p14:tracePt t="40098" x="6575425" y="2682875"/>
          <p14:tracePt t="40100" x="6523038" y="2682875"/>
          <p14:tracePt t="40114" x="6477000" y="2682875"/>
          <p14:tracePt t="40116" x="6438900" y="2667000"/>
          <p14:tracePt t="40132" x="6400800" y="2651125"/>
          <p14:tracePt t="40132" x="6378575" y="2620963"/>
          <p14:tracePt t="40139" x="6354763" y="2598738"/>
          <p14:tracePt t="40148" x="6346825" y="2560638"/>
          <p14:tracePt t="40155" x="6340475" y="2522538"/>
          <p14:tracePt t="40165" x="6340475" y="2476500"/>
          <p14:tracePt t="40170" x="6340475" y="2430463"/>
          <p14:tracePt t="40181" x="6340475" y="2384425"/>
          <p14:tracePt t="40186" x="6354763" y="2339975"/>
          <p14:tracePt t="40198" x="6378575" y="2293938"/>
          <p14:tracePt t="40202" x="6408738" y="2263775"/>
          <p14:tracePt t="40214" x="6438900" y="2232025"/>
          <p14:tracePt t="40218" x="6469063" y="2209800"/>
          <p14:tracePt t="40231" x="6499225" y="2201863"/>
          <p14:tracePt t="40235" x="6530975" y="2201863"/>
          <p14:tracePt t="40247" x="6553200" y="2201863"/>
          <p14:tracePt t="40250" x="6575425" y="2201863"/>
          <p14:tracePt t="40265" x="6591300" y="2217738"/>
          <p14:tracePt t="40265" x="6613525" y="2247900"/>
          <p14:tracePt t="40273" x="6629400" y="2286000"/>
          <p14:tracePt t="40281" x="6645275" y="2324100"/>
          <p14:tracePt t="40289" x="6645275" y="2370138"/>
          <p14:tracePt t="40300" x="6651625" y="2422525"/>
          <p14:tracePt t="40305" x="6651625" y="2460625"/>
          <p14:tracePt t="40314" x="6651625" y="2498725"/>
          <p14:tracePt t="40320" x="6645275" y="2530475"/>
          <p14:tracePt t="40332" x="6613525" y="2560638"/>
          <p14:tracePt t="40336" x="6583363" y="2582863"/>
          <p14:tracePt t="40348" x="6545263" y="2598738"/>
          <p14:tracePt t="40352" x="6507163" y="2613025"/>
          <p14:tracePt t="40365" x="6461125" y="2613025"/>
          <p14:tracePt t="40368" x="6416675" y="2613025"/>
          <p14:tracePt t="40381" x="6370638" y="2613025"/>
          <p14:tracePt t="40384" x="6332538" y="2606675"/>
          <p14:tracePt t="40398" x="6278563" y="2574925"/>
          <p14:tracePt t="40401" x="6248400" y="2552700"/>
          <p14:tracePt t="40414" x="6210300" y="2514600"/>
          <p14:tracePt t="40417" x="6188075" y="2484438"/>
          <p14:tracePt t="40432" x="6164263" y="2454275"/>
          <p14:tracePt t="40432" x="6156325" y="2422525"/>
          <p14:tracePt t="40439" x="6149975" y="2408238"/>
          <p14:tracePt t="40448" x="6149975" y="2384425"/>
          <p14:tracePt t="40455" x="6149975" y="2362200"/>
          <p14:tracePt t="40465" x="6149975" y="2346325"/>
          <p14:tracePt t="40471" x="6149975" y="2324100"/>
          <p14:tracePt t="40481" x="6156325" y="2316163"/>
          <p14:tracePt t="40487" x="6164263" y="2308225"/>
          <p14:tracePt t="40498" x="6188075" y="2301875"/>
          <p14:tracePt t="40503" x="6210300" y="2301875"/>
          <p14:tracePt t="40514" x="6226175" y="2301875"/>
          <p14:tracePt t="40518" x="6232525" y="2301875"/>
          <p14:tracePt t="40531" x="6264275" y="2308225"/>
          <p14:tracePt t="40534" x="6278563" y="2324100"/>
          <p14:tracePt t="40547" x="6286500" y="2339975"/>
          <p14:tracePt t="40550" x="6294438" y="2346325"/>
          <p14:tracePt t="40565" x="6302375" y="2370138"/>
          <p14:tracePt t="40570" x="6308725" y="2384425"/>
          <p14:tracePt t="40581" x="6308725" y="2392363"/>
          <p14:tracePt t="40583" x="6316663" y="2408238"/>
          <p14:tracePt t="40599" x="6316663" y="2416175"/>
          <p14:tracePt t="40605" x="6316663" y="2422525"/>
          <p14:tracePt t="40796" x="6324600" y="2422525"/>
          <p14:tracePt t="40803" x="6362700" y="2422525"/>
          <p14:tracePt t="40811" x="6400800" y="2422525"/>
          <p14:tracePt t="40819" x="6446838" y="2422525"/>
          <p14:tracePt t="40827" x="6492875" y="2430463"/>
          <p14:tracePt t="40835" x="6553200" y="2438400"/>
          <p14:tracePt t="40842" x="6613525" y="2454275"/>
          <p14:tracePt t="40850" x="6721475" y="2476500"/>
          <p14:tracePt t="40858" x="6842125" y="2498725"/>
          <p14:tracePt t="40866" x="6972300" y="2530475"/>
          <p14:tracePt t="40874" x="7086600" y="2552700"/>
          <p14:tracePt t="40882" x="7140575" y="2568575"/>
          <p14:tracePt t="40890" x="7231063" y="2598738"/>
          <p14:tracePt t="40898" x="7323138" y="2620963"/>
          <p14:tracePt t="40906" x="7353300" y="2620963"/>
          <p14:tracePt t="40915" x="7399338" y="2636838"/>
          <p14:tracePt t="40921" x="7429500" y="2644775"/>
          <p14:tracePt t="40931" x="7451725" y="2644775"/>
          <p14:tracePt t="40937" x="7467600" y="2651125"/>
          <p14:tracePt t="40948" x="7475538" y="2651125"/>
          <p14:tracePt t="40961" x="7483475" y="2659063"/>
          <p14:tracePt t="41024" x="7475538" y="2659063"/>
          <p14:tracePt t="41309" x="7483475" y="2651125"/>
          <p14:tracePt t="41317" x="7505700" y="2651125"/>
          <p14:tracePt t="41325" x="7527925" y="2644775"/>
          <p14:tracePt t="41333" x="7551738" y="2644775"/>
          <p14:tracePt t="41347" x="7573963" y="2636838"/>
          <p14:tracePt t="41350" x="7612063" y="2636838"/>
          <p14:tracePt t="41365" x="7642225" y="2636838"/>
          <p14:tracePt t="41366" x="7680325" y="2636838"/>
          <p14:tracePt t="41372" x="7696200" y="2636838"/>
          <p14:tracePt t="41382" x="7726363" y="2636838"/>
          <p14:tracePt t="41388" x="7750175" y="2636838"/>
          <p14:tracePt t="41398" x="7772400" y="2636838"/>
          <p14:tracePt t="41404" x="7788275" y="2644775"/>
          <p14:tracePt t="41415" x="7802563" y="2644775"/>
          <p14:tracePt t="41419" x="7810500" y="2644775"/>
          <p14:tracePt t="41435" x="7818438" y="2644775"/>
          <p14:tracePt t="41791" x="7810500" y="2644775"/>
          <p14:tracePt t="41799" x="7788275" y="2636838"/>
          <p14:tracePt t="41807" x="7756525" y="2628900"/>
          <p14:tracePt t="41815" x="7726363" y="2613025"/>
          <p14:tracePt t="41823" x="7688263" y="2606675"/>
          <p14:tracePt t="41831" x="7635875" y="2598738"/>
          <p14:tracePt t="41839" x="7573963" y="2582863"/>
          <p14:tracePt t="41848" x="7467600" y="2568575"/>
          <p14:tracePt t="41854" x="7345363" y="2552700"/>
          <p14:tracePt t="41865" x="7216775" y="2536825"/>
          <p14:tracePt t="41870" x="7078663" y="2522538"/>
          <p14:tracePt t="41880" x="6950075" y="2506663"/>
          <p14:tracePt t="41886" x="6819900" y="2492375"/>
          <p14:tracePt t="41894" x="6689725" y="2484438"/>
          <p14:tracePt t="41902" x="6637338" y="2476500"/>
          <p14:tracePt t="41910" x="6553200" y="2460625"/>
          <p14:tracePt t="41918" x="6477000" y="2446338"/>
          <p14:tracePt t="41926" x="6454775" y="2438400"/>
          <p14:tracePt t="41934" x="6416675" y="2430463"/>
          <p14:tracePt t="41942" x="6384925" y="2422525"/>
          <p14:tracePt t="41949" x="6370638" y="2416175"/>
          <p14:tracePt t="41957" x="6354763" y="2408238"/>
          <p14:tracePt t="41981" x="6392863" y="2408238"/>
          <p14:tracePt t="41989" x="6438900" y="2408238"/>
          <p14:tracePt t="41998" x="6477000" y="2416175"/>
          <p14:tracePt t="42005" x="6569075" y="2446338"/>
          <p14:tracePt t="42014" x="6645275" y="2468563"/>
          <p14:tracePt t="42020" x="6735763" y="2492375"/>
          <p14:tracePt t="42031" x="6819900" y="2514600"/>
          <p14:tracePt t="42036" x="6904038" y="2522538"/>
          <p14:tracePt t="42044" x="6988175" y="2530475"/>
          <p14:tracePt t="42052" x="7026275" y="2530475"/>
          <p14:tracePt t="42060" x="7048500" y="2530475"/>
          <p14:tracePt t="42068" x="7102475" y="2530475"/>
          <p14:tracePt t="42076" x="7132638" y="2530475"/>
          <p14:tracePt t="42084" x="7154863" y="2530475"/>
          <p14:tracePt t="42092" x="7170738" y="2522538"/>
          <p14:tracePt t="42115" x="7154863" y="2522538"/>
          <p14:tracePt t="42123" x="7056438" y="2536825"/>
          <p14:tracePt t="42132" x="6934200" y="2568575"/>
          <p14:tracePt t="42139" x="6781800" y="2606675"/>
          <p14:tracePt t="42148" x="6591300" y="2636838"/>
          <p14:tracePt t="42155" x="6400800" y="2667000"/>
          <p14:tracePt t="42165" x="6302375" y="2682875"/>
          <p14:tracePt t="42172" x="6111875" y="2697163"/>
          <p14:tracePt t="42181" x="5935663" y="2705100"/>
          <p14:tracePt t="42187" x="5867400" y="2705100"/>
          <p14:tracePt t="42194" x="5745163" y="2705100"/>
          <p14:tracePt t="42202" x="5646738" y="2705100"/>
          <p14:tracePt t="42210" x="5570538" y="2705100"/>
          <p14:tracePt t="42218" x="5546725" y="2689225"/>
          <p14:tracePt t="42226" x="5508625" y="2674938"/>
          <p14:tracePt t="42234" x="5470525" y="2644775"/>
          <p14:tracePt t="42242" x="5464175" y="2628900"/>
          <p14:tracePt t="42250" x="5464175" y="2606675"/>
          <p14:tracePt t="42648" x="5456238" y="2606675"/>
          <p14:tracePt t="42653" x="5448300" y="2606675"/>
          <p14:tracePt t="42661" x="5440363" y="2606675"/>
          <p14:tracePt t="42669" x="5432425" y="2606675"/>
          <p14:tracePt t="42677" x="5418138" y="2606675"/>
          <p14:tracePt t="42693" x="5410200" y="2606675"/>
          <p14:tracePt t="42701" x="5402263" y="2606675"/>
          <p14:tracePt t="43104" x="5410200" y="2606675"/>
          <p14:tracePt t="43114" x="5426075" y="2606675"/>
          <p14:tracePt t="43120" x="5440363" y="2606675"/>
          <p14:tracePt t="43130" x="5456238" y="2606675"/>
          <p14:tracePt t="43136" x="5478463" y="2606675"/>
          <p14:tracePt t="43143" x="5508625" y="2606675"/>
          <p14:tracePt t="43151" x="5546725" y="2606675"/>
          <p14:tracePt t="43159" x="5584825" y="2598738"/>
          <p14:tracePt t="43167" x="5630863" y="2590800"/>
          <p14:tracePt t="43175" x="5676900" y="2574925"/>
          <p14:tracePt t="43183" x="5730875" y="2568575"/>
          <p14:tracePt t="43191" x="5775325" y="2560638"/>
          <p14:tracePt t="43199" x="5821363" y="2536825"/>
          <p14:tracePt t="43207" x="5867400" y="2522538"/>
          <p14:tracePt t="43215" x="5913438" y="2498725"/>
          <p14:tracePt t="43223" x="5951538" y="2484438"/>
          <p14:tracePt t="43231" x="5965825" y="2468563"/>
          <p14:tracePt t="43238" x="5989638" y="2454275"/>
          <p14:tracePt t="43248" x="6003925" y="2438400"/>
          <p14:tracePt t="43254" x="6019800" y="2422525"/>
          <p14:tracePt t="43265" x="6035675" y="2416175"/>
          <p14:tracePt t="43270" x="6035675" y="2400300"/>
          <p14:tracePt t="43281" x="6042025" y="2392363"/>
          <p14:tracePt t="43286" x="6042025" y="2384425"/>
          <p14:tracePt t="43297" x="6049963" y="2384425"/>
          <p14:tracePt t="43302" x="6049963" y="2378075"/>
          <p14:tracePt t="43318" x="6049963" y="2362200"/>
          <p14:tracePt t="43331" x="6049963" y="2354263"/>
          <p14:tracePt t="43334" x="6035675" y="2339975"/>
          <p14:tracePt t="43353" x="5973763" y="2301875"/>
          <p14:tracePt t="43357" x="5935663" y="2270125"/>
          <p14:tracePt t="43365" x="5889625" y="2247900"/>
          <p14:tracePt t="43373" x="5837238" y="2217738"/>
          <p14:tracePt t="43382" x="5753100" y="2171700"/>
          <p14:tracePt t="43389" x="5684838" y="2149475"/>
          <p14:tracePt t="43398" x="5616575" y="2125663"/>
          <p14:tracePt t="43405" x="5546725" y="2111375"/>
          <p14:tracePt t="43415" x="5470525" y="2103438"/>
          <p14:tracePt t="43420" x="5387975" y="2103438"/>
          <p14:tracePt t="43431" x="5311775" y="2103438"/>
          <p14:tracePt t="43436" x="5265738" y="2103438"/>
          <p14:tracePt t="43448" x="5197475" y="2103438"/>
          <p14:tracePt t="43452" x="5127625" y="2117725"/>
          <p14:tracePt t="43464" x="5067300" y="2133600"/>
          <p14:tracePt t="43468" x="5021263" y="2149475"/>
          <p14:tracePt t="43481" x="4975225" y="2171700"/>
          <p14:tracePt t="43485" x="4945063" y="2187575"/>
          <p14:tracePt t="43497" x="4906963" y="2209800"/>
          <p14:tracePt t="43500" x="4876800" y="2232025"/>
          <p14:tracePt t="43515" x="4854575" y="2255838"/>
          <p14:tracePt t="43530" x="4808538" y="2308225"/>
          <p14:tracePt t="43531" x="4800600" y="2316163"/>
          <p14:tracePt t="43539" x="4784725" y="2339975"/>
          <p14:tracePt t="43548" x="4770438" y="2362200"/>
          <p14:tracePt t="43555" x="4762500" y="2384425"/>
          <p14:tracePt t="43564" x="4754563" y="2400300"/>
          <p14:tracePt t="43570" x="4746625" y="2416175"/>
          <p14:tracePt t="43581" x="4740275" y="2430463"/>
          <p14:tracePt t="43586" x="4732338" y="2446338"/>
          <p14:tracePt t="43602" x="4724400" y="2454275"/>
          <p14:tracePt t="43610" x="4724400" y="2460625"/>
          <p14:tracePt t="43649" x="4716463" y="2460625"/>
          <p14:tracePt t="44348" x="4702175" y="2460625"/>
          <p14:tracePt t="44353" x="4670425" y="2460625"/>
          <p14:tracePt t="44361" x="4640263" y="2460625"/>
          <p14:tracePt t="44369" x="4610100" y="2460625"/>
          <p14:tracePt t="44377" x="4572000" y="2476500"/>
          <p14:tracePt t="44385" x="4541838" y="2498725"/>
          <p14:tracePt t="44393" x="4511675" y="2522538"/>
          <p14:tracePt t="44401" x="4473575" y="2544763"/>
          <p14:tracePt t="44408" x="4411663" y="2582863"/>
          <p14:tracePt t="44417" x="4373563" y="2606675"/>
          <p14:tracePt t="44424" x="4313238" y="2651125"/>
          <p14:tracePt t="44432" x="4251325" y="2682875"/>
          <p14:tracePt t="44441" x="4206875" y="2720975"/>
          <p14:tracePt t="44448" x="4152900" y="2751138"/>
          <p14:tracePt t="44456" x="4106863" y="2781300"/>
          <p14:tracePt t="44466" x="4060825" y="2819400"/>
          <p14:tracePt t="44472" x="4022725" y="2857500"/>
          <p14:tracePt t="44481" x="3992563" y="2879725"/>
          <p14:tracePt t="44488" x="3984625" y="2895600"/>
          <p14:tracePt t="44498" x="3962400" y="2917825"/>
          <p14:tracePt t="44504" x="3940175" y="2941638"/>
          <p14:tracePt t="44515" x="3932238" y="2963863"/>
          <p14:tracePt t="44519" x="3924300" y="2979738"/>
          <p14:tracePt t="44531" x="3924300" y="3001963"/>
          <p14:tracePt t="44535" x="3924300" y="3009900"/>
          <p14:tracePt t="44547" x="3924300" y="3017838"/>
          <p14:tracePt t="44551" x="3924300" y="3025775"/>
          <p14:tracePt t="44764" x="3924300" y="3032125"/>
          <p14:tracePt t="44772" x="3924300" y="3048000"/>
          <p14:tracePt t="44781" x="3916363" y="3070225"/>
          <p14:tracePt t="44788" x="3908425" y="3086100"/>
          <p14:tracePt t="44798" x="3902075" y="3108325"/>
          <p14:tracePt t="44804" x="3886200" y="3132138"/>
          <p14:tracePt t="44814" x="3878263" y="3154363"/>
          <p14:tracePt t="44820" x="3863975" y="3170238"/>
          <p14:tracePt t="44830" x="3856038" y="3184525"/>
          <p14:tracePt t="44836" x="3856038" y="3192463"/>
          <p14:tracePt t="44844" x="3848100" y="3200400"/>
          <p14:tracePt t="44859" x="3840163" y="3200400"/>
          <p14:tracePt t="44867" x="3840163" y="3208338"/>
          <p14:tracePt t="44938" x="3840163" y="3200400"/>
          <p14:tracePt t="45025" x="3832225" y="3200400"/>
          <p14:tracePt t="45057" x="3825875" y="3200400"/>
          <p14:tracePt t="45065" x="3817938" y="3192463"/>
          <p14:tracePt t="45081" x="3810000" y="3192463"/>
          <p14:tracePt t="45089" x="3802063" y="3184525"/>
          <p14:tracePt t="45098" x="3779838" y="3178175"/>
          <p14:tracePt t="45105" x="3771900" y="3170238"/>
          <p14:tracePt t="45116" x="3749675" y="3154363"/>
          <p14:tracePt t="45120" x="3733800" y="3140075"/>
          <p14:tracePt t="45132" x="3711575" y="3132138"/>
          <p14:tracePt t="45137" x="3687763" y="3108325"/>
          <p14:tracePt t="45144" x="3673475" y="3094038"/>
          <p14:tracePt t="45152" x="3657600" y="3070225"/>
          <p14:tracePt t="45160" x="3649663" y="3055938"/>
          <p14:tracePt t="45168" x="3635375" y="3032125"/>
          <p14:tracePt t="45176" x="3627438" y="3009900"/>
          <p14:tracePt t="45184" x="3627438" y="2979738"/>
          <p14:tracePt t="45191" x="3627438" y="2949575"/>
          <p14:tracePt t="45199" x="3627438" y="2925763"/>
          <p14:tracePt t="45207" x="3627438" y="2895600"/>
          <p14:tracePt t="45215" x="3649663" y="2873375"/>
          <p14:tracePt t="45223" x="3687763" y="2841625"/>
          <p14:tracePt t="45232" x="3749675" y="2803525"/>
          <p14:tracePt t="45239" x="3825875" y="2797175"/>
          <p14:tracePt t="45248" x="3970338" y="2781300"/>
          <p14:tracePt t="45255" x="4030663" y="2781300"/>
          <p14:tracePt t="45265" x="4221163" y="2803525"/>
          <p14:tracePt t="45270" x="4365625" y="2857500"/>
          <p14:tracePt t="45281" x="4533900" y="2925763"/>
          <p14:tracePt t="45286" x="4602163" y="2971800"/>
          <p14:tracePt t="45298" x="4740275" y="3070225"/>
          <p14:tracePt t="45303" x="4884738" y="3178175"/>
          <p14:tracePt t="45314" x="5006975" y="3284538"/>
          <p14:tracePt t="45318" x="5105400" y="3375025"/>
          <p14:tracePt t="45331" x="5143500" y="3421063"/>
          <p14:tracePt t="45334" x="5203825" y="3497263"/>
          <p14:tracePt t="45348" x="5265738" y="3573463"/>
          <p14:tracePt t="45351" x="5303838" y="3641725"/>
          <p14:tracePt t="45365" x="5326063" y="3695700"/>
          <p14:tracePt t="45367" x="5341938" y="3733800"/>
          <p14:tracePt t="45382" x="5349875" y="3749675"/>
          <p14:tracePt t="45384" x="5349875" y="3779838"/>
          <p14:tracePt t="45389" x="5356225" y="3802063"/>
          <p14:tracePt t="45399" x="5356225" y="3832225"/>
          <p14:tracePt t="45405" x="5349875" y="3848100"/>
          <p14:tracePt t="45415" x="5326063" y="3863975"/>
          <p14:tracePt t="45421" x="5295900" y="3870325"/>
          <p14:tracePt t="45431" x="5249863" y="3878263"/>
          <p14:tracePt t="45437" x="5203825" y="3878263"/>
          <p14:tracePt t="45448" x="5151438" y="3878263"/>
          <p14:tracePt t="45453" x="5113338" y="3878263"/>
          <p14:tracePt t="45464" x="5067300" y="3856038"/>
          <p14:tracePt t="45469" x="5037138" y="3832225"/>
          <p14:tracePt t="45481" x="5013325" y="3810000"/>
          <p14:tracePt t="45484" x="4991100" y="3779838"/>
          <p14:tracePt t="45547" x="4991100" y="3763963"/>
          <p14:tracePt t="45555" x="4999038" y="3725863"/>
          <p14:tracePt t="45564" x="5006975" y="3703638"/>
          <p14:tracePt t="45571" x="5013325" y="3679825"/>
          <p14:tracePt t="45582" x="5013325" y="3665538"/>
          <p14:tracePt t="45597" x="5013325" y="3657600"/>
          <p14:tracePt t="45611" x="4983163" y="3665538"/>
          <p14:tracePt t="45618" x="4937125" y="3695700"/>
          <p14:tracePt t="45627" x="4884738" y="3733800"/>
          <p14:tracePt t="45634" x="4822825" y="3771900"/>
          <p14:tracePt t="45642" x="4754563" y="3817938"/>
          <p14:tracePt t="45653" x="4670425" y="3870325"/>
          <p14:tracePt t="45658" x="4587875" y="3916363"/>
          <p14:tracePt t="45668" x="4487863" y="3978275"/>
          <p14:tracePt t="45674" x="4403725" y="4030663"/>
          <p14:tracePt t="45683" x="4313238" y="4076700"/>
          <p14:tracePt t="45690" x="4221163" y="4130675"/>
          <p14:tracePt t="45698" x="4191000" y="4152900"/>
          <p14:tracePt t="45705" x="4114800" y="4183063"/>
          <p14:tracePt t="45715" x="4098925" y="4198938"/>
          <p14:tracePt t="45722" x="4060825" y="4221163"/>
          <p14:tracePt t="45731" x="4030663" y="4237038"/>
          <p14:tracePt t="45737" x="4016375" y="4244975"/>
          <p14:tracePt t="45748" x="4000500" y="4251325"/>
          <p14:tracePt t="45761" x="3992563" y="4259263"/>
          <p14:tracePt t="45792" x="4022725" y="4259263"/>
          <p14:tracePt t="45801" x="4054475" y="4259263"/>
          <p14:tracePt t="45808" x="4114800" y="4259263"/>
          <p14:tracePt t="45816" x="4183063" y="4275138"/>
          <p14:tracePt t="45824" x="4251325" y="4297363"/>
          <p14:tracePt t="45832" x="4343400" y="4343400"/>
          <p14:tracePt t="45840" x="4427538" y="4389438"/>
          <p14:tracePt t="45848" x="4518025" y="4449763"/>
          <p14:tracePt t="45856" x="4618038" y="4518025"/>
          <p14:tracePt t="45865" x="4694238" y="4587875"/>
          <p14:tracePt t="45872" x="4732338" y="4625975"/>
          <p14:tracePt t="45882" x="4800600" y="4686300"/>
          <p14:tracePt t="45887" x="4822825" y="4708525"/>
          <p14:tracePt t="45898" x="4868863" y="4746625"/>
          <p14:tracePt t="45903" x="4899025" y="4784725"/>
          <p14:tracePt t="45914" x="4922838" y="4800600"/>
          <p14:tracePt t="45919" x="4937125" y="4816475"/>
          <p14:tracePt t="45927" x="4945063" y="4816475"/>
          <p14:tracePt t="45935" x="4945063" y="4822825"/>
          <p14:tracePt t="46227" x="4937125" y="4822825"/>
          <p14:tracePt t="46235" x="4922838" y="4822825"/>
          <p14:tracePt t="46243" x="4899025" y="4816475"/>
          <p14:tracePt t="46251" x="4876800" y="4808538"/>
          <p14:tracePt t="46259" x="4838700" y="4792663"/>
          <p14:tracePt t="46267" x="4800600" y="4784725"/>
          <p14:tracePt t="46275" x="4754563" y="4778375"/>
          <p14:tracePt t="46283" x="4708525" y="4762500"/>
          <p14:tracePt t="46291" x="4656138" y="4746625"/>
          <p14:tracePt t="46298" x="4564063" y="4732338"/>
          <p14:tracePt t="46306" x="4479925" y="4708525"/>
          <p14:tracePt t="46315" x="4397375" y="4686300"/>
          <p14:tracePt t="46322" x="4305300" y="4664075"/>
          <p14:tracePt t="46331" x="4206875" y="4632325"/>
          <p14:tracePt t="46338" x="4098925" y="4610100"/>
          <p14:tracePt t="46349" x="3978275" y="4579938"/>
          <p14:tracePt t="46354" x="3856038" y="4564063"/>
          <p14:tracePt t="46365" x="3741738" y="4541838"/>
          <p14:tracePt t="46370" x="3627438" y="4541838"/>
          <p14:tracePt t="46381" x="3513138" y="4541838"/>
          <p14:tracePt t="46385" x="3459163" y="4541838"/>
          <p14:tracePt t="46397" x="3360738" y="4541838"/>
          <p14:tracePt t="46401" x="3208338" y="4541838"/>
          <p14:tracePt t="46414" x="3170238" y="4541838"/>
          <p14:tracePt t="46417" x="3094038" y="4549775"/>
          <p14:tracePt t="46431" x="3032125" y="4556125"/>
          <p14:tracePt t="46434" x="3009900" y="4556125"/>
          <p14:tracePt t="46448" x="2971800" y="4564063"/>
          <p14:tracePt t="46449" x="2933700" y="4564063"/>
          <p14:tracePt t="46583" x="2971800" y="4564063"/>
          <p14:tracePt t="46591" x="3032125" y="4564063"/>
          <p14:tracePt t="46599" x="3070225" y="4564063"/>
          <p14:tracePt t="46607" x="3116263" y="4549775"/>
          <p14:tracePt t="46615" x="3154363" y="4518025"/>
          <p14:tracePt t="46623" x="3192463" y="4487863"/>
          <p14:tracePt t="46632" x="3222625" y="4457700"/>
          <p14:tracePt t="46639" x="3254375" y="4427538"/>
          <p14:tracePt t="46648" x="3268663" y="4397375"/>
          <p14:tracePt t="46654" x="3314700" y="4335463"/>
          <p14:tracePt t="46670" x="3336925" y="4297363"/>
          <p14:tracePt t="46671" x="3368675" y="4237038"/>
          <p14:tracePt t="46680" x="3398838" y="4160838"/>
          <p14:tracePt t="46686" x="3413125" y="4092575"/>
          <p14:tracePt t="46694" x="3436938" y="4030663"/>
          <p14:tracePt t="46702" x="3436938" y="4008438"/>
          <p14:tracePt t="46710" x="3444875" y="3970338"/>
          <p14:tracePt t="46719" x="3451225" y="3940175"/>
          <p14:tracePt t="46726" x="3459163" y="3924300"/>
          <p14:tracePt t="46734" x="3459163" y="3916363"/>
          <p14:tracePt t="46741" x="3459163" y="3908425"/>
          <p14:tracePt t="46749" x="3467100" y="3908425"/>
          <p14:tracePt t="46789" x="3451225" y="3916363"/>
          <p14:tracePt t="46798" x="3444875" y="3924300"/>
          <p14:tracePt t="46805" x="3421063" y="3932238"/>
          <p14:tracePt t="46815" x="3398838" y="3946525"/>
          <p14:tracePt t="46821" x="3368675" y="3962400"/>
          <p14:tracePt t="46831" x="3336925" y="3970338"/>
          <p14:tracePt t="46837" x="3306763" y="3984625"/>
          <p14:tracePt t="46849" x="3268663" y="4000500"/>
          <p14:tracePt t="46861" x="3246438" y="4016375"/>
          <p14:tracePt t="46869" x="3216275" y="4030663"/>
          <p14:tracePt t="46870" x="3208338" y="4038600"/>
          <p14:tracePt t="46877" x="3170238" y="4068763"/>
          <p14:tracePt t="46884" x="3154363" y="4084638"/>
          <p14:tracePt t="46892" x="3140075" y="4106863"/>
          <p14:tracePt t="46900" x="3140075" y="4130675"/>
          <p14:tracePt t="46908" x="3140075" y="4152900"/>
          <p14:tracePt t="46916" x="3140075" y="4175125"/>
          <p14:tracePt t="46923" x="3140075" y="4198938"/>
          <p14:tracePt t="46932" x="3140075" y="4229100"/>
          <p14:tracePt t="46939" x="3154363" y="4251325"/>
          <p14:tracePt t="46948" x="3178175" y="4283075"/>
          <p14:tracePt t="46955" x="3200400" y="4313238"/>
          <p14:tracePt t="46965" x="3216275" y="4343400"/>
          <p14:tracePt t="46971" x="3238500" y="4373563"/>
          <p14:tracePt t="46982" x="3254375" y="4381500"/>
          <p14:tracePt t="46988" x="3268663" y="4403725"/>
          <p14:tracePt t="46998" x="3284538" y="4419600"/>
          <p14:tracePt t="47003" x="3292475" y="4435475"/>
          <p14:tracePt t="47015" x="3298825" y="4441825"/>
          <p14:tracePt t="47018" x="3306763" y="4449763"/>
          <p14:tracePt t="47031" x="3314700" y="4457700"/>
          <p14:tracePt t="47042" x="3322638" y="4457700"/>
          <p14:tracePt t="47058" x="3330575" y="4457700"/>
          <p14:tracePt t="47074" x="3336925" y="4457700"/>
          <p14:tracePt t="47082" x="3352800" y="4457700"/>
          <p14:tracePt t="47089" x="3360738" y="4449763"/>
          <p14:tracePt t="47098" x="3375025" y="4441825"/>
          <p14:tracePt t="47105" x="3390900" y="4419600"/>
          <p14:tracePt t="47115" x="3413125" y="4403725"/>
          <p14:tracePt t="47121" x="3421063" y="4381500"/>
          <p14:tracePt t="47131" x="3436938" y="4365625"/>
          <p14:tracePt t="47137" x="3451225" y="4343400"/>
          <p14:tracePt t="47147" x="3467100" y="4313238"/>
          <p14:tracePt t="47153" x="3475038" y="4283075"/>
          <p14:tracePt t="47161" x="3482975" y="4244975"/>
          <p14:tracePt t="47169" x="3482975" y="4206875"/>
          <p14:tracePt t="47176" x="3482975" y="4160838"/>
          <p14:tracePt t="47184" x="3482975" y="4137025"/>
          <p14:tracePt t="47192" x="3475038" y="4114800"/>
          <p14:tracePt t="47201" x="3444875" y="4092575"/>
          <p14:tracePt t="47208" x="3413125" y="4076700"/>
          <p14:tracePt t="47216" x="3352800" y="4054475"/>
          <p14:tracePt t="47224" x="3314700" y="4054475"/>
          <p14:tracePt t="47232" x="3260725" y="4054475"/>
          <p14:tracePt t="47240" x="3208338" y="4054475"/>
          <p14:tracePt t="47248" x="3146425" y="4068763"/>
          <p14:tracePt t="47256" x="3094038" y="4084638"/>
          <p14:tracePt t="47265" x="3040063" y="4106863"/>
          <p14:tracePt t="47271" x="3025775" y="4114800"/>
          <p14:tracePt t="47281" x="2987675" y="4137025"/>
          <p14:tracePt t="47287" x="2963863" y="4152900"/>
          <p14:tracePt t="47298" x="2941638" y="4168775"/>
          <p14:tracePt t="47303" x="2933700" y="4175125"/>
          <p14:tracePt t="47314" x="2917825" y="4183063"/>
          <p14:tracePt t="47319" x="2917825" y="4191000"/>
          <p14:tracePt t="47335" x="2911475" y="4198938"/>
          <p14:tracePt t="47437" x="2903538" y="4206875"/>
          <p14:tracePt t="47463" x="2895600" y="4213225"/>
          <p14:tracePt t="47469" x="2895600" y="4221163"/>
          <p14:tracePt t="47675" x="2895600" y="4237038"/>
          <p14:tracePt t="47683" x="2887663" y="4267200"/>
          <p14:tracePt t="47690" x="2879725" y="4283075"/>
          <p14:tracePt t="47699" x="2865438" y="4305300"/>
          <p14:tracePt t="47706" x="2857500" y="4327525"/>
          <p14:tracePt t="47714" x="2849563" y="4351338"/>
          <p14:tracePt t="47722" x="2841625" y="4373563"/>
          <p14:tracePt t="47732" x="2835275" y="4389438"/>
          <p14:tracePt t="47738" x="2827338" y="4411663"/>
          <p14:tracePt t="47748" x="2819400" y="4419600"/>
          <p14:tracePt t="47754" x="2811463" y="4441825"/>
          <p14:tracePt t="47764" x="2803525" y="4457700"/>
          <p14:tracePt t="47770" x="2797175" y="4473575"/>
          <p14:tracePt t="47777" x="2797175" y="4479925"/>
          <p14:tracePt t="47793" x="2789238" y="4479925"/>
          <p14:tracePt t="47801" x="2789238" y="4487863"/>
          <p14:tracePt t="54598" x="2765425" y="4435475"/>
          <p14:tracePt t="54603" x="2751138" y="4419600"/>
          <p14:tracePt t="54615" x="2735263" y="4403725"/>
          <p14:tracePt t="54618" x="2727325" y="4397375"/>
          <p14:tracePt t="54632" x="2713038" y="4389438"/>
          <p14:tracePt t="54649" x="2713038" y="4381500"/>
          <p14:tracePt t="54650" x="2705100" y="4381500"/>
          <p14:tracePt t="54689" x="2705100" y="4373563"/>
          <p14:tracePt t="54713" x="2713038" y="4373563"/>
          <p14:tracePt t="54720" x="2727325" y="4373563"/>
          <p14:tracePt t="54731" x="2743200" y="4373563"/>
          <p14:tracePt t="54736" x="2759075" y="4373563"/>
          <p14:tracePt t="54744" x="2781300" y="4373563"/>
          <p14:tracePt t="54752" x="2803525" y="4365625"/>
          <p14:tracePt t="54760" x="2835275" y="4365625"/>
          <p14:tracePt t="54768" x="2865438" y="4365625"/>
          <p14:tracePt t="54775" x="2887663" y="4365625"/>
          <p14:tracePt t="54783" x="2925763" y="4365625"/>
          <p14:tracePt t="54791" x="2933700" y="4365625"/>
          <p14:tracePt t="54799" x="2971800" y="4365625"/>
          <p14:tracePt t="54807" x="2979738" y="4365625"/>
          <p14:tracePt t="54815" x="2994025" y="4381500"/>
          <p14:tracePt t="54823" x="3017838" y="4403725"/>
          <p14:tracePt t="54832" x="3017838" y="4419600"/>
          <p14:tracePt t="54838" x="3025775" y="4441825"/>
          <p14:tracePt t="54849" x="3025775" y="4449763"/>
          <p14:tracePt t="54854" x="3025775" y="4465638"/>
          <p14:tracePt t="54865" x="3025775" y="4479925"/>
          <p14:tracePt t="54870" x="3025775" y="4487863"/>
          <p14:tracePt t="54881" x="3025775" y="4495800"/>
          <p14:tracePt t="54886" x="3017838" y="4503738"/>
          <p14:tracePt t="54898" x="3001963" y="4503738"/>
          <p14:tracePt t="54902" x="2994025" y="4503738"/>
          <p14:tracePt t="54914" x="2987675" y="4511675"/>
          <p14:tracePt t="54918" x="2979738" y="4511675"/>
          <p14:tracePt t="54931" x="2971800" y="4511675"/>
          <p14:tracePt t="54934" x="2963863" y="4518025"/>
          <p14:tracePt t="54948" x="2955925" y="4518025"/>
          <p14:tracePt t="54950" x="2941638" y="4525963"/>
          <p14:tracePt t="54965" x="2925763" y="4533900"/>
          <p14:tracePt t="54965" x="2925763" y="4541838"/>
          <p14:tracePt t="54973" x="2911475" y="4556125"/>
          <p14:tracePt t="54982" x="2903538" y="4572000"/>
          <p14:tracePt t="54989" x="2895600" y="4587875"/>
          <p14:tracePt t="54998" x="2887663" y="4594225"/>
          <p14:tracePt t="55005" x="2879725" y="4610100"/>
          <p14:tracePt t="55017" x="2879725" y="4632325"/>
          <p14:tracePt t="55021" x="2873375" y="4640263"/>
          <p14:tracePt t="55032" x="2873375" y="4670425"/>
          <p14:tracePt t="55036" x="2873375" y="4694238"/>
          <p14:tracePt t="55048" x="2873375" y="4716463"/>
          <p14:tracePt t="55052" x="2873375" y="4746625"/>
          <p14:tracePt t="55064" x="2879725" y="4770438"/>
          <p14:tracePt t="55068" x="2887663" y="4800600"/>
          <p14:tracePt t="55081" x="2895600" y="4830763"/>
          <p14:tracePt t="55084" x="2903538" y="4838700"/>
          <p14:tracePt t="55098" x="2911475" y="4860925"/>
          <p14:tracePt t="55101" x="2917825" y="4884738"/>
          <p14:tracePt t="55115" x="2925763" y="4899025"/>
          <p14:tracePt t="55119" x="2925763" y="4906963"/>
          <p14:tracePt t="55132" x="2933700" y="4914900"/>
          <p14:tracePt t="55139" x="2933700" y="4922838"/>
          <p14:tracePt t="55148" x="2933700" y="4930775"/>
          <p14:tracePt t="55155" x="2917825" y="4937125"/>
          <p14:tracePt t="55165" x="2895600" y="4945063"/>
          <p14:tracePt t="55171" x="2841625" y="4953000"/>
          <p14:tracePt t="55182" x="2811463" y="4953000"/>
          <p14:tracePt t="55186" x="2773363" y="4960938"/>
          <p14:tracePt t="55198" x="2727325" y="4968875"/>
          <p14:tracePt t="55203" x="2682875" y="4968875"/>
          <p14:tracePt t="55214" x="2659063" y="4975225"/>
          <p14:tracePt t="55218" x="2628900" y="4975225"/>
          <p14:tracePt t="55231" x="2606675" y="4975225"/>
          <p14:tracePt t="55235" x="2590800" y="4975225"/>
          <p14:tracePt t="55248" x="2574925" y="4975225"/>
          <p14:tracePt t="55250" x="2568575" y="4968875"/>
          <p14:tracePt t="55265" x="2568575" y="4960938"/>
          <p14:tracePt t="55267" x="2568575" y="4953000"/>
          <p14:tracePt t="55282" x="2568575" y="4945063"/>
          <p14:tracePt t="55283" x="2582863" y="4937125"/>
          <p14:tracePt t="55289" x="2613025" y="4930775"/>
          <p14:tracePt t="55299" x="2644775" y="4930775"/>
          <p14:tracePt t="55305" x="2682875" y="4930775"/>
          <p14:tracePt t="55315" x="2727325" y="4930775"/>
          <p14:tracePt t="55321" x="2765425" y="4930775"/>
          <p14:tracePt t="55331" x="2781300" y="4930775"/>
          <p14:tracePt t="55337" x="2811463" y="4930775"/>
          <p14:tracePt t="55348" x="2827338" y="4930775"/>
          <p14:tracePt t="55353" x="2849563" y="4937125"/>
          <p14:tracePt t="55368" x="2857500" y="4937125"/>
          <p14:tracePt t="55381" x="2865438" y="4945063"/>
          <p14:tracePt t="55408" x="2857500" y="4945063"/>
          <p14:tracePt t="55416" x="2841625" y="4945063"/>
          <p14:tracePt t="55424" x="2819400" y="4930775"/>
          <p14:tracePt t="55677" x="2819400" y="4922838"/>
          <p14:tracePt t="55685" x="2819400" y="4906963"/>
          <p14:tracePt t="55693" x="2819400" y="4876800"/>
          <p14:tracePt t="55701" x="2819400" y="4822825"/>
          <p14:tracePt t="55716" x="2827338" y="4770438"/>
          <p14:tracePt t="55719" x="2849563" y="4708525"/>
          <p14:tracePt t="55724" x="2865438" y="4670425"/>
          <p14:tracePt t="55733" x="2887663" y="4602163"/>
          <p14:tracePt t="55740" x="2911475" y="4541838"/>
          <p14:tracePt t="55749" x="2925763" y="4518025"/>
          <p14:tracePt t="55756" x="2949575" y="4487863"/>
          <p14:tracePt t="55765" x="2979738" y="4435475"/>
          <p14:tracePt t="55772" x="3009900" y="4419600"/>
          <p14:tracePt t="55782" x="3025775" y="4419600"/>
          <p14:tracePt t="55788" x="3048000" y="4419600"/>
          <p14:tracePt t="55798" x="3070225" y="4427538"/>
          <p14:tracePt t="55803" x="3094038" y="4441825"/>
          <p14:tracePt t="55815" x="3108325" y="4473575"/>
          <p14:tracePt t="55820" x="3116263" y="4487863"/>
          <p14:tracePt t="55832" x="3132138" y="4518025"/>
          <p14:tracePt t="55835" x="3146425" y="4541838"/>
          <p14:tracePt t="55848" x="3154363" y="4556125"/>
          <p14:tracePt t="55853" x="3154363" y="4572000"/>
          <p14:tracePt t="55865" x="3162300" y="4579938"/>
          <p14:tracePt t="55868" x="3162300" y="4587875"/>
          <p14:tracePt t="55881" x="3162300" y="4594225"/>
          <p14:tracePt t="55884" x="3162300" y="4602163"/>
          <p14:tracePt t="55898" x="3154363" y="4602163"/>
          <p14:tracePt t="55899" x="3140075" y="4602163"/>
          <p14:tracePt t="55906" x="3124200" y="4602163"/>
          <p14:tracePt t="55915" x="3116263" y="4602163"/>
          <p14:tracePt t="55922" x="3101975" y="4602163"/>
          <p14:tracePt t="55932" x="3086100" y="4602163"/>
          <p14:tracePt t="55938" x="3070225" y="4602163"/>
          <p14:tracePt t="55948" x="3055938" y="4594225"/>
          <p14:tracePt t="55954" x="3040063" y="4587875"/>
          <p14:tracePt t="55964" x="3025775" y="4587875"/>
          <p14:tracePt t="55969" x="3017838" y="4579938"/>
          <p14:tracePt t="55981" x="3009900" y="4572000"/>
          <p14:tracePt t="55993" x="3001963" y="4564063"/>
          <p14:tracePt t="56040" x="3001963" y="4572000"/>
          <p14:tracePt t="56049" x="3001963" y="4579938"/>
          <p14:tracePt t="56056" x="3001963" y="4594225"/>
          <p14:tracePt t="56065" x="3001963" y="4610100"/>
          <p14:tracePt t="56072" x="3001963" y="4618038"/>
          <p14:tracePt t="56081" x="3001963" y="4625975"/>
          <p14:tracePt t="56088" x="3009900" y="4632325"/>
          <p14:tracePt t="56104" x="3009900" y="4640263"/>
          <p14:tracePt t="56159" x="3001963" y="4640263"/>
          <p14:tracePt t="56167" x="2994025" y="4632325"/>
          <p14:tracePt t="56175" x="2994025" y="4625975"/>
          <p14:tracePt t="56183" x="2987675" y="4618038"/>
          <p14:tracePt t="56191" x="2979738" y="4610100"/>
          <p14:tracePt t="56199" x="2979738" y="4602163"/>
          <p14:tracePt t="56215" x="2979738" y="4594225"/>
          <p14:tracePt t="56231" x="2971800" y="4594225"/>
          <p14:tracePt t="56263" x="2971800" y="4602163"/>
          <p14:tracePt t="56270" x="2971800" y="4610100"/>
          <p14:tracePt t="56277" x="2971800" y="4625975"/>
          <p14:tracePt t="56286" x="2971800" y="4648200"/>
          <p14:tracePt t="56294" x="2971800" y="4656138"/>
          <p14:tracePt t="56302" x="2963863" y="4670425"/>
          <p14:tracePt t="56310" x="2963863" y="4678363"/>
          <p14:tracePt t="56317" x="2963863" y="4686300"/>
          <p14:tracePt t="56325" x="2955925" y="4686300"/>
          <p14:tracePt t="56333" x="2949575" y="4694238"/>
          <p14:tracePt t="56341" x="2933700" y="4694238"/>
          <p14:tracePt t="56349" x="2925763" y="4694238"/>
          <p14:tracePt t="56357" x="2917825" y="4694238"/>
          <p14:tracePt t="56365" x="2903538" y="4694238"/>
          <p14:tracePt t="56372" x="2887663" y="4686300"/>
          <p14:tracePt t="56382" x="2873375" y="4678363"/>
          <p14:tracePt t="56389" x="2865438" y="4670425"/>
          <p14:tracePt t="56399" x="2849563" y="4664075"/>
          <p14:tracePt t="56404" x="2841625" y="4656138"/>
          <p14:tracePt t="56415" x="2841625" y="4648200"/>
          <p14:tracePt t="56420" x="2835275" y="4648200"/>
          <p14:tracePt t="56432" x="2835275" y="4640263"/>
          <p14:tracePt t="56436" x="2835275" y="4632325"/>
          <p14:tracePt t="56452" x="2849563" y="4632325"/>
          <p14:tracePt t="56460" x="2865438" y="4632325"/>
          <p14:tracePt t="56468" x="2879725" y="4632325"/>
          <p14:tracePt t="56475" x="2911475" y="4640263"/>
          <p14:tracePt t="56484" x="2933700" y="4656138"/>
          <p14:tracePt t="56491" x="2955925" y="4678363"/>
          <p14:tracePt t="56500" x="2987675" y="4702175"/>
          <p14:tracePt t="56507" x="2994025" y="4708525"/>
          <p14:tracePt t="56515" x="3009900" y="4732338"/>
          <p14:tracePt t="56523" x="3025775" y="4746625"/>
          <p14:tracePt t="56532" x="3032125" y="4754563"/>
          <p14:tracePt t="56539" x="3040063" y="4770438"/>
          <p14:tracePt t="56548" x="3040063" y="4778375"/>
          <p14:tracePt t="56555" x="3040063" y="4784725"/>
          <p14:tracePt t="56570" x="3040063" y="4792663"/>
          <p14:tracePt t="56594" x="3025775" y="4792663"/>
          <p14:tracePt t="56602" x="3017838" y="4792663"/>
          <p14:tracePt t="56610" x="2994025" y="4792663"/>
          <p14:tracePt t="56618" x="2979738" y="4784725"/>
          <p14:tracePt t="56626" x="2971800" y="4778375"/>
          <p14:tracePt t="56634" x="2955925" y="4770438"/>
          <p14:tracePt t="56642" x="2949575" y="4754563"/>
          <p14:tracePt t="56918" x="2949575" y="4746625"/>
          <p14:tracePt t="56926" x="2963863" y="4732338"/>
          <p14:tracePt t="56934" x="2979738" y="4716463"/>
          <p14:tracePt t="56942" x="3001963" y="4702175"/>
          <p14:tracePt t="56950" x="3017838" y="4686300"/>
          <p14:tracePt t="56958" x="3040063" y="4678363"/>
          <p14:tracePt t="56966" x="3055938" y="4670425"/>
          <p14:tracePt t="56974" x="3094038" y="4664075"/>
          <p14:tracePt t="56982" x="3116263" y="4664075"/>
          <p14:tracePt t="56990" x="3140075" y="4664075"/>
          <p14:tracePt t="56998" x="3154363" y="4664075"/>
          <p14:tracePt t="57005" x="3170238" y="4670425"/>
          <p14:tracePt t="57016" x="3184525" y="4686300"/>
          <p14:tracePt t="57021" x="3200400" y="4708525"/>
          <p14:tracePt t="57032" x="3200400" y="4724400"/>
          <p14:tracePt t="57037" x="3216275" y="4746625"/>
          <p14:tracePt t="57048" x="3222625" y="4762500"/>
          <p14:tracePt t="57053" x="3222625" y="4784725"/>
          <p14:tracePt t="57064" x="3230563" y="4800600"/>
          <p14:tracePt t="57069" x="3230563" y="4808538"/>
          <p14:tracePt t="57081" x="3238500" y="4816475"/>
          <p14:tracePt t="57085" x="3238500" y="4822825"/>
          <p14:tracePt t="57101" x="3238500" y="4830763"/>
          <p14:tracePt t="57148" x="3238500" y="4822825"/>
          <p14:tracePt t="57166" x="3238500" y="4808538"/>
          <p14:tracePt t="57171" x="3238500" y="4800600"/>
          <p14:tracePt t="57182" x="3238500" y="4792663"/>
          <p14:tracePt t="57187" x="3246438" y="4784725"/>
          <p14:tracePt t="57203" x="3254375" y="4778375"/>
          <p14:tracePt t="57211" x="3268663" y="4778375"/>
          <p14:tracePt t="57219" x="3276600" y="4778375"/>
          <p14:tracePt t="57231" x="3284538" y="4778375"/>
          <p14:tracePt t="57237" x="3292475" y="4778375"/>
          <p14:tracePt t="57243" x="3306763" y="4792663"/>
          <p14:tracePt t="57251" x="3306763" y="4808538"/>
          <p14:tracePt t="57258" x="3314700" y="4816475"/>
          <p14:tracePt t="57266" x="3322638" y="4822825"/>
          <p14:tracePt t="57274" x="3322638" y="4830763"/>
          <p14:tracePt t="57282" x="3322638" y="4838700"/>
          <p14:tracePt t="57298" x="3330575" y="4846638"/>
          <p14:tracePt t="57513" x="3322638" y="4846638"/>
          <p14:tracePt t="57519" x="3314700" y="4846638"/>
          <p14:tracePt t="57527" x="3298825" y="4846638"/>
          <p14:tracePt t="57535" x="3276600" y="4846638"/>
          <p14:tracePt t="57543" x="3254375" y="4846638"/>
          <p14:tracePt t="57551" x="3230563" y="4846638"/>
          <p14:tracePt t="57559" x="3208338" y="4846638"/>
          <p14:tracePt t="57567" x="3184525" y="4838700"/>
          <p14:tracePt t="57575" x="3154363" y="4830763"/>
          <p14:tracePt t="57583" x="3132138" y="4816475"/>
          <p14:tracePt t="57591" x="3116263" y="4808538"/>
          <p14:tracePt t="57599" x="3094038" y="4800600"/>
          <p14:tracePt t="57606" x="3070225" y="4792663"/>
          <p14:tracePt t="57615" x="3055938" y="4784725"/>
          <p14:tracePt t="57622" x="3040063" y="4778375"/>
          <p14:tracePt t="57632" x="3032125" y="4778375"/>
          <p14:tracePt t="57638" x="3017838" y="4778375"/>
          <p14:tracePt t="57650" x="3017838" y="4770438"/>
          <p14:tracePt t="57654" x="3009900" y="4770438"/>
          <p14:tracePt t="57733" x="3001963" y="4770438"/>
          <p14:tracePt t="57749" x="2994025" y="4770438"/>
          <p14:tracePt t="57756" x="2987675" y="4770438"/>
          <p14:tracePt t="57765" x="2979738" y="4770438"/>
          <p14:tracePt t="57773" x="2971800" y="4778375"/>
          <p14:tracePt t="57781" x="2963863" y="4778375"/>
          <p14:tracePt t="57788" x="2949575" y="4778375"/>
          <p14:tracePt t="57798" x="2925763" y="4784725"/>
          <p14:tracePt t="57804" x="2911475" y="4784725"/>
          <p14:tracePt t="57814" x="2887663" y="4784725"/>
          <p14:tracePt t="57820" x="2849563" y="4784725"/>
          <p14:tracePt t="57830" x="2827338" y="4784725"/>
          <p14:tracePt t="57836" x="2789238" y="4784725"/>
          <p14:tracePt t="57844" x="2751138" y="4784725"/>
          <p14:tracePt t="57852" x="2720975" y="4784725"/>
          <p14:tracePt t="57859" x="2689225" y="4784725"/>
          <p14:tracePt t="57867" x="2659063" y="4784725"/>
          <p14:tracePt t="57875" x="2644775" y="4784725"/>
          <p14:tracePt t="57883" x="2620963" y="4784725"/>
          <p14:tracePt t="57891" x="2582863" y="4770438"/>
          <p14:tracePt t="57899" x="2568575" y="4762500"/>
          <p14:tracePt t="57907" x="2536825" y="4746625"/>
          <p14:tracePt t="57915" x="2522538" y="4732338"/>
          <p14:tracePt t="57923" x="2514600" y="4708525"/>
          <p14:tracePt t="57932" x="2506663" y="4686300"/>
          <p14:tracePt t="57939" x="2498725" y="4656138"/>
          <p14:tracePt t="57948" x="2498725" y="4625975"/>
          <p14:tracePt t="57954" x="2498725" y="4594225"/>
          <p14:tracePt t="57965" x="2498725" y="4556125"/>
          <p14:tracePt t="57970" x="2506663" y="4525963"/>
          <p14:tracePt t="57981" x="2522538" y="4495800"/>
          <p14:tracePt t="57986" x="2536825" y="4473575"/>
          <p14:tracePt t="57998" x="2568575" y="4449763"/>
          <p14:tracePt t="58002" x="2590800" y="4435475"/>
          <p14:tracePt t="58014" x="2620963" y="4419600"/>
          <p14:tracePt t="58018" x="2651125" y="4411663"/>
          <p14:tracePt t="58031" x="2689225" y="4411663"/>
          <p14:tracePt t="58034" x="2727325" y="4411663"/>
          <p14:tracePt t="58048" x="2773363" y="4411663"/>
          <p14:tracePt t="58051" x="2811463" y="4427538"/>
          <p14:tracePt t="58065" x="2879725" y="4479925"/>
          <p14:tracePt t="58065" x="2917825" y="4533900"/>
          <p14:tracePt t="58073" x="2941638" y="4572000"/>
          <p14:tracePt t="58082" x="2971800" y="4625975"/>
          <p14:tracePt t="58089" x="2987675" y="4670425"/>
          <p14:tracePt t="58098" x="3009900" y="4732338"/>
          <p14:tracePt t="58104" x="3009900" y="4784725"/>
          <p14:tracePt t="58115" x="3009900" y="4838700"/>
          <p14:tracePt t="58120" x="3009900" y="4876800"/>
          <p14:tracePt t="58132" x="3009900" y="4906963"/>
          <p14:tracePt t="58136" x="2987675" y="4937125"/>
          <p14:tracePt t="58148" x="2955925" y="4968875"/>
          <p14:tracePt t="58152" x="2917825" y="4983163"/>
          <p14:tracePt t="58164" x="2873375" y="4999038"/>
          <p14:tracePt t="58168" x="2835275" y="5006975"/>
          <p14:tracePt t="58181" x="2789238" y="5013325"/>
          <p14:tracePt t="58184" x="2743200" y="5013325"/>
          <p14:tracePt t="58198" x="2705100" y="5013325"/>
          <p14:tracePt t="58200" x="2667000" y="4999038"/>
          <p14:tracePt t="58215" x="2636838" y="4975225"/>
          <p14:tracePt t="58215" x="2598738" y="4945063"/>
          <p14:tracePt t="58223" x="2582863" y="4914900"/>
          <p14:tracePt t="58232" x="2568575" y="4876800"/>
          <p14:tracePt t="58239" x="2560638" y="4838700"/>
          <p14:tracePt t="58249" x="2560638" y="4792663"/>
          <p14:tracePt t="58255" x="2560638" y="4754563"/>
          <p14:tracePt t="58265" x="2560638" y="4708525"/>
          <p14:tracePt t="58271" x="2574925" y="4686300"/>
          <p14:tracePt t="58281" x="2598738" y="4664075"/>
          <p14:tracePt t="58287" x="2620963" y="4648200"/>
          <p14:tracePt t="58298" x="2644775" y="4648200"/>
          <p14:tracePt t="58302" x="2659063" y="4648200"/>
          <p14:tracePt t="58314" x="2674938" y="4648200"/>
          <p14:tracePt t="59552" x="2674938" y="4640263"/>
          <p14:tracePt t="59583" x="2674938" y="4632325"/>
          <p14:tracePt t="59623" x="2682875" y="4632325"/>
          <p14:tracePt t="59666" x="2689225" y="4632325"/>
          <p14:tracePt t="59710" x="2697163" y="4632325"/>
          <p14:tracePt t="60311" x="2705100" y="4632325"/>
          <p14:tracePt t="60319" x="2713038" y="4640263"/>
          <p14:tracePt t="60327" x="2720975" y="4656138"/>
          <p14:tracePt t="60335" x="2727325" y="4670425"/>
          <p14:tracePt t="60343" x="2743200" y="4686300"/>
          <p14:tracePt t="60351" x="2759075" y="4702175"/>
          <p14:tracePt t="60358" x="2765425" y="4708525"/>
          <p14:tracePt t="60368" x="2765425" y="4724400"/>
          <p14:tracePt t="60374" x="2773363" y="4724400"/>
          <p14:tracePt t="60382" x="2781300" y="4732338"/>
          <p14:tracePt t="60398" x="2781300" y="4740275"/>
          <p14:tracePt t="60406" x="2789238" y="4740275"/>
          <p14:tracePt t="60438" x="2789238" y="4746625"/>
          <p14:tracePt t="60448" x="2797175" y="4746625"/>
          <p14:tracePt t="60454" x="2797175" y="4754563"/>
          <p14:tracePt t="60469" x="2803525" y="4762500"/>
          <p14:tracePt t="60477" x="2803525" y="4770438"/>
          <p14:tracePt t="60485" x="2811463" y="4778375"/>
          <p14:tracePt t="60493" x="2811463" y="4784725"/>
          <p14:tracePt t="60501" x="2819400" y="4792663"/>
          <p14:tracePt t="60509" x="2819400" y="4800600"/>
          <p14:tracePt t="60516" x="2827338" y="4800600"/>
          <p14:tracePt t="60524" x="2827338" y="4808538"/>
          <p14:tracePt t="60533" x="2835275" y="4808538"/>
          <p14:tracePt t="60541" x="2835275" y="4816475"/>
          <p14:tracePt t="60549" x="2835275" y="4822825"/>
          <p14:tracePt t="60556" x="2841625" y="4822825"/>
          <p14:tracePt t="60572" x="2841625" y="4830763"/>
          <p14:tracePt t="60587" x="2849563" y="4830763"/>
          <p14:tracePt t="60651" x="2857500" y="4830763"/>
          <p14:tracePt t="60667" x="2865438" y="4830763"/>
          <p14:tracePt t="60675" x="2873375" y="4838700"/>
          <p14:tracePt t="60683" x="2879725" y="4838700"/>
          <p14:tracePt t="60691" x="2887663" y="4838700"/>
          <p14:tracePt t="60706" x="2895600" y="4846638"/>
          <p14:tracePt t="60716" x="2903538" y="4846638"/>
          <p14:tracePt t="60732" x="2911475" y="4846638"/>
          <p14:tracePt t="60748" x="2917825" y="4846638"/>
          <p14:tracePt t="60754" x="2925763" y="4854575"/>
          <p14:tracePt t="60768" x="2933700" y="4854575"/>
          <p14:tracePt t="60778" x="2941638" y="4854575"/>
          <p14:tracePt t="60785" x="2955925" y="4854575"/>
          <p14:tracePt t="60793" x="2963863" y="4860925"/>
          <p14:tracePt t="60803" x="2979738" y="4860925"/>
          <p14:tracePt t="60809" x="2994025" y="4860925"/>
          <p14:tracePt t="60817" x="3009900" y="4868863"/>
          <p14:tracePt t="60825" x="3032125" y="4876800"/>
          <p14:tracePt t="60833" x="3063875" y="4884738"/>
          <p14:tracePt t="60841" x="3094038" y="4899025"/>
          <p14:tracePt t="60849" x="3124200" y="4914900"/>
          <p14:tracePt t="60857" x="3146425" y="4922838"/>
          <p14:tracePt t="60866" x="3178175" y="4945063"/>
          <p14:tracePt t="60872" x="3192463" y="4945063"/>
          <p14:tracePt t="60883" x="3208338" y="4960938"/>
          <p14:tracePt t="60889" x="3222625" y="4960938"/>
          <p14:tracePt t="60900" x="3238500" y="4968875"/>
          <p14:tracePt t="60907" x="3246438" y="4968875"/>
          <p14:tracePt t="60916" x="3260725" y="4968875"/>
          <p14:tracePt t="61103" x="3268663" y="4975225"/>
          <p14:tracePt t="61110" x="3284538" y="4991100"/>
          <p14:tracePt t="61118" x="3314700" y="5013325"/>
          <p14:tracePt t="61126" x="3336925" y="5029200"/>
          <p14:tracePt t="61134" x="3382963" y="5067300"/>
          <p14:tracePt t="61142" x="3406775" y="5089525"/>
          <p14:tracePt t="61150" x="3459163" y="5127625"/>
          <p14:tracePt t="61158" x="3497263" y="5165725"/>
          <p14:tracePt t="61166" x="3543300" y="5203825"/>
          <p14:tracePt t="61173" x="3581400" y="5227638"/>
          <p14:tracePt t="61182" x="3597275" y="5241925"/>
          <p14:tracePt t="61189" x="3619500" y="5257800"/>
          <p14:tracePt t="61199" x="3641725" y="5273675"/>
          <p14:tracePt t="61205" x="3657600" y="5280025"/>
          <p14:tracePt t="61216" x="3665538" y="5287963"/>
          <p14:tracePt t="61221" x="3673475" y="5295900"/>
          <p14:tracePt t="61236" x="3679825" y="5295900"/>
          <p14:tracePt t="61260" x="3679825" y="5303838"/>
          <p14:tracePt t="61349" x="3687763" y="5303838"/>
          <p14:tracePt t="61371" x="3695700" y="5303838"/>
          <p14:tracePt t="61381" x="3703638" y="5303838"/>
          <p14:tracePt t="61386" x="3717925" y="5303838"/>
          <p14:tracePt t="61394" x="3725863" y="5303838"/>
          <p14:tracePt t="61402" x="3741738" y="5318125"/>
          <p14:tracePt t="61410" x="3756025" y="5334000"/>
          <p14:tracePt t="61418" x="3779838" y="5349875"/>
          <p14:tracePt t="61426" x="3794125" y="5372100"/>
          <p14:tracePt t="61434" x="3817938" y="5394325"/>
          <p14:tracePt t="61442" x="3832225" y="5402263"/>
          <p14:tracePt t="61450" x="3848100" y="5418138"/>
          <p14:tracePt t="61457" x="3863975" y="5440363"/>
          <p14:tracePt t="61466" x="3878263" y="5448300"/>
          <p14:tracePt t="61473" x="3894138" y="5456238"/>
          <p14:tracePt t="61482" x="3902075" y="5464175"/>
          <p14:tracePt t="61489" x="3908425" y="5464175"/>
          <p14:tracePt t="61499" x="3916363" y="5464175"/>
          <p14:tracePt t="61505" x="3924300" y="5464175"/>
          <p14:tracePt t="61521" x="3932238" y="5464175"/>
          <p14:tracePt t="61531" x="3940175" y="5464175"/>
          <p14:tracePt t="61547" x="3940175" y="5456238"/>
          <p14:tracePt t="61553" x="3940175" y="5448300"/>
          <p14:tracePt t="61560" x="3940175" y="5440363"/>
          <p14:tracePt t="61576" x="3940175" y="5426075"/>
          <p14:tracePt t="61584" x="3940175" y="5418138"/>
          <p14:tracePt t="61592" x="3940175" y="5410200"/>
          <p14:tracePt t="61600" x="3940175" y="5394325"/>
          <p14:tracePt t="61608" x="3940175" y="5387975"/>
          <p14:tracePt t="61616" x="3940175" y="5372100"/>
          <p14:tracePt t="61624" x="3940175" y="5364163"/>
          <p14:tracePt t="61632" x="3940175" y="5356225"/>
          <p14:tracePt t="61640" x="3940175" y="5349875"/>
          <p14:tracePt t="61648" x="3940175" y="5341938"/>
          <p14:tracePt t="61655" x="3940175" y="5334000"/>
          <p14:tracePt t="61667" x="3940175" y="5326063"/>
          <p14:tracePt t="61671" x="3932238" y="5326063"/>
          <p14:tracePt t="61682" x="3932238" y="5318125"/>
          <p14:tracePt t="61697" x="3924300" y="5318125"/>
          <p14:tracePt t="61790" x="3940175" y="5326063"/>
          <p14:tracePt t="61798" x="3946525" y="5334000"/>
          <p14:tracePt t="61806" x="3954463" y="5341938"/>
          <p14:tracePt t="61815" x="3970338" y="5349875"/>
          <p14:tracePt t="61821" x="3984625" y="5364163"/>
          <p14:tracePt t="61831" x="3992563" y="5372100"/>
          <p14:tracePt t="61838" x="4008438" y="5387975"/>
          <p14:tracePt t="61848" x="4016375" y="5394325"/>
          <p14:tracePt t="61853" x="4022725" y="5402263"/>
          <p14:tracePt t="61870" x="4030663" y="5410200"/>
          <p14:tracePt t="61893" x="4038600" y="5410200"/>
          <p14:tracePt t="61908" x="4038600" y="5402263"/>
          <p14:tracePt t="61916" x="4038600" y="5380038"/>
          <p14:tracePt t="61924" x="4038600" y="5356225"/>
          <p14:tracePt t="61932" x="4030663" y="5334000"/>
          <p14:tracePt t="61940" x="4030663" y="5318125"/>
          <p14:tracePt t="61948" x="4016375" y="5303838"/>
          <p14:tracePt t="61956" x="4008438" y="5287963"/>
          <p14:tracePt t="61965" x="4000500" y="5273675"/>
          <p14:tracePt t="61972" x="4000500" y="5265738"/>
          <p14:tracePt t="61981" x="3992563" y="5257800"/>
          <p14:tracePt t="62035" x="4000500" y="5273675"/>
          <p14:tracePt t="62043" x="4016375" y="5280025"/>
          <p14:tracePt t="62051" x="4038600" y="5295900"/>
          <p14:tracePt t="62059" x="4054475" y="5318125"/>
          <p14:tracePt t="62067" x="4084638" y="5341938"/>
          <p14:tracePt t="62074" x="4114800" y="5364163"/>
          <p14:tracePt t="62083" x="4144963" y="5394325"/>
          <p14:tracePt t="62090" x="4175125" y="5410200"/>
          <p14:tracePt t="62098" x="4183063" y="5418138"/>
          <p14:tracePt t="62106" x="4206875" y="5426075"/>
          <p14:tracePt t="62115" x="4229100" y="5432425"/>
          <p14:tracePt t="62122" x="4244975" y="5440363"/>
          <p14:tracePt t="62132" x="4251325" y="5440363"/>
          <p14:tracePt t="62138" x="4259263" y="5448300"/>
          <p14:tracePt t="62154" x="4267200" y="5448300"/>
          <p14:tracePt t="62225" x="4275138" y="5448300"/>
          <p14:tracePt t="62233" x="4283075" y="5448300"/>
          <p14:tracePt t="62241" x="4305300" y="5440363"/>
          <p14:tracePt t="62248" x="4327525" y="5432425"/>
          <p14:tracePt t="62256" x="4351338" y="5426075"/>
          <p14:tracePt t="62265" x="4381500" y="5410200"/>
          <p14:tracePt t="62272" x="4389438" y="5402263"/>
          <p14:tracePt t="62282" x="4411663" y="5394325"/>
          <p14:tracePt t="62288" x="4419600" y="5387975"/>
          <p14:tracePt t="62298" x="4427538" y="5380038"/>
          <p14:tracePt t="62304" x="4435475" y="5364163"/>
          <p14:tracePt t="62314" x="4435475" y="5356225"/>
          <p14:tracePt t="62320" x="4419600" y="5356225"/>
          <p14:tracePt t="62327" x="4389438" y="5349875"/>
          <p14:tracePt t="62336" x="4359275" y="5334000"/>
          <p14:tracePt t="62343" x="4321175" y="5326063"/>
          <p14:tracePt t="62351" x="4283075" y="5318125"/>
          <p14:tracePt t="62359" x="4237038" y="5311775"/>
          <p14:tracePt t="62367" x="4213225" y="5303838"/>
          <p14:tracePt t="62375" x="4183063" y="5287963"/>
          <p14:tracePt t="62383" x="4160838" y="5273675"/>
          <p14:tracePt t="62391" x="4114800" y="5249863"/>
          <p14:tracePt t="62399" x="4106863" y="5235575"/>
          <p14:tracePt t="62407" x="4092575" y="5211763"/>
          <p14:tracePt t="62415" x="4092575" y="5197475"/>
          <p14:tracePt t="62557" x="4084638" y="5197475"/>
          <p14:tracePt t="62565" x="4068763" y="5197475"/>
          <p14:tracePt t="62573" x="4046538" y="5189538"/>
          <p14:tracePt t="62583" x="4022725" y="5181600"/>
          <p14:tracePt t="62588" x="4000500" y="5173663"/>
          <p14:tracePt t="62598" x="3970338" y="5165725"/>
          <p14:tracePt t="62605" x="3902075" y="5151438"/>
          <p14:tracePt t="62615" x="3825875" y="5135563"/>
          <p14:tracePt t="62620" x="3741738" y="5113338"/>
          <p14:tracePt t="62631" x="3649663" y="5089525"/>
          <p14:tracePt t="62636" x="3551238" y="5059363"/>
          <p14:tracePt t="62644" x="3444875" y="5029200"/>
          <p14:tracePt t="62652" x="3344863" y="4999038"/>
          <p14:tracePt t="62660" x="3230563" y="4968875"/>
          <p14:tracePt t="62668" x="3124200" y="4922838"/>
          <p14:tracePt t="62675" x="3032125" y="4892675"/>
          <p14:tracePt t="62684" x="2987675" y="4876800"/>
          <p14:tracePt t="62691" x="2911475" y="4846638"/>
          <p14:tracePt t="62699" x="2849563" y="4816475"/>
          <p14:tracePt t="62707" x="2797175" y="4784725"/>
          <p14:tracePt t="62715" x="2781300" y="4770438"/>
          <p14:tracePt t="62723" x="2759075" y="4746625"/>
          <p14:tracePt t="62732" x="2735263" y="4732338"/>
          <p14:tracePt t="62739" x="2727325" y="4708525"/>
          <p14:tracePt t="62748" x="2713038" y="4694238"/>
          <p14:tracePt t="62755" x="2713038" y="4678363"/>
          <p14:tracePt t="62765" x="2713038" y="4664075"/>
          <p14:tracePt t="62770" x="2713038" y="4656138"/>
          <p14:tracePt t="62781" x="2713038" y="4648200"/>
          <p14:tracePt t="62786" x="2713038" y="4640263"/>
          <p14:tracePt t="62834" x="2705100" y="4640263"/>
          <p14:tracePt t="62850" x="2697163" y="4648200"/>
          <p14:tracePt t="62857" x="2689225" y="4648200"/>
          <p14:tracePt t="62865" x="2682875" y="4656138"/>
          <p14:tracePt t="62882" x="2674938" y="4656138"/>
          <p14:tracePt t="62889" x="2674938" y="4664075"/>
          <p14:tracePt t="62914" x="2674938" y="4670425"/>
          <p14:tracePt t="62921" x="2674938" y="4686300"/>
          <p14:tracePt t="62931" x="2674938" y="4694238"/>
          <p14:tracePt t="62939" x="2682875" y="4708525"/>
          <p14:tracePt t="62944" x="2697163" y="4724400"/>
          <p14:tracePt t="62953" x="2720975" y="4746625"/>
          <p14:tracePt t="62960" x="2735263" y="4762500"/>
          <p14:tracePt t="62968" x="2751138" y="4778375"/>
          <p14:tracePt t="62976" x="2765425" y="4792663"/>
          <p14:tracePt t="62985" x="2789238" y="4816475"/>
          <p14:tracePt t="62994" x="2797175" y="4822825"/>
          <p14:tracePt t="63001" x="2803525" y="4830763"/>
          <p14:tracePt t="63008" x="2811463" y="4830763"/>
          <p14:tracePt t="63016" x="2819400" y="4838700"/>
          <p14:tracePt t="63056" x="2819400" y="4830763"/>
          <p14:tracePt t="63065" x="2811463" y="4822825"/>
          <p14:tracePt t="63071" x="2803525" y="4816475"/>
          <p14:tracePt t="63081" x="2789238" y="4800600"/>
          <p14:tracePt t="63087" x="2781300" y="4792663"/>
          <p14:tracePt t="63097" x="2773363" y="4784725"/>
          <p14:tracePt t="63103" x="2765425" y="4784725"/>
          <p14:tracePt t="63110" x="2765425" y="4778375"/>
          <p14:tracePt t="63158" x="2773363" y="4792663"/>
          <p14:tracePt t="63166" x="2789238" y="4800600"/>
          <p14:tracePt t="63174" x="2797175" y="4816475"/>
          <p14:tracePt t="63182" x="2811463" y="4822825"/>
          <p14:tracePt t="63190" x="2827338" y="4838700"/>
          <p14:tracePt t="63198" x="2841625" y="4854575"/>
          <p14:tracePt t="63205" x="2857500" y="4860925"/>
          <p14:tracePt t="63215" x="2865438" y="4868863"/>
          <p14:tracePt t="63221" x="2873375" y="4868863"/>
          <p14:tracePt t="63231" x="2873375" y="4876800"/>
          <p14:tracePt t="63261" x="2873375" y="4860925"/>
          <p14:tracePt t="63269" x="2849563" y="4838700"/>
          <p14:tracePt t="63277" x="2835275" y="4816475"/>
          <p14:tracePt t="63285" x="2811463" y="4792663"/>
          <p14:tracePt t="63292" x="2797175" y="4778375"/>
          <p14:tracePt t="63300" x="2773363" y="4754563"/>
          <p14:tracePt t="63310" x="2759075" y="4740275"/>
          <p14:tracePt t="63316" x="2751138" y="4724400"/>
          <p14:tracePt t="63324" x="2743200" y="4716463"/>
          <p14:tracePt t="63332" x="2735263" y="4716463"/>
          <p14:tracePt t="63340" x="2735263" y="4708525"/>
          <p14:tracePt t="63356" x="2743200" y="4708525"/>
          <p14:tracePt t="63365" x="2765425" y="4724400"/>
          <p14:tracePt t="63371" x="2797175" y="4740275"/>
          <p14:tracePt t="63381" x="2835275" y="4770438"/>
          <p14:tracePt t="63387" x="2865438" y="4800600"/>
          <p14:tracePt t="63398" x="2895600" y="4822825"/>
          <p14:tracePt t="63403" x="2911475" y="4838700"/>
          <p14:tracePt t="63411" x="2941638" y="4860925"/>
          <p14:tracePt t="63419" x="2963863" y="4876800"/>
          <p14:tracePt t="63427" x="2987675" y="4884738"/>
          <p14:tracePt t="63435" x="2994025" y="4899025"/>
          <p14:tracePt t="63443" x="3001963" y="4899025"/>
          <p14:tracePt t="63474" x="3001963" y="4892675"/>
          <p14:tracePt t="63482" x="2987675" y="4876800"/>
          <p14:tracePt t="63490" x="2971800" y="4860925"/>
          <p14:tracePt t="63498" x="2941638" y="4838700"/>
          <p14:tracePt t="63506" x="2903538" y="4816475"/>
          <p14:tracePt t="63515" x="2873375" y="4792663"/>
          <p14:tracePt t="63521" x="2827338" y="4778375"/>
          <p14:tracePt t="63531" x="2797175" y="4754563"/>
          <p14:tracePt t="63537" x="2773363" y="4746625"/>
          <p14:tracePt t="63547" x="2751138" y="4732338"/>
          <p14:tracePt t="63553" x="2727325" y="4716463"/>
          <p14:tracePt t="63561" x="2713038" y="4708525"/>
          <p14:tracePt t="63569" x="2705100" y="4708525"/>
          <p14:tracePt t="63578" x="2697163" y="4702175"/>
          <p14:tracePt t="63593" x="2689225" y="4702175"/>
          <p14:tracePt t="63624" x="2697163" y="4708525"/>
          <p14:tracePt t="63633" x="2713038" y="4716463"/>
          <p14:tracePt t="63640" x="2727325" y="4732338"/>
          <p14:tracePt t="63649" x="2743200" y="4754563"/>
          <p14:tracePt t="63656" x="2751138" y="4762500"/>
          <p14:tracePt t="63667" x="2759075" y="4778375"/>
          <p14:tracePt t="63672" x="2773363" y="4792663"/>
          <p14:tracePt t="63682" x="2781300" y="4800600"/>
          <p14:tracePt t="63687" x="2789238" y="4808538"/>
          <p14:tracePt t="63698" x="2797175" y="4816475"/>
          <p14:tracePt t="63714" x="2803525" y="4816475"/>
          <p14:tracePt t="63743" x="2789238" y="4800600"/>
          <p14:tracePt t="63751" x="2773363" y="4778375"/>
          <p14:tracePt t="63759" x="2759075" y="4754563"/>
          <p14:tracePt t="63767" x="2751138" y="4746625"/>
          <p14:tracePt t="63775" x="2735263" y="4724400"/>
          <p14:tracePt t="63783" x="2727325" y="4716463"/>
          <p14:tracePt t="63791" x="2720975" y="4702175"/>
          <p14:tracePt t="63798" x="2713038" y="4694238"/>
          <p14:tracePt t="63806" x="2705100" y="4694238"/>
          <p14:tracePt t="63815" x="2705100" y="4686300"/>
          <p14:tracePt t="63838" x="2727325" y="4694238"/>
          <p14:tracePt t="63848" x="2773363" y="4716463"/>
          <p14:tracePt t="63854" x="2819400" y="4746625"/>
          <p14:tracePt t="63865" x="2873375" y="4778375"/>
          <p14:tracePt t="63870" x="2933700" y="4808538"/>
          <p14:tracePt t="63881" x="3025775" y="4860925"/>
          <p14:tracePt t="63886" x="3116263" y="4906963"/>
          <p14:tracePt t="63898" x="3216275" y="4960938"/>
          <p14:tracePt t="63901" x="3322638" y="5021263"/>
          <p14:tracePt t="63915" x="3436938" y="5083175"/>
          <p14:tracePt t="63918" x="3551238" y="5151438"/>
          <p14:tracePt t="63932" x="3665538" y="5219700"/>
          <p14:tracePt t="63934" x="3756025" y="5287963"/>
          <p14:tracePt t="63948" x="3802063" y="5318125"/>
          <p14:tracePt t="63951" x="3863975" y="5372100"/>
          <p14:tracePt t="63965" x="3940175" y="5432425"/>
          <p14:tracePt t="63965" x="3954463" y="5448300"/>
          <p14:tracePt t="63972" x="3992563" y="5478463"/>
          <p14:tracePt t="63982" x="4016375" y="5502275"/>
          <p14:tracePt t="63988" x="4030663" y="5516563"/>
          <p14:tracePt t="63998" x="4046538" y="5532438"/>
          <p14:tracePt t="64028" x="4030663" y="5508625"/>
          <p14:tracePt t="64039" x="4016375" y="5478463"/>
          <p14:tracePt t="64043" x="3992563" y="5456238"/>
          <p14:tracePt t="64051" x="3970338" y="5426075"/>
          <p14:tracePt t="64059" x="3946525" y="5402263"/>
          <p14:tracePt t="64067" x="3924300" y="5380038"/>
          <p14:tracePt t="64076" x="3894138" y="5356225"/>
          <p14:tracePt t="64083" x="3863975" y="5334000"/>
          <p14:tracePt t="64091" x="3832225" y="5311775"/>
          <p14:tracePt t="64099" x="3787775" y="5287963"/>
          <p14:tracePt t="64107" x="3756025" y="5265738"/>
          <p14:tracePt t="64115" x="3703638" y="5235575"/>
          <p14:tracePt t="64132" x="3627438" y="5181600"/>
          <p14:tracePt t="64133" x="3573463" y="5135563"/>
          <p14:tracePt t="64140" x="3513138" y="5089525"/>
          <p14:tracePt t="64149" x="3444875" y="5045075"/>
          <p14:tracePt t="64154" x="3413125" y="5013325"/>
          <p14:tracePt t="64165" x="3352800" y="4968875"/>
          <p14:tracePt t="64170" x="3292475" y="4922838"/>
          <p14:tracePt t="64181" x="3238500" y="4884738"/>
          <p14:tracePt t="64186" x="3192463" y="4854575"/>
          <p14:tracePt t="64198" x="3178175" y="4846638"/>
          <p14:tracePt t="64202" x="3146425" y="4822825"/>
          <p14:tracePt t="64215" x="3132138" y="4816475"/>
          <p14:tracePt t="64218" x="3116263" y="4808538"/>
          <p14:tracePt t="64231" x="3108325" y="4800600"/>
          <p14:tracePt t="64235" x="3101975" y="4792663"/>
          <p14:tracePt t="64250" x="3101975" y="4784725"/>
          <p14:tracePt t="64273" x="3101975" y="4778375"/>
          <p14:tracePt t="64289" x="3108325" y="4778375"/>
          <p14:tracePt t="64298" x="3116263" y="4778375"/>
          <p14:tracePt t="64304" x="3124200" y="4778375"/>
          <p14:tracePt t="64315" x="3140075" y="4778375"/>
          <p14:tracePt t="64321" x="3162300" y="4778375"/>
          <p14:tracePt t="64331" x="3208338" y="4784725"/>
          <p14:tracePt t="64336" x="3260725" y="4816475"/>
          <p14:tracePt t="64344" x="3330575" y="4860925"/>
          <p14:tracePt t="64352" x="3413125" y="4906963"/>
          <p14:tracePt t="64360" x="3505200" y="4983163"/>
          <p14:tracePt t="64368" x="3603625" y="5051425"/>
          <p14:tracePt t="64376" x="3703638" y="5135563"/>
          <p14:tracePt t="64384" x="3802063" y="5227638"/>
          <p14:tracePt t="64398" x="3840163" y="5257800"/>
          <p14:tracePt t="64402" x="3916363" y="5318125"/>
          <p14:tracePt t="64415" x="3984625" y="5380038"/>
          <p14:tracePt t="64416" x="4038600" y="5426075"/>
          <p14:tracePt t="64423" x="4060825" y="5440363"/>
          <p14:tracePt t="64432" x="4092575" y="5464175"/>
          <p14:tracePt t="64439" x="4114800" y="5478463"/>
          <p14:tracePt t="64449" x="4130675" y="5494338"/>
          <p14:tracePt t="64456" x="4137025" y="5502275"/>
          <p14:tracePt t="64466" x="4144963" y="5508625"/>
          <p14:tracePt t="64481" x="4144963" y="5516563"/>
          <p14:tracePt t="64494" x="4122738" y="5516563"/>
          <p14:tracePt t="64502" x="4076700" y="5516563"/>
          <p14:tracePt t="64510" x="4022725" y="5502275"/>
          <p14:tracePt t="64518" x="3954463" y="5478463"/>
          <p14:tracePt t="64526" x="3908425" y="5470525"/>
          <p14:tracePt t="64534" x="3848100" y="5448300"/>
          <p14:tracePt t="64542" x="3779838" y="5432425"/>
          <p14:tracePt t="64550" x="3711575" y="5410200"/>
          <p14:tracePt t="64558" x="3657600" y="5402263"/>
          <p14:tracePt t="64566" x="3627438" y="5394325"/>
          <p14:tracePt t="64573" x="3589338" y="5380038"/>
          <p14:tracePt t="64582" x="3559175" y="5372100"/>
          <p14:tracePt t="64589" x="3543300" y="5372100"/>
          <p14:tracePt t="64598" x="3527425" y="5364163"/>
          <p14:tracePt t="64605" x="3521075" y="5364163"/>
          <p14:tracePt t="64615" x="3513138" y="5364163"/>
          <p14:tracePt t="64653" x="3521075" y="5364163"/>
          <p14:tracePt t="64661" x="3527425" y="5364163"/>
          <p14:tracePt t="64668" x="3551238" y="5364163"/>
          <p14:tracePt t="64676" x="3573463" y="5364163"/>
          <p14:tracePt t="64684" x="3611563" y="5364163"/>
          <p14:tracePt t="64692" x="3641725" y="5364163"/>
          <p14:tracePt t="64700" x="3687763" y="5356225"/>
          <p14:tracePt t="64708" x="3741738" y="5356225"/>
          <p14:tracePt t="64716" x="3794125" y="5349875"/>
          <p14:tracePt t="64724" x="3848100" y="5341938"/>
          <p14:tracePt t="64731" x="3908425" y="5341938"/>
          <p14:tracePt t="64740" x="4008438" y="5341938"/>
          <p14:tracePt t="64748" x="4084638" y="5341938"/>
          <p14:tracePt t="64755" x="4168775" y="5341938"/>
          <p14:tracePt t="64765" x="4237038" y="5341938"/>
          <p14:tracePt t="64771" x="4283075" y="5341938"/>
          <p14:tracePt t="64782" x="4359275" y="5341938"/>
          <p14:tracePt t="64787" x="4441825" y="5341938"/>
          <p14:tracePt t="64798" x="4511675" y="5349875"/>
          <p14:tracePt t="64803" x="4579938" y="5356225"/>
          <p14:tracePt t="64815" x="4632325" y="5356225"/>
          <p14:tracePt t="64819" x="4656138" y="5364163"/>
          <p14:tracePt t="64831" x="4702175" y="5364163"/>
          <p14:tracePt t="64835" x="4732338" y="5364163"/>
          <p14:tracePt t="64848" x="4754563" y="5364163"/>
          <p14:tracePt t="64851" x="4778375" y="5364163"/>
          <p14:tracePt t="65190" x="4770438" y="5356225"/>
          <p14:tracePt t="65198" x="4746625" y="5326063"/>
          <p14:tracePt t="65206" x="4724400" y="5295900"/>
          <p14:tracePt t="65215" x="4686300" y="5257800"/>
          <p14:tracePt t="65222" x="4656138" y="5219700"/>
          <p14:tracePt t="65232" x="4632325" y="5189538"/>
          <p14:tracePt t="65238" x="4602163" y="5151438"/>
          <p14:tracePt t="65248" x="4579938" y="5113338"/>
          <p14:tracePt t="65254" x="4525963" y="5037138"/>
          <p14:tracePt t="65264" x="4473575" y="4960938"/>
          <p14:tracePt t="65269" x="4427538" y="4892675"/>
          <p14:tracePt t="65277" x="4397375" y="4854575"/>
          <p14:tracePt t="65285" x="4351338" y="4792663"/>
          <p14:tracePt t="65293" x="4305300" y="4740275"/>
          <p14:tracePt t="65301" x="4289425" y="4724400"/>
          <p14:tracePt t="65309" x="4259263" y="4686300"/>
          <p14:tracePt t="65317" x="4237038" y="4670425"/>
          <p14:tracePt t="65325" x="4221163" y="4648200"/>
          <p14:tracePt t="65333" x="4206875" y="4640263"/>
          <p14:tracePt t="65340" x="4191000" y="464026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73E67A5-E384-3D6F-5FC4-8CA35BE7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好，可以做正事了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15E4F4A-1CAF-3BC3-73D5-F70D4B6CA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讓我們來玩一個簡單的編碼機</a:t>
            </a:r>
          </a:p>
        </p:txBody>
      </p:sp>
      <p:pic>
        <p:nvPicPr>
          <p:cNvPr id="6" name="圖片 5" descr="一張含有 室內, 關閉 的圖片&#10;&#10;自動產生的描述">
            <a:extLst>
              <a:ext uri="{FF2B5EF4-FFF2-40B4-BE49-F238E27FC236}">
                <a16:creationId xmlns:a16="http://schemas.microsoft.com/office/drawing/2014/main" id="{B47D6973-6D08-D99E-B99E-D34278E89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45" b="91943" l="9953" r="89929">
                        <a14:foregroundMark x1="36137" y1="30016" x2="38033" y2="36809"/>
                        <a14:foregroundMark x1="38033" y1="36809" x2="38626" y2="48657"/>
                        <a14:foregroundMark x1="38626" y1="48657" x2="29621" y2="48183"/>
                        <a14:foregroundMark x1="29621" y1="48183" x2="24526" y2="45656"/>
                        <a14:foregroundMark x1="24526" y1="45656" x2="24171" y2="42338"/>
                        <a14:foregroundMark x1="29739" y1="61611" x2="34123" y2="82464"/>
                        <a14:foregroundMark x1="34123" y1="82464" x2="38270" y2="87836"/>
                        <a14:foregroundMark x1="38270" y1="87836" x2="44668" y2="92101"/>
                        <a14:foregroundMark x1="44668" y1="92101" x2="54976" y2="89889"/>
                        <a14:foregroundMark x1="73697" y1="21327" x2="76185" y2="44392"/>
                        <a14:foregroundMark x1="76185" y1="44392" x2="74052" y2="47393"/>
                        <a14:foregroundMark x1="34953" y1="25908" x2="36019" y2="22591"/>
                        <a14:foregroundMark x1="52844" y1="5845" x2="57583" y2="10269"/>
                        <a14:foregroundMark x1="57583" y1="10269" x2="60782" y2="11058"/>
                        <a14:backgroundMark x1="56754" y1="11532" x2="54976" y2="13112"/>
                        <a14:backgroundMark x1="73460" y1="56556" x2="74526" y2="50553"/>
                        <a14:backgroundMark x1="38863" y1="26698" x2="39218" y2="28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083" y="931721"/>
            <a:ext cx="3595325" cy="2696494"/>
          </a:xfrm>
          <a:prstGeom prst="rect">
            <a:avLst/>
          </a:prstGeom>
        </p:spPr>
      </p:pic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FBCA61A2-9453-1854-B594-D30EBA4C58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04"/>
    </mc:Choice>
    <mc:Fallback xmlns="">
      <p:transition spd="slow" advTm="17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E8267F-3B55-463F-4353-4AA1FD08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科普一下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B48EAA8-E0FE-98FB-1F9A-50B93F3C84CB}"/>
              </a:ext>
            </a:extLst>
          </p:cNvPr>
          <p:cNvSpPr txBox="1"/>
          <p:nvPr/>
        </p:nvSpPr>
        <p:spPr>
          <a:xfrm>
            <a:off x="872970" y="234348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/>
              <a:t>原始文字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C95710-35BD-DFD7-E29F-ADCFD02694CE}"/>
              </a:ext>
            </a:extLst>
          </p:cNvPr>
          <p:cNvSpPr txBox="1"/>
          <p:nvPr/>
        </p:nvSpPr>
        <p:spPr>
          <a:xfrm>
            <a:off x="5978370" y="234348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/>
              <a:t>加密文字</a:t>
            </a: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D3004D06-ECAB-D915-6D4A-2B5AA451F195}"/>
              </a:ext>
            </a:extLst>
          </p:cNvPr>
          <p:cNvSpPr/>
          <p:nvPr/>
        </p:nvSpPr>
        <p:spPr>
          <a:xfrm>
            <a:off x="3098710" y="2220685"/>
            <a:ext cx="2645777" cy="91440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 descr="一張含有 室內, 關閉 的圖片&#10;&#10;自動產生的描述">
            <a:extLst>
              <a:ext uri="{FF2B5EF4-FFF2-40B4-BE49-F238E27FC236}">
                <a16:creationId xmlns:a16="http://schemas.microsoft.com/office/drawing/2014/main" id="{EBDADCCB-CEA6-3069-39AA-067B203ED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45" b="91943" l="9953" r="89929">
                        <a14:foregroundMark x1="36137" y1="30016" x2="38033" y2="36809"/>
                        <a14:foregroundMark x1="38033" y1="36809" x2="38626" y2="48657"/>
                        <a14:foregroundMark x1="38626" y1="48657" x2="29621" y2="48183"/>
                        <a14:foregroundMark x1="29621" y1="48183" x2="24526" y2="45656"/>
                        <a14:foregroundMark x1="24526" y1="45656" x2="24171" y2="42338"/>
                        <a14:foregroundMark x1="29739" y1="61611" x2="34123" y2="82464"/>
                        <a14:foregroundMark x1="34123" y1="82464" x2="38270" y2="87836"/>
                        <a14:foregroundMark x1="38270" y1="87836" x2="44668" y2="92101"/>
                        <a14:foregroundMark x1="44668" y1="92101" x2="54976" y2="89889"/>
                        <a14:foregroundMark x1="73697" y1="21327" x2="76185" y2="44392"/>
                        <a14:foregroundMark x1="76185" y1="44392" x2="74052" y2="47393"/>
                        <a14:foregroundMark x1="34953" y1="25908" x2="36019" y2="22591"/>
                        <a14:foregroundMark x1="52844" y1="5845" x2="57583" y2="10269"/>
                        <a14:foregroundMark x1="57583" y1="10269" x2="60782" y2="11058"/>
                        <a14:backgroundMark x1="56754" y1="11532" x2="54976" y2="13112"/>
                        <a14:backgroundMark x1="73460" y1="56556" x2="74526" y2="50553"/>
                        <a14:backgroundMark x1="38863" y1="26698" x2="39218" y2="28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74922" y="1015480"/>
            <a:ext cx="2495806" cy="187185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4B58DC6-4D3F-06BB-1DF6-FBFE29D19764}"/>
              </a:ext>
            </a:extLst>
          </p:cNvPr>
          <p:cNvSpPr txBox="1"/>
          <p:nvPr/>
        </p:nvSpPr>
        <p:spPr>
          <a:xfrm>
            <a:off x="2885933" y="2922614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/>
              <a:t>加密</a:t>
            </a:r>
            <a:r>
              <a:rPr kumimoji="1" lang="en-US" altLang="zh-TW" sz="3200" dirty="0"/>
              <a:t> (Encode)</a:t>
            </a:r>
            <a:endParaRPr kumimoji="1"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5FE9A20-46FB-103B-9612-D61919549726}"/>
              </a:ext>
            </a:extLst>
          </p:cNvPr>
          <p:cNvSpPr txBox="1"/>
          <p:nvPr/>
        </p:nvSpPr>
        <p:spPr>
          <a:xfrm>
            <a:off x="896758" y="471083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/>
              <a:t>原始文字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F23502-6350-7C74-E0BB-C8DF78B0A901}"/>
              </a:ext>
            </a:extLst>
          </p:cNvPr>
          <p:cNvSpPr txBox="1"/>
          <p:nvPr/>
        </p:nvSpPr>
        <p:spPr>
          <a:xfrm>
            <a:off x="6002158" y="471083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/>
              <a:t>加密文字</a:t>
            </a:r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4F02F77E-892B-B394-EF62-4BD8A6155247}"/>
              </a:ext>
            </a:extLst>
          </p:cNvPr>
          <p:cNvSpPr/>
          <p:nvPr/>
        </p:nvSpPr>
        <p:spPr>
          <a:xfrm rot="10800000">
            <a:off x="3122498" y="4588040"/>
            <a:ext cx="2645777" cy="9144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 descr="一張含有 室內, 關閉 的圖片&#10;&#10;自動產生的描述">
            <a:extLst>
              <a:ext uri="{FF2B5EF4-FFF2-40B4-BE49-F238E27FC236}">
                <a16:creationId xmlns:a16="http://schemas.microsoft.com/office/drawing/2014/main" id="{4EF9A93E-504F-375F-2D20-A2BDA42AB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45" b="91943" l="9953" r="89929">
                        <a14:foregroundMark x1="36137" y1="30016" x2="38033" y2="36809"/>
                        <a14:foregroundMark x1="38033" y1="36809" x2="38626" y2="48657"/>
                        <a14:foregroundMark x1="38626" y1="48657" x2="29621" y2="48183"/>
                        <a14:foregroundMark x1="29621" y1="48183" x2="24526" y2="45656"/>
                        <a14:foregroundMark x1="24526" y1="45656" x2="24171" y2="42338"/>
                        <a14:foregroundMark x1="29739" y1="61611" x2="34123" y2="82464"/>
                        <a14:foregroundMark x1="34123" y1="82464" x2="38270" y2="87836"/>
                        <a14:foregroundMark x1="38270" y1="87836" x2="44668" y2="92101"/>
                        <a14:foregroundMark x1="44668" y1="92101" x2="54976" y2="89889"/>
                        <a14:foregroundMark x1="73697" y1="21327" x2="76185" y2="44392"/>
                        <a14:foregroundMark x1="76185" y1="44392" x2="74052" y2="47393"/>
                        <a14:foregroundMark x1="34953" y1="25908" x2="36019" y2="22591"/>
                        <a14:foregroundMark x1="52844" y1="5845" x2="57583" y2="10269"/>
                        <a14:foregroundMark x1="57583" y1="10269" x2="60782" y2="11058"/>
                        <a14:backgroundMark x1="56754" y1="11532" x2="54976" y2="13112"/>
                        <a14:backgroundMark x1="73460" y1="56556" x2="74526" y2="50553"/>
                        <a14:backgroundMark x1="38863" y1="26698" x2="39218" y2="28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8710" y="3382835"/>
            <a:ext cx="2495806" cy="187185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DE4E8CA-CE97-88DB-B4B2-586741377194}"/>
              </a:ext>
            </a:extLst>
          </p:cNvPr>
          <p:cNvSpPr txBox="1"/>
          <p:nvPr/>
        </p:nvSpPr>
        <p:spPr>
          <a:xfrm>
            <a:off x="2909721" y="5289969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/>
              <a:t>解密</a:t>
            </a:r>
            <a:r>
              <a:rPr kumimoji="1" lang="en-US" altLang="zh-TW" sz="3200" dirty="0"/>
              <a:t> (Decode)</a:t>
            </a:r>
            <a:endParaRPr kumimoji="1" lang="zh-TW" altLang="en-US" sz="3200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D9373A39-B322-13C3-F221-06D1C2F6F0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4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40"/>
    </mc:Choice>
    <mc:Fallback xmlns="">
      <p:transition spd="slow" advTm="54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12" x="4198938" y="4640263"/>
          <p14:tracePt t="1315" x="4251325" y="4610100"/>
          <p14:tracePt t="1329" x="4327525" y="4572000"/>
          <p14:tracePt t="1332" x="4419600" y="4533900"/>
          <p14:tracePt t="1346" x="4541838" y="4511675"/>
          <p14:tracePt t="1350" x="4686300" y="4495800"/>
          <p14:tracePt t="1370" x="4838700" y="4487863"/>
          <p14:tracePt t="1370" x="5448300" y="4479925"/>
          <p14:tracePt t="1379" x="5791200" y="4479925"/>
          <p14:tracePt t="1384" x="6134100" y="4495800"/>
          <p14:tracePt t="1395" x="6477000" y="4541838"/>
          <p14:tracePt t="1401" x="6811963" y="4594225"/>
          <p14:tracePt t="1408" x="7140575" y="4640263"/>
          <p14:tracePt t="1416" x="7445375" y="4686300"/>
          <p14:tracePt t="1424" x="7566025" y="4708525"/>
          <p14:tracePt t="1432" x="7794625" y="4740275"/>
          <p14:tracePt t="1440" x="7985125" y="4778375"/>
          <p14:tracePt t="1448" x="8137525" y="4808538"/>
          <p14:tracePt t="1456" x="8199438" y="4822825"/>
          <p14:tracePt t="1464" x="8297863" y="4846638"/>
          <p14:tracePt t="1472" x="8382000" y="4860925"/>
          <p14:tracePt t="1480" x="8450263" y="4884738"/>
          <p14:tracePt t="1488" x="8496300" y="4899025"/>
          <p14:tracePt t="1496" x="8512175" y="4906963"/>
          <p14:tracePt t="1503" x="8542338" y="4922838"/>
          <p14:tracePt t="1513" x="8588375" y="4937125"/>
          <p14:tracePt t="1519" x="8610600" y="4960938"/>
          <p14:tracePt t="1529" x="8626475" y="4975225"/>
          <p14:tracePt t="1535" x="8640763" y="4991100"/>
          <p14:tracePt t="1550" x="8656638" y="5021263"/>
          <p14:tracePt t="1557" x="8678863" y="5045075"/>
          <p14:tracePt t="1562" x="8694738" y="5083175"/>
          <p14:tracePt t="1567" x="8709025" y="5113338"/>
          <p14:tracePt t="1579" x="8724900" y="5143500"/>
          <p14:tracePt t="1583" x="8747125" y="5173663"/>
          <p14:tracePt t="1596" x="8763000" y="5203825"/>
          <p14:tracePt t="1599" x="8778875" y="5211763"/>
          <p14:tracePt t="1612" x="8793163" y="5241925"/>
          <p14:tracePt t="1615" x="8809038" y="5257800"/>
          <p14:tracePt t="1629" x="8823325" y="5273675"/>
          <p14:tracePt t="1632" x="8839200" y="5287963"/>
          <p14:tracePt t="1646" x="8855075" y="5295900"/>
          <p14:tracePt t="1646" x="8861425" y="5311775"/>
          <p14:tracePt t="1654" x="8869363" y="5318125"/>
          <p14:tracePt t="1663" x="8877300" y="5326063"/>
          <p14:tracePt t="1670" x="8885238" y="5334000"/>
          <p14:tracePt t="1680" x="8885238" y="5341938"/>
          <p14:tracePt t="1685" x="8885238" y="5356225"/>
          <p14:tracePt t="1696" x="8885238" y="5372100"/>
          <p14:tracePt t="1701" x="8885238" y="5387975"/>
          <p14:tracePt t="1712" x="8877300" y="5402263"/>
          <p14:tracePt t="1717" x="8855075" y="5440363"/>
          <p14:tracePt t="1729" x="8831263" y="5464175"/>
          <p14:tracePt t="1733" x="8809038" y="5494338"/>
          <p14:tracePt t="1745" x="8770938" y="5524500"/>
          <p14:tracePt t="1753" x="8732838" y="5554663"/>
          <p14:tracePt t="1899" x="8732838" y="5562600"/>
          <p14:tracePt t="1906" x="8732838" y="5578475"/>
          <p14:tracePt t="1915" x="8732838" y="5592763"/>
          <p14:tracePt t="1922" x="8716963" y="5616575"/>
          <p14:tracePt t="1930" x="8709025" y="5638800"/>
          <p14:tracePt t="1938" x="8694738" y="5676900"/>
          <p14:tracePt t="1946" x="8678863" y="5715000"/>
          <p14:tracePt t="1954" x="8656638" y="5753100"/>
          <p14:tracePt t="1962" x="8632825" y="5791200"/>
          <p14:tracePt t="1970" x="8610600" y="5821363"/>
          <p14:tracePt t="1979" x="8588375" y="5851525"/>
          <p14:tracePt t="1985" x="8556625" y="5875338"/>
          <p14:tracePt t="1996" x="8542338" y="5897563"/>
          <p14:tracePt t="2001" x="8526463" y="5913438"/>
          <p14:tracePt t="2012" x="8512175" y="5927725"/>
          <p14:tracePt t="2019" x="8496300" y="5935663"/>
          <p14:tracePt t="2028" x="8488363" y="5943600"/>
          <p14:tracePt t="2033" x="8480425" y="5951538"/>
          <p14:tracePt t="2041" x="8474075" y="5951538"/>
          <p14:tracePt t="2065" x="8466138" y="5951538"/>
          <p14:tracePt t="2081" x="8458200" y="5959475"/>
          <p14:tracePt t="27266" x="8458200" y="5921375"/>
          <p14:tracePt t="27279" x="8458200" y="5913438"/>
          <p14:tracePt t="27287" x="8458200" y="5905500"/>
          <p14:tracePt t="27296" x="8458200" y="5897563"/>
          <p14:tracePt t="27302" x="8458200" y="5889625"/>
          <p14:tracePt t="27324" x="8458200" y="5851525"/>
          <p14:tracePt t="27329" x="8450263" y="5813425"/>
          <p14:tracePt t="27334" x="8435975" y="5761038"/>
          <p14:tracePt t="27345" x="8389938" y="5616575"/>
          <p14:tracePt t="27350" x="8374063" y="5470525"/>
          <p14:tracePt t="27362" x="8351838" y="5295900"/>
          <p14:tracePt t="27366" x="8343900" y="5097463"/>
          <p14:tracePt t="27378" x="8343900" y="4983163"/>
          <p14:tracePt t="27382" x="8343900" y="4792663"/>
          <p14:tracePt t="27396" x="8343900" y="4618038"/>
          <p14:tracePt t="27398" x="8343900" y="4556125"/>
          <p14:tracePt t="27412" x="8343900" y="4511675"/>
          <p14:tracePt t="27414" x="8351838" y="4427538"/>
          <p14:tracePt t="27429" x="8351838" y="4381500"/>
          <p14:tracePt t="27429" x="8351838" y="4343400"/>
          <p14:tracePt t="27437" x="8359775" y="4321175"/>
          <p14:tracePt t="27446" x="8359775" y="4313238"/>
          <p14:tracePt t="27463" x="8366125" y="4305300"/>
          <p14:tracePt t="27468" x="8382000" y="4305300"/>
          <p14:tracePt t="27479" x="8397875" y="4305300"/>
          <p14:tracePt t="27484" x="8420100" y="4305300"/>
          <p14:tracePt t="27495" x="8442325" y="4321175"/>
          <p14:tracePt t="27500" x="8466138" y="4327525"/>
          <p14:tracePt t="27508" x="8496300" y="4351338"/>
          <p14:tracePt t="27516" x="8526463" y="4373563"/>
          <p14:tracePt t="27529" x="8556625" y="4397375"/>
          <p14:tracePt t="27533" x="8580438" y="4419600"/>
          <p14:tracePt t="27539" x="8618538" y="4441825"/>
          <p14:tracePt t="27548" x="8640763" y="4465638"/>
          <p14:tracePt t="27555" x="8648700" y="4479925"/>
          <p14:tracePt t="27564" x="8664575" y="4503738"/>
          <p14:tracePt t="27571" x="8678863" y="4525963"/>
          <p14:tracePt t="27579" x="8678863" y="4564063"/>
          <p14:tracePt t="27587" x="8664575" y="4579938"/>
          <p14:tracePt t="27596" x="8580438" y="4618038"/>
          <p14:tracePt t="27603" x="8442325" y="4640263"/>
          <p14:tracePt t="27613" x="8251825" y="4648200"/>
          <p14:tracePt t="27619" x="7856538" y="4648200"/>
          <p14:tracePt t="27629" x="7704138" y="4648200"/>
          <p14:tracePt t="27635" x="7170738" y="4625975"/>
          <p14:tracePt t="27645" x="6827838" y="4572000"/>
          <p14:tracePt t="27650" x="6454775" y="4518025"/>
          <p14:tracePt t="27662" x="6270625" y="4487863"/>
          <p14:tracePt t="27666" x="5935663" y="4441825"/>
          <p14:tracePt t="27678" x="5608638" y="4397375"/>
          <p14:tracePt t="27682" x="5303838" y="4343400"/>
          <p14:tracePt t="27695" x="5013325" y="4283075"/>
          <p14:tracePt t="27698" x="4754563" y="4221163"/>
          <p14:tracePt t="27712" x="4511675" y="4144963"/>
          <p14:tracePt t="27715" x="4305300" y="4068763"/>
          <p14:tracePt t="27729" x="4221163" y="4030663"/>
          <p14:tracePt t="27730" x="4054475" y="3946525"/>
          <p14:tracePt t="27737" x="4000500" y="3924300"/>
          <p14:tracePt t="27895" x="4000500" y="3916363"/>
          <p14:tracePt t="27903" x="4000500" y="3870325"/>
          <p14:tracePt t="27913" x="3962400" y="3810000"/>
          <p14:tracePt t="27919" x="3916363" y="3733800"/>
          <p14:tracePt t="27929" x="3856038" y="3657600"/>
          <p14:tracePt t="27935" x="3794125" y="3597275"/>
          <p14:tracePt t="27945" x="3717925" y="3527425"/>
          <p14:tracePt t="27950" x="3635375" y="3459163"/>
          <p14:tracePt t="27961" x="3467100" y="3314700"/>
          <p14:tracePt t="27967" x="3306763" y="3184525"/>
          <p14:tracePt t="27974" x="3216275" y="3116263"/>
          <p14:tracePt t="27982" x="3048000" y="2994025"/>
          <p14:tracePt t="27990" x="2911475" y="2879725"/>
          <p14:tracePt t="27998" x="2781300" y="2781300"/>
          <p14:tracePt t="28006" x="2735263" y="2735263"/>
          <p14:tracePt t="28014" x="2651125" y="2651125"/>
          <p14:tracePt t="28022" x="2590800" y="2574925"/>
          <p14:tracePt t="28030" x="2552700" y="2514600"/>
          <p14:tracePt t="28038" x="2536825" y="2454275"/>
          <p14:tracePt t="28046" x="2536825" y="2408238"/>
          <p14:tracePt t="28054" x="2536825" y="2339975"/>
          <p14:tracePt t="28063" x="2568575" y="2308225"/>
          <p14:tracePt t="28069" x="2613025" y="2270125"/>
          <p14:tracePt t="28079" x="2682875" y="2247900"/>
          <p14:tracePt t="28085" x="2765425" y="2232025"/>
          <p14:tracePt t="28096" x="2865438" y="2209800"/>
          <p14:tracePt t="28101" x="2955925" y="2193925"/>
          <p14:tracePt t="28112" x="3055938" y="2187575"/>
          <p14:tracePt t="28117" x="3154363" y="2179638"/>
          <p14:tracePt t="28129" x="3200400" y="2179638"/>
          <p14:tracePt t="28133" x="3276600" y="2171700"/>
          <p14:tracePt t="28145" x="3352800" y="2163763"/>
          <p14:tracePt t="28148" x="3406775" y="2155825"/>
          <p14:tracePt t="28162" x="3459163" y="2149475"/>
          <p14:tracePt t="28165" x="3497263" y="2141538"/>
          <p14:tracePt t="28179" x="3513138" y="2133600"/>
          <p14:tracePt t="28182" x="3535363" y="2125663"/>
          <p14:tracePt t="28196" x="3559175" y="2111375"/>
          <p14:tracePt t="28197" x="3573463" y="2103438"/>
          <p14:tracePt t="28204" x="3589338" y="2095500"/>
          <p14:tracePt t="28213" x="3597275" y="2079625"/>
          <p14:tracePt t="28220" x="3603625" y="2073275"/>
          <p14:tracePt t="28229" x="3611563" y="2057400"/>
          <p14:tracePt t="28235" x="3619500" y="2049463"/>
          <p14:tracePt t="28246" x="3619500" y="2041525"/>
          <p14:tracePt t="28252" x="3627438" y="2035175"/>
          <p14:tracePt t="28262" x="3627438" y="2027238"/>
          <p14:tracePt t="28267" x="3635375" y="2019300"/>
          <p14:tracePt t="28279" x="3641725" y="2019300"/>
          <p14:tracePt t="28283" x="3649663" y="2011363"/>
          <p14:tracePt t="28296" x="3665538" y="2011363"/>
          <p14:tracePt t="28299" x="3695700" y="2011363"/>
          <p14:tracePt t="28312" x="3725863" y="2011363"/>
          <p14:tracePt t="28315" x="3779838" y="2011363"/>
          <p14:tracePt t="28329" x="3840163" y="2011363"/>
          <p14:tracePt t="28331" x="3870325" y="2011363"/>
          <p14:tracePt t="28345" x="3932238" y="2019300"/>
          <p14:tracePt t="28348" x="4000500" y="2019300"/>
          <p14:tracePt t="28362" x="4046538" y="2027238"/>
          <p14:tracePt t="28363" x="4068763" y="2027238"/>
          <p14:tracePt t="28370" x="4106863" y="2027238"/>
          <p14:tracePt t="28379" x="4137025" y="2035175"/>
          <p14:tracePt t="28385" x="4144963" y="2035175"/>
          <p14:tracePt t="28395" x="4175125" y="2035175"/>
          <p14:tracePt t="28401" x="4183063" y="2035175"/>
          <p14:tracePt t="28412" x="4191000" y="2035175"/>
          <p14:tracePt t="28441" x="4183063" y="2027238"/>
          <p14:tracePt t="28449" x="4168775" y="2011363"/>
          <p14:tracePt t="28456" x="4144963" y="1997075"/>
          <p14:tracePt t="28465" x="4122738" y="1973263"/>
          <p14:tracePt t="28473" x="4092575" y="1951038"/>
          <p14:tracePt t="28481" x="4068763" y="1912938"/>
          <p14:tracePt t="28488" x="4038600" y="1882775"/>
          <p14:tracePt t="28497" x="4016375" y="1851025"/>
          <p14:tracePt t="28504" x="3984625" y="1812925"/>
          <p14:tracePt t="28513" x="3970338" y="1774825"/>
          <p14:tracePt t="28520" x="3954463" y="1744663"/>
          <p14:tracePt t="28529" x="3946525" y="1730375"/>
          <p14:tracePt t="28536" x="3932238" y="1706563"/>
          <p14:tracePt t="28546" x="3916363" y="1676400"/>
          <p14:tracePt t="28552" x="3902075" y="1654175"/>
          <p14:tracePt t="28563" x="3894138" y="1638300"/>
          <p14:tracePt t="28568" x="3878263" y="1622425"/>
          <p14:tracePt t="28579" x="3863975" y="1608138"/>
          <p14:tracePt t="28584" x="3848100" y="1600200"/>
          <p14:tracePt t="28596" x="3825875" y="1577975"/>
          <p14:tracePt t="28599" x="3802063" y="1570038"/>
          <p14:tracePt t="28612" x="3779838" y="1562100"/>
          <p14:tracePt t="28616" x="3749675" y="1562100"/>
          <p14:tracePt t="28629" x="3717925" y="1554163"/>
          <p14:tracePt t="28632" x="3687763" y="1546225"/>
          <p14:tracePt t="28645" x="3641725" y="1546225"/>
          <p14:tracePt t="28648" x="3603625" y="1546225"/>
          <p14:tracePt t="28663" x="3559175" y="1539875"/>
          <p14:tracePt t="28666" x="3521075" y="1531938"/>
          <p14:tracePt t="28679" x="3482975" y="1531938"/>
          <p14:tracePt t="28680" x="3467100" y="1524000"/>
          <p14:tracePt t="28686" x="3444875" y="1516063"/>
          <p14:tracePt t="28696" x="3421063" y="1508125"/>
          <p14:tracePt t="28702" x="3406775" y="1493838"/>
          <p14:tracePt t="28713" x="3398838" y="1485900"/>
          <p14:tracePt t="28718" x="3398838" y="1477963"/>
          <p14:tracePt t="28729" x="3390900" y="1470025"/>
          <p14:tracePt t="28741" x="3390900" y="1463675"/>
          <p14:tracePt t="28750" x="3390900" y="1455738"/>
          <p14:tracePt t="28758" x="3406775" y="1455738"/>
          <p14:tracePt t="28765" x="3429000" y="1447800"/>
          <p14:tracePt t="28773" x="3451225" y="1447800"/>
          <p14:tracePt t="28781" x="3482975" y="1447800"/>
          <p14:tracePt t="28789" x="3513138" y="1447800"/>
          <p14:tracePt t="28797" x="3543300" y="1447800"/>
          <p14:tracePt t="28805" x="3581400" y="1463675"/>
          <p14:tracePt t="28814" x="3619500" y="1477963"/>
          <p14:tracePt t="28821" x="3657600" y="1493838"/>
          <p14:tracePt t="28830" x="3703638" y="1516063"/>
          <p14:tracePt t="28836" x="3733800" y="1531938"/>
          <p14:tracePt t="28849" x="3756025" y="1539875"/>
          <p14:tracePt t="28853" x="3787775" y="1562100"/>
          <p14:tracePt t="28863" x="3802063" y="1570038"/>
          <p14:tracePt t="28868" x="3825875" y="1584325"/>
          <p14:tracePt t="28879" x="3832225" y="1592263"/>
          <p14:tracePt t="28884" x="3840163" y="1592263"/>
          <p14:tracePt t="28896" x="3848100" y="1600200"/>
          <p14:tracePt t="28915" x="3856038" y="1600200"/>
          <p14:tracePt t="32179" x="3717925" y="1600200"/>
          <p14:tracePt t="32183" x="3635375" y="1600200"/>
          <p14:tracePt t="32196" x="3559175" y="1600200"/>
          <p14:tracePt t="32197" x="3482975" y="1600200"/>
          <p14:tracePt t="32204" x="3390900" y="1616075"/>
          <p14:tracePt t="32212" x="3306763" y="1638300"/>
          <p14:tracePt t="32220" x="3222625" y="1654175"/>
          <p14:tracePt t="32229" x="3146425" y="1668463"/>
          <p14:tracePt t="32236" x="2987675" y="1706563"/>
          <p14:tracePt t="32246" x="2849563" y="1752600"/>
          <p14:tracePt t="32268" x="2682875" y="1806575"/>
          <p14:tracePt t="32268" x="2582863" y="1851025"/>
          <p14:tracePt t="32278" x="2506663" y="1874838"/>
          <p14:tracePt t="32284" x="2484438" y="1882775"/>
          <p14:tracePt t="32291" x="2438400" y="1889125"/>
          <p14:tracePt t="32299" x="2400300" y="1897063"/>
          <p14:tracePt t="32307" x="2378075" y="1905000"/>
          <p14:tracePt t="32316" x="2354263" y="1905000"/>
          <p14:tracePt t="32323" x="2339975" y="1905000"/>
          <p14:tracePt t="32331" x="2332038" y="1905000"/>
          <p14:tracePt t="32339" x="2316163" y="1905000"/>
          <p14:tracePt t="32347" x="2308225" y="1905000"/>
          <p14:tracePt t="32354" x="2301875" y="1905000"/>
          <p14:tracePt t="32363" x="2293938" y="1912938"/>
          <p14:tracePt t="32370" x="2286000" y="1927225"/>
          <p14:tracePt t="32380" x="2278063" y="1935163"/>
          <p14:tracePt t="32386" x="2263775" y="1958975"/>
          <p14:tracePt t="32396" x="2247900" y="1981200"/>
          <p14:tracePt t="32402" x="2225675" y="2003425"/>
          <p14:tracePt t="32413" x="2209800" y="2027238"/>
          <p14:tracePt t="32418" x="2179638" y="2041525"/>
          <p14:tracePt t="32429" x="2149475" y="2057400"/>
          <p14:tracePt t="32434" x="2117725" y="2065338"/>
          <p14:tracePt t="32445" x="2087563" y="2073275"/>
          <p14:tracePt t="32449" x="2057400" y="2073275"/>
          <p14:tracePt t="32462" x="2041525" y="2073275"/>
          <p14:tracePt t="32466" x="2019300" y="2073275"/>
          <p14:tracePt t="32479" x="1997075" y="2073275"/>
          <p14:tracePt t="32482" x="1981200" y="2065338"/>
          <p14:tracePt t="32496" x="1965325" y="2065338"/>
          <p14:tracePt t="32498" x="1958975" y="2057400"/>
          <p14:tracePt t="32513" x="1951038" y="2049463"/>
          <p14:tracePt t="32545" x="1951038" y="2057400"/>
          <p14:tracePt t="32552" x="1951038" y="2079625"/>
          <p14:tracePt t="32563" x="1958975" y="2111375"/>
          <p14:tracePt t="32568" x="1965325" y="2149475"/>
          <p14:tracePt t="32578" x="1981200" y="2193925"/>
          <p14:tracePt t="32584" x="2003425" y="2278063"/>
          <p14:tracePt t="32592" x="2003425" y="2316163"/>
          <p14:tracePt t="32600" x="2011363" y="2384425"/>
          <p14:tracePt t="32608" x="2019300" y="2460625"/>
          <p14:tracePt t="32616" x="2019300" y="2522538"/>
          <p14:tracePt t="32623" x="2019300" y="2598738"/>
          <p14:tracePt t="32631" x="2019300" y="2667000"/>
          <p14:tracePt t="32639" x="2011363" y="2720975"/>
          <p14:tracePt t="32647" x="2003425" y="2743200"/>
          <p14:tracePt t="32655" x="1997075" y="2781300"/>
          <p14:tracePt t="32663" x="1981200" y="2803525"/>
          <p14:tracePt t="32671" x="1973263" y="2819400"/>
          <p14:tracePt t="32679" x="1973263" y="2827338"/>
          <p14:tracePt t="32686" x="1965325" y="2835275"/>
          <p14:tracePt t="32696" x="1958975" y="2841625"/>
          <p14:tracePt t="32712" x="1951038" y="2841625"/>
          <p14:tracePt t="32734" x="1943100" y="2841625"/>
          <p14:tracePt t="32750" x="1935163" y="2835275"/>
          <p14:tracePt t="32758" x="1935163" y="2819400"/>
          <p14:tracePt t="32766" x="1935163" y="2803525"/>
          <p14:tracePt t="32774" x="1935163" y="2781300"/>
          <p14:tracePt t="32781" x="1935163" y="2751138"/>
          <p14:tracePt t="32789" x="1935163" y="2713038"/>
          <p14:tracePt t="32798" x="1935163" y="2651125"/>
          <p14:tracePt t="32805" x="1951038" y="2590800"/>
          <p14:tracePt t="32813" x="1965325" y="2560638"/>
          <p14:tracePt t="32821" x="1997075" y="2498725"/>
          <p14:tracePt t="32832" x="2027238" y="2438400"/>
          <p14:tracePt t="32837" x="2065338" y="2384425"/>
          <p14:tracePt t="32846" x="2095500" y="2332038"/>
          <p14:tracePt t="32853" x="2149475" y="2286000"/>
          <p14:tracePt t="32863" x="2232025" y="2209800"/>
          <p14:tracePt t="32868" x="2286000" y="2171700"/>
          <p14:tracePt t="32879" x="2362200" y="2125663"/>
          <p14:tracePt t="32884" x="2446338" y="2087563"/>
          <p14:tracePt t="32895" x="2544763" y="2041525"/>
          <p14:tracePt t="32900" x="2727325" y="1965325"/>
          <p14:tracePt t="32912" x="2865438" y="1905000"/>
          <p14:tracePt t="32916" x="3032125" y="1836738"/>
          <p14:tracePt t="32928" x="3216275" y="1768475"/>
          <p14:tracePt t="32932" x="3398838" y="1692275"/>
          <p14:tracePt t="32945" x="3611563" y="1630363"/>
          <p14:tracePt t="32949" x="3703638" y="1616075"/>
          <p14:tracePt t="32962" x="3878263" y="1584325"/>
          <p14:tracePt t="32965" x="4038600" y="1570038"/>
          <p14:tracePt t="32978" x="4183063" y="1570038"/>
          <p14:tracePt t="32981" x="4327525" y="1570038"/>
          <p14:tracePt t="32996" x="4457700" y="1577975"/>
          <p14:tracePt t="32996" x="4587875" y="1600200"/>
          <p14:tracePt t="33003" x="4716463" y="1630363"/>
          <p14:tracePt t="33012" x="4860925" y="1660525"/>
          <p14:tracePt t="33019" x="4999038" y="1698625"/>
          <p14:tracePt t="33029" x="5151438" y="1736725"/>
          <p14:tracePt t="33035" x="5287963" y="1774825"/>
          <p14:tracePt t="33045" x="5410200" y="1820863"/>
          <p14:tracePt t="33050" x="5464175" y="1844675"/>
          <p14:tracePt t="33062" x="5554663" y="1882775"/>
          <p14:tracePt t="33068" x="5654675" y="1927225"/>
          <p14:tracePt t="33079" x="5722938" y="1973263"/>
          <p14:tracePt t="33083" x="5783263" y="2003425"/>
          <p14:tracePt t="33095" x="5845175" y="2041525"/>
          <p14:tracePt t="33098" x="5889625" y="2079625"/>
          <p14:tracePt t="33112" x="5943600" y="2111375"/>
          <p14:tracePt t="33115" x="5989638" y="2155825"/>
          <p14:tracePt t="33128" x="6027738" y="2187575"/>
          <p14:tracePt t="33131" x="6073775" y="2232025"/>
          <p14:tracePt t="33145" x="6111875" y="2278063"/>
          <p14:tracePt t="33146" x="6149975" y="2316163"/>
          <p14:tracePt t="33153" x="6188075" y="2354263"/>
          <p14:tracePt t="33162" x="6194425" y="2370138"/>
          <p14:tracePt t="33170" x="6218238" y="2392363"/>
          <p14:tracePt t="33182" x="6232525" y="2416175"/>
          <p14:tracePt t="33185" x="6256338" y="2438400"/>
          <p14:tracePt t="33196" x="6264275" y="2454275"/>
          <p14:tracePt t="33201" x="6270625" y="2468563"/>
          <p14:tracePt t="33212" x="6278563" y="2476500"/>
          <p14:tracePt t="33217" x="6278563" y="2492375"/>
          <p14:tracePt t="33228" x="6286500" y="2498725"/>
          <p14:tracePt t="33232" x="6294438" y="2506663"/>
          <p14:tracePt t="33245" x="6302375" y="2522538"/>
          <p14:tracePt t="33248" x="6302375" y="2530475"/>
          <p14:tracePt t="33262" x="6308725" y="2536825"/>
          <p14:tracePt t="33280" x="6316663" y="2544763"/>
          <p14:tracePt t="33280" x="6316663" y="2552700"/>
          <p14:tracePt t="33296" x="6324600" y="2552700"/>
          <p14:tracePt t="33312" x="6324600" y="2560638"/>
          <p14:tracePt t="34506" x="6324600" y="2568575"/>
          <p14:tracePt t="34513" x="6316663" y="2582863"/>
          <p14:tracePt t="34521" x="6278563" y="2620963"/>
          <p14:tracePt t="34529" x="6240463" y="2651125"/>
          <p14:tracePt t="34537" x="6188075" y="2697163"/>
          <p14:tracePt t="34546" x="6126163" y="2743200"/>
          <p14:tracePt t="34553" x="6057900" y="2803525"/>
          <p14:tracePt t="34563" x="5897563" y="2933700"/>
          <p14:tracePt t="34569" x="5783263" y="3025775"/>
          <p14:tracePt t="34579" x="5646738" y="3116263"/>
          <p14:tracePt t="34585" x="5486400" y="3222625"/>
          <p14:tracePt t="34595" x="5303838" y="3336925"/>
          <p14:tracePt t="34600" x="5105400" y="3467100"/>
          <p14:tracePt t="34608" x="4860925" y="3611563"/>
          <p14:tracePt t="34616" x="4618038" y="3771900"/>
          <p14:tracePt t="34624" x="4365625" y="3924300"/>
          <p14:tracePt t="34632" x="4106863" y="4098925"/>
          <p14:tracePt t="34640" x="3856038" y="4267200"/>
          <p14:tracePt t="34648" x="3763963" y="4327525"/>
          <p14:tracePt t="34656" x="3398838" y="4572000"/>
          <p14:tracePt t="34664" x="3306763" y="4625975"/>
          <p14:tracePt t="34672" x="3140075" y="4716463"/>
          <p14:tracePt t="34680" x="2987675" y="4800600"/>
          <p14:tracePt t="34687" x="2835275" y="4876800"/>
          <p14:tracePt t="34696" x="2705100" y="4945063"/>
          <p14:tracePt t="34703" x="2651125" y="4968875"/>
          <p14:tracePt t="34713" x="2552700" y="5006975"/>
          <p14:tracePt t="34719" x="2484438" y="5037138"/>
          <p14:tracePt t="34729" x="2460625" y="5045075"/>
          <p14:tracePt t="34734" x="2408238" y="5059363"/>
          <p14:tracePt t="34745" x="2370138" y="5067300"/>
          <p14:tracePt t="34751" x="2346325" y="5067300"/>
          <p14:tracePt t="35107" x="2362200" y="5051425"/>
          <p14:tracePt t="35114" x="2378075" y="5037138"/>
          <p14:tracePt t="35122" x="2400300" y="5021263"/>
          <p14:tracePt t="35130" x="2430463" y="4999038"/>
          <p14:tracePt t="35138" x="2492375" y="4968875"/>
          <p14:tracePt t="35146" x="2544763" y="4945063"/>
          <p14:tracePt t="35154" x="2667000" y="4914900"/>
          <p14:tracePt t="35163" x="2789238" y="4892675"/>
          <p14:tracePt t="35170" x="2955925" y="4868863"/>
          <p14:tracePt t="35179" x="3154363" y="4854575"/>
          <p14:tracePt t="35186" x="3382963" y="4846638"/>
          <p14:tracePt t="35196" x="3665538" y="4846638"/>
          <p14:tracePt t="35201" x="3940175" y="4846638"/>
          <p14:tracePt t="35213" x="4213225" y="4846638"/>
          <p14:tracePt t="35217" x="4473575" y="4884738"/>
          <p14:tracePt t="35229" x="4572000" y="4906963"/>
          <p14:tracePt t="35233" x="4778375" y="4945063"/>
          <p14:tracePt t="35246" x="4937125" y="4983163"/>
          <p14:tracePt t="35249" x="4999038" y="4991100"/>
          <p14:tracePt t="35262" x="5121275" y="5006975"/>
          <p14:tracePt t="35265" x="5219700" y="5021263"/>
          <p14:tracePt t="35279" x="5295900" y="5029200"/>
          <p14:tracePt t="35282" x="5311775" y="5029200"/>
          <p14:tracePt t="35296" x="5356225" y="5029200"/>
          <p14:tracePt t="35296" x="5387975" y="5029200"/>
          <p14:tracePt t="35304" x="5402263" y="5029200"/>
          <p14:tracePt t="35495" x="5410200" y="5029200"/>
          <p14:tracePt t="35502" x="5448300" y="5021263"/>
          <p14:tracePt t="35513" x="5494338" y="5021263"/>
          <p14:tracePt t="35518" x="5546725" y="5021263"/>
          <p14:tracePt t="35528" x="5600700" y="5021263"/>
          <p14:tracePt t="35533" x="5699125" y="5021263"/>
          <p14:tracePt t="35541" x="5799138" y="5045075"/>
          <p14:tracePt t="35549" x="5913438" y="5067300"/>
          <p14:tracePt t="35557" x="5951538" y="5083175"/>
          <p14:tracePt t="35565" x="6035675" y="5105400"/>
          <p14:tracePt t="35573" x="6118225" y="5135563"/>
          <p14:tracePt t="35581" x="6194425" y="5165725"/>
          <p14:tracePt t="35589" x="6264275" y="5189538"/>
          <p14:tracePt t="35597" x="6324600" y="5211763"/>
          <p14:tracePt t="35605" x="6378575" y="5235575"/>
          <p14:tracePt t="35613" x="6400800" y="5241925"/>
          <p14:tracePt t="35620" x="6430963" y="5249863"/>
          <p14:tracePt t="35630" x="6461125" y="5265738"/>
          <p14:tracePt t="35636" x="6484938" y="5273675"/>
          <p14:tracePt t="35646" x="6507163" y="5280025"/>
          <p14:tracePt t="35652" x="6515100" y="5280025"/>
          <p14:tracePt t="35663" x="6523038" y="5287963"/>
          <p14:tracePt t="35668" x="6530975" y="5287963"/>
          <p14:tracePt t="35679" x="6537325" y="5287963"/>
          <p14:tracePt t="35747" x="6545263" y="5287963"/>
          <p14:tracePt t="35771" x="6553200" y="5287963"/>
          <p14:tracePt t="35779" x="6561138" y="5287963"/>
          <p14:tracePt t="35787" x="6575425" y="5287963"/>
          <p14:tracePt t="35796" x="6591300" y="5287963"/>
          <p14:tracePt t="35802" x="6599238" y="5287963"/>
          <p14:tracePt t="35813" x="6621463" y="5287963"/>
          <p14:tracePt t="35818" x="6645275" y="5287963"/>
          <p14:tracePt t="35831" x="6659563" y="5280025"/>
          <p14:tracePt t="35834" x="6683375" y="5265738"/>
          <p14:tracePt t="35842" x="6705600" y="5249863"/>
          <p14:tracePt t="35850" x="6721475" y="5227638"/>
          <p14:tracePt t="35858" x="6751638" y="5181600"/>
          <p14:tracePt t="35866" x="6773863" y="5127625"/>
          <p14:tracePt t="35873" x="6797675" y="5059363"/>
          <p14:tracePt t="35882" x="6811963" y="4975225"/>
          <p14:tracePt t="35889" x="6827838" y="4876800"/>
          <p14:tracePt t="35897" x="6850063" y="4778375"/>
          <p14:tracePt t="35905" x="6858000" y="4656138"/>
          <p14:tracePt t="35913" x="6865938" y="4541838"/>
          <p14:tracePt t="35921" x="6873875" y="4495800"/>
          <p14:tracePt t="35929" x="6873875" y="4403725"/>
          <p14:tracePt t="35937" x="6873875" y="4313238"/>
          <p14:tracePt t="35946" x="6873875" y="4229100"/>
          <p14:tracePt t="35952" x="6873875" y="4152900"/>
          <p14:tracePt t="35962" x="6835775" y="4054475"/>
          <p14:tracePt t="35968" x="6789738" y="3992563"/>
          <p14:tracePt t="35979" x="6697663" y="3902075"/>
          <p14:tracePt t="35984" x="6591300" y="3840163"/>
          <p14:tracePt t="35995" x="6446838" y="3779838"/>
          <p14:tracePt t="36001" x="6248400" y="3717925"/>
          <p14:tracePt t="36013" x="5989638" y="3665538"/>
          <p14:tracePt t="36029" x="5159375" y="3535363"/>
          <p14:tracePt t="36032" x="4778375" y="3505200"/>
          <p14:tracePt t="36045" x="4587875" y="3505200"/>
          <p14:tracePt t="36048" x="3954463" y="3505200"/>
          <p14:tracePt t="36062" x="3581400" y="3505200"/>
          <p14:tracePt t="36065" x="3200400" y="3573463"/>
          <p14:tracePt t="36079" x="3032125" y="3627438"/>
          <p14:tracePt t="36079" x="2682875" y="3717925"/>
          <p14:tracePt t="36087" x="2384425" y="3817938"/>
          <p14:tracePt t="36096" x="2095500" y="3924300"/>
          <p14:tracePt t="36103" x="1989138" y="3978275"/>
          <p14:tracePt t="36112" x="1790700" y="4068763"/>
          <p14:tracePt t="36118" x="1722438" y="4098925"/>
          <p14:tracePt t="36129" x="1600200" y="4160838"/>
          <p14:tracePt t="36134" x="1516063" y="4213225"/>
          <p14:tracePt t="36146" x="1447800" y="4267200"/>
          <p14:tracePt t="36150" x="1409700" y="4305300"/>
          <p14:tracePt t="36162" x="1379538" y="4351338"/>
          <p14:tracePt t="36166" x="1355725" y="4389438"/>
          <p14:tracePt t="36178" x="1341438" y="4435475"/>
          <p14:tracePt t="36182" x="1325563" y="4479925"/>
          <p14:tracePt t="36195" x="1317625" y="4525963"/>
          <p14:tracePt t="36199" x="1311275" y="4587875"/>
          <p14:tracePt t="36212" x="1295400" y="4648200"/>
          <p14:tracePt t="36215" x="1287463" y="4702175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FEAD193-2915-E49A-FA07-6C8C119D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編碼</a:t>
            </a:r>
            <a:r>
              <a:rPr lang="en-US" altLang="zh-TW" dirty="0"/>
              <a:t>/</a:t>
            </a:r>
            <a:r>
              <a:rPr lang="zh-TW" altLang="en-US" dirty="0"/>
              <a:t>解碼步驟</a:t>
            </a:r>
            <a:r>
              <a:rPr lang="en-US" altLang="zh-TW" dirty="0"/>
              <a:t> (</a:t>
            </a:r>
            <a:r>
              <a:rPr lang="zh-TW" altLang="en-US" dirty="0"/>
              <a:t>靜態模式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5F5EB64-EDBB-702C-AADC-EB88F113C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2052925"/>
            <a:ext cx="7260386" cy="419548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設定</a:t>
            </a:r>
            <a:r>
              <a:rPr lang="en-US" altLang="zh-TW" dirty="0"/>
              <a:t>/</a:t>
            </a:r>
            <a:r>
              <a:rPr lang="zh-TW" altLang="en-US" dirty="0"/>
              <a:t>生成對應表</a:t>
            </a:r>
            <a:r>
              <a:rPr lang="en-US" altLang="zh-TW" dirty="0"/>
              <a:t> mapper</a:t>
            </a:r>
          </a:p>
          <a:p>
            <a:pPr marL="857256" lvl="1" indent="-457200"/>
            <a:r>
              <a:rPr lang="zh-TW" altLang="en-US" dirty="0"/>
              <a:t>本次考試有</a:t>
            </a:r>
            <a:r>
              <a:rPr lang="en-US" altLang="zh-TW" dirty="0"/>
              <a:t>Rotor</a:t>
            </a:r>
            <a:r>
              <a:rPr lang="zh-TW" altLang="en-US" dirty="0"/>
              <a:t>和</a:t>
            </a:r>
            <a:r>
              <a:rPr lang="en-US" altLang="zh-TW" dirty="0"/>
              <a:t>Reflector</a:t>
            </a:r>
            <a:r>
              <a:rPr lang="zh-TW" altLang="en-US" dirty="0"/>
              <a:t>兩個</a:t>
            </a:r>
            <a:r>
              <a:rPr lang="en-US" altLang="zh-TW" dirty="0"/>
              <a:t>mapper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trike="sngStrike" dirty="0"/>
              <a:t>重設編碼機狀態：</a:t>
            </a:r>
            <a:r>
              <a:rPr lang="en-US" altLang="zh-TW" strike="sngStrike" dirty="0"/>
              <a:t>reset()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編碼</a:t>
            </a:r>
            <a:r>
              <a:rPr lang="en-US" altLang="zh-TW" dirty="0"/>
              <a:t> Encode</a:t>
            </a:r>
            <a:r>
              <a:rPr lang="zh-TW" altLang="en-US" dirty="0"/>
              <a:t>：依序輸入原始文字並得到對應的加密內容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trike="sngStrike" dirty="0"/>
              <a:t>重設編碼機狀態：</a:t>
            </a:r>
            <a:r>
              <a:rPr lang="en-US" altLang="zh-TW" strike="sngStrike" dirty="0"/>
              <a:t>reset()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解碼</a:t>
            </a:r>
            <a:r>
              <a:rPr lang="en-US" altLang="zh-TW" dirty="0"/>
              <a:t> </a:t>
            </a:r>
            <a:r>
              <a:rPr lang="zh-TW" altLang="en-US" dirty="0"/>
              <a:t>：依序輸入加密過的字元得到原始文字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64009B2-0771-3582-23E6-3697B05D252C}"/>
              </a:ext>
            </a:extLst>
          </p:cNvPr>
          <p:cNvSpPr txBox="1"/>
          <p:nvPr/>
        </p:nvSpPr>
        <p:spPr>
          <a:xfrm>
            <a:off x="7869677" y="26264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0</a:t>
            </a:r>
            <a:endParaRPr kumimoji="1" lang="zh-TW" altLang="en-US" sz="3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9A554A8-0E73-ED7A-3036-AD35E7AF5A3A}"/>
              </a:ext>
            </a:extLst>
          </p:cNvPr>
          <p:cNvSpPr txBox="1"/>
          <p:nvPr/>
        </p:nvSpPr>
        <p:spPr>
          <a:xfrm>
            <a:off x="827700" y="5943617"/>
            <a:ext cx="4991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u="sng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作業的配分會以動態模式為主。</a:t>
            </a:r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CF2EFA8D-F5A8-21B0-B560-89041CAC5C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37"/>
    </mc:Choice>
    <mc:Fallback xmlns="">
      <p:transition spd="slow" advTm="91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011" x="1279525" y="4594225"/>
          <p14:tracePt t="26045" x="1241425" y="4441825"/>
          <p14:tracePt t="26051" x="1211263" y="4435475"/>
          <p14:tracePt t="26056" x="1203325" y="4435475"/>
          <p14:tracePt t="26063" x="1189038" y="4427538"/>
          <p14:tracePt t="26071" x="1173163" y="4419600"/>
          <p14:tracePt t="26079" x="1158875" y="4419600"/>
          <p14:tracePt t="26087" x="1135063" y="4403725"/>
          <p14:tracePt t="26096" x="1104900" y="4389438"/>
          <p14:tracePt t="26103" x="1066800" y="4365625"/>
          <p14:tracePt t="26112" x="1012825" y="4313238"/>
          <p14:tracePt t="26119" x="974725" y="4267200"/>
          <p14:tracePt t="26129" x="922338" y="4206875"/>
          <p14:tracePt t="26134" x="876300" y="4144963"/>
          <p14:tracePt t="26145" x="846138" y="4114800"/>
          <p14:tracePt t="26150" x="800100" y="4054475"/>
          <p14:tracePt t="26162" x="746125" y="4000500"/>
          <p14:tracePt t="26166" x="693738" y="3940175"/>
          <p14:tracePt t="26178" x="655638" y="3902075"/>
          <p14:tracePt t="26182" x="631825" y="3878263"/>
          <p14:tracePt t="26195" x="609600" y="3856038"/>
          <p14:tracePt t="26199" x="587375" y="3840163"/>
          <p14:tracePt t="26212" x="579438" y="3825875"/>
          <p14:tracePt t="26215" x="571500" y="3817938"/>
          <p14:tracePt t="26228" x="571500" y="3810000"/>
          <p14:tracePt t="26237" x="593725" y="3810000"/>
          <p14:tracePt t="26245" x="639763" y="3810000"/>
          <p14:tracePt t="26253" x="701675" y="3810000"/>
          <p14:tracePt t="26262" x="792163" y="3810000"/>
          <p14:tracePt t="26269" x="968375" y="3794125"/>
          <p14:tracePt t="26279" x="1135063" y="3771900"/>
          <p14:tracePt t="26285" x="1325563" y="3741738"/>
          <p14:tracePt t="26295" x="1425575" y="3741738"/>
          <p14:tracePt t="26301" x="1654175" y="3711575"/>
          <p14:tracePt t="26312" x="1866900" y="3657600"/>
          <p14:tracePt t="26316" x="2087563" y="3603625"/>
          <p14:tracePt t="26328" x="2179638" y="3565525"/>
          <p14:tracePt t="26332" x="2354263" y="3505200"/>
          <p14:tracePt t="26345" x="2659063" y="3375025"/>
          <p14:tracePt t="26348" x="2819400" y="3298825"/>
          <p14:tracePt t="26362" x="2979738" y="3216275"/>
          <p14:tracePt t="26368" x="3146425" y="3116263"/>
          <p14:tracePt t="26379" x="3322638" y="3040063"/>
          <p14:tracePt t="26382" x="3521075" y="2963863"/>
          <p14:tracePt t="26395" x="3695700" y="2911475"/>
          <p14:tracePt t="26396" x="3886200" y="2887663"/>
          <p14:tracePt t="26403" x="3970338" y="2887663"/>
          <p14:tracePt t="26412" x="4122738" y="2887663"/>
          <p14:tracePt t="26419" x="4251325" y="2887663"/>
          <p14:tracePt t="26429" x="4305300" y="2903538"/>
          <p14:tracePt t="26435" x="4397375" y="2941638"/>
          <p14:tracePt t="26617" x="4449763" y="2925763"/>
          <p14:tracePt t="26625" x="4495800" y="2895600"/>
          <p14:tracePt t="26633" x="4541838" y="2873375"/>
          <p14:tracePt t="26640" x="4602163" y="2857500"/>
          <p14:tracePt t="26649" x="4656138" y="2841625"/>
          <p14:tracePt t="26656" x="4724400" y="2819400"/>
          <p14:tracePt t="26664" x="4846638" y="2797175"/>
          <p14:tracePt t="26672" x="4968875" y="2773363"/>
          <p14:tracePt t="26680" x="5097463" y="2751138"/>
          <p14:tracePt t="26688" x="5151438" y="2743200"/>
          <p14:tracePt t="26696" x="5257800" y="2727325"/>
          <p14:tracePt t="26704" x="5349875" y="2727325"/>
          <p14:tracePt t="26712" x="5426075" y="2727325"/>
          <p14:tracePt t="26719" x="5478463" y="2727325"/>
          <p14:tracePt t="26729" x="5502275" y="2727325"/>
          <p14:tracePt t="26736" x="5540375" y="2727325"/>
          <p14:tracePt t="26746" x="5570538" y="2727325"/>
          <p14:tracePt t="26751" x="5584825" y="2727325"/>
          <p14:tracePt t="26762" x="5600700" y="2727325"/>
          <p14:tracePt t="26767" x="5608638" y="2727325"/>
          <p14:tracePt t="26783" x="5616575" y="2727325"/>
          <p14:tracePt t="26799" x="5616575" y="2735263"/>
          <p14:tracePt t="26811" x="5600700" y="2735263"/>
          <p14:tracePt t="26815" x="5578475" y="2743200"/>
          <p14:tracePt t="26828" x="5540375" y="2759075"/>
          <p14:tracePt t="26831" x="5502275" y="2765425"/>
          <p14:tracePt t="26845" x="5426075" y="2781300"/>
          <p14:tracePt t="26847" x="5356225" y="2797175"/>
          <p14:tracePt t="26862" x="5318125" y="2803525"/>
          <p14:tracePt t="26863" x="5197475" y="2827338"/>
          <p14:tracePt t="26870" x="5113338" y="2841625"/>
          <p14:tracePt t="26879" x="5013325" y="2849563"/>
          <p14:tracePt t="26886" x="4906963" y="2865438"/>
          <p14:tracePt t="26896" x="4686300" y="2879725"/>
          <p14:tracePt t="26901" x="4518025" y="2879725"/>
          <p14:tracePt t="26912" x="4343400" y="2887663"/>
          <p14:tracePt t="26917" x="4130675" y="2887663"/>
          <p14:tracePt t="26928" x="3908425" y="2887663"/>
          <p14:tracePt t="26933" x="3802063" y="2887663"/>
          <p14:tracePt t="26945" x="3597275" y="2887663"/>
          <p14:tracePt t="26949" x="3276600" y="2857500"/>
          <p14:tracePt t="26962" x="3184525" y="2835275"/>
          <p14:tracePt t="26965" x="3032125" y="2819400"/>
          <p14:tracePt t="26978" x="2865438" y="2789238"/>
          <p14:tracePt t="26982" x="2720975" y="2765425"/>
          <p14:tracePt t="26995" x="2667000" y="2743200"/>
          <p14:tracePt t="27000" x="2568575" y="2720975"/>
          <p14:tracePt t="27012" x="2476500" y="2689225"/>
          <p14:tracePt t="27016" x="2400300" y="2659063"/>
          <p14:tracePt t="27028" x="2354263" y="2628900"/>
          <p14:tracePt t="27029" x="2316163" y="2590800"/>
          <p14:tracePt t="27036" x="2293938" y="2552700"/>
          <p14:tracePt t="27046" x="2278063" y="2514600"/>
          <p14:tracePt t="27052" x="2278063" y="2454275"/>
          <p14:tracePt t="27062" x="2278063" y="2400300"/>
          <p14:tracePt t="27067" x="2293938" y="2346325"/>
          <p14:tracePt t="27079" x="2339975" y="2286000"/>
          <p14:tracePt t="27083" x="2384425" y="2232025"/>
          <p14:tracePt t="27095" x="2446338" y="2171700"/>
          <p14:tracePt t="27099" x="2522538" y="2111375"/>
          <p14:tracePt t="27111" x="2606675" y="2065338"/>
          <p14:tracePt t="27115" x="2689225" y="2019300"/>
          <p14:tracePt t="27128" x="2803525" y="1989138"/>
          <p14:tracePt t="27131" x="2917825" y="1951038"/>
          <p14:tracePt t="27145" x="3040063" y="1920875"/>
          <p14:tracePt t="27148" x="3284538" y="1874838"/>
          <p14:tracePt t="27162" x="3451225" y="1851025"/>
          <p14:tracePt t="27163" x="3627438" y="1828800"/>
          <p14:tracePt t="27171" x="3817938" y="1820863"/>
          <p14:tracePt t="27179" x="3908425" y="1820863"/>
          <p14:tracePt t="27186" x="4084638" y="1820863"/>
          <p14:tracePt t="27195" x="4397375" y="1820863"/>
          <p14:tracePt t="27202" x="4473575" y="1820863"/>
          <p14:tracePt t="27212" x="4640263" y="1851025"/>
          <p14:tracePt t="27218" x="4808538" y="1882775"/>
          <p14:tracePt t="27229" x="4968875" y="1927225"/>
          <p14:tracePt t="27234" x="5127625" y="1973263"/>
          <p14:tracePt t="27245" x="5265738" y="2027238"/>
          <p14:tracePt t="27250" x="5387975" y="2079625"/>
          <p14:tracePt t="27262" x="5494338" y="2141538"/>
          <p14:tracePt t="27267" x="5532438" y="2179638"/>
          <p14:tracePt t="27279" x="5616575" y="2239963"/>
          <p14:tracePt t="27283" x="5668963" y="2308225"/>
          <p14:tracePt t="27295" x="5715000" y="2362200"/>
          <p14:tracePt t="27298" x="5737225" y="2416175"/>
          <p14:tracePt t="27312" x="5761038" y="2460625"/>
          <p14:tracePt t="27315" x="5768975" y="2498725"/>
          <p14:tracePt t="27328" x="5768975" y="2536825"/>
          <p14:tracePt t="27329" x="5761038" y="2582863"/>
          <p14:tracePt t="27336" x="5715000" y="2620963"/>
          <p14:tracePt t="27345" x="5646738" y="2651125"/>
          <p14:tracePt t="27352" x="5478463" y="2713038"/>
          <p14:tracePt t="27362" x="5311775" y="2743200"/>
          <p14:tracePt t="27368" x="5089525" y="2773363"/>
          <p14:tracePt t="27379" x="4846638" y="2789238"/>
          <p14:tracePt t="27384" x="4572000" y="2797175"/>
          <p14:tracePt t="27395" x="4283075" y="2797175"/>
          <p14:tracePt t="27400" x="3978275" y="2797175"/>
          <p14:tracePt t="27412" x="3649663" y="2797175"/>
          <p14:tracePt t="27416" x="3360738" y="2773363"/>
          <p14:tracePt t="27428" x="3086100" y="2735263"/>
          <p14:tracePt t="27432" x="2827338" y="2713038"/>
          <p14:tracePt t="27445" x="2727325" y="2697163"/>
          <p14:tracePt t="27449" x="2522538" y="2674938"/>
          <p14:tracePt t="27462" x="2354263" y="2651125"/>
          <p14:tracePt t="27464" x="2217738" y="2620963"/>
          <p14:tracePt t="27478" x="2171700" y="2606675"/>
          <p14:tracePt t="27479" x="2095500" y="2582863"/>
          <p14:tracePt t="27489" x="2041525" y="2552700"/>
          <p14:tracePt t="27495" x="2003425" y="2530475"/>
          <p14:tracePt t="27503" x="1981200" y="2498725"/>
          <p14:tracePt t="27512" x="1965325" y="2446338"/>
          <p14:tracePt t="27518" x="1965325" y="2408238"/>
          <p14:tracePt t="27529" x="1997075" y="2354263"/>
          <p14:tracePt t="27535" x="2041525" y="2301875"/>
          <p14:tracePt t="27545" x="2117725" y="2232025"/>
          <p14:tracePt t="27550" x="2217738" y="2163763"/>
          <p14:tracePt t="27562" x="2339975" y="2095500"/>
          <p14:tracePt t="27566" x="2460625" y="2041525"/>
          <p14:tracePt t="27579" x="2582863" y="1997075"/>
          <p14:tracePt t="27582" x="2727325" y="1958975"/>
          <p14:tracePt t="27597" x="2865438" y="1927225"/>
          <p14:tracePt t="27600" x="3025775" y="1905000"/>
          <p14:tracePt t="27614" x="3178175" y="1897063"/>
          <p14:tracePt t="27614" x="3314700" y="1897063"/>
          <p14:tracePt t="27621" x="3459163" y="1897063"/>
          <p14:tracePt t="27629" x="3597275" y="1897063"/>
          <p14:tracePt t="27637" x="3717925" y="1897063"/>
          <p14:tracePt t="27646" x="3832225" y="1897063"/>
          <p14:tracePt t="27653" x="3878263" y="1920875"/>
          <p14:tracePt t="27662" x="3954463" y="1943100"/>
          <p14:tracePt t="27669" x="4038600" y="1989138"/>
          <p14:tracePt t="27679" x="4092575" y="2027238"/>
          <p14:tracePt t="27685" x="4144963" y="2073275"/>
          <p14:tracePt t="27695" x="4175125" y="2111375"/>
          <p14:tracePt t="27700" x="4198938" y="2155825"/>
          <p14:tracePt t="27711" x="4206875" y="2201863"/>
          <p14:tracePt t="27716" x="4213225" y="2247900"/>
          <p14:tracePt t="27728" x="4213225" y="2286000"/>
          <p14:tracePt t="27732" x="4191000" y="2354263"/>
          <p14:tracePt t="27745" x="4152900" y="2392363"/>
          <p14:tracePt t="27751" x="4098925" y="2422525"/>
          <p14:tracePt t="27762" x="4060825" y="2430463"/>
          <p14:tracePt t="27765" x="4000500" y="2454275"/>
          <p14:tracePt t="27778" x="3886200" y="2484438"/>
          <p14:tracePt t="27781" x="3802063" y="2492375"/>
          <p14:tracePt t="27795" x="3763963" y="2498725"/>
          <p14:tracePt t="38911" x="3741738" y="2514600"/>
          <p14:tracePt t="38941" x="3717925" y="2530475"/>
          <p14:tracePt t="38945" x="3665538" y="2544763"/>
          <p14:tracePt t="38953" x="3635375" y="2552700"/>
          <p14:tracePt t="38953" x="3611563" y="2560638"/>
          <p14:tracePt t="38962" x="3597275" y="2568575"/>
          <p14:tracePt t="38968" x="3581400" y="2568575"/>
          <p14:tracePt t="38979" x="3573463" y="2574925"/>
          <p14:tracePt t="38984" x="3565525" y="2574925"/>
          <p14:tracePt t="38995" x="3559175" y="2582863"/>
          <p14:tracePt t="39016" x="3551238" y="2590800"/>
          <p14:tracePt t="39032" x="3543300" y="2590800"/>
          <p14:tracePt t="39048" x="3535363" y="2590800"/>
          <p14:tracePt t="39056" x="3521075" y="2590800"/>
          <p14:tracePt t="39063" x="3513138" y="2590800"/>
          <p14:tracePt t="39072" x="3505200" y="2590800"/>
          <p14:tracePt t="39079" x="3489325" y="2590800"/>
          <p14:tracePt t="39087" x="3459163" y="2590800"/>
          <p14:tracePt t="39095" x="3444875" y="2590800"/>
          <p14:tracePt t="39103" x="3413125" y="2590800"/>
          <p14:tracePt t="39112" x="3375025" y="2590800"/>
          <p14:tracePt t="39119" x="3336925" y="2590800"/>
          <p14:tracePt t="39129" x="3284538" y="2598738"/>
          <p14:tracePt t="39135" x="3230563" y="2606675"/>
          <p14:tracePt t="39145" x="3184525" y="2613025"/>
          <p14:tracePt t="39150" x="3132138" y="2620963"/>
          <p14:tracePt t="39161" x="3094038" y="2620963"/>
          <p14:tracePt t="39166" x="3070225" y="2628900"/>
          <p14:tracePt t="39174" x="3040063" y="2628900"/>
          <p14:tracePt t="39182" x="3009900" y="2636838"/>
          <p14:tracePt t="39190" x="2994025" y="2636838"/>
          <p14:tracePt t="39198" x="2979738" y="2636838"/>
          <p14:tracePt t="39206" x="2963863" y="2636838"/>
          <p14:tracePt t="39214" x="2949575" y="2636838"/>
          <p14:tracePt t="39222" x="2941638" y="2636838"/>
          <p14:tracePt t="39230" x="2933700" y="2636838"/>
          <p14:tracePt t="39237" x="2917825" y="2636838"/>
          <p14:tracePt t="39246" x="2911475" y="2636838"/>
          <p14:tracePt t="39253" x="2903538" y="2636838"/>
          <p14:tracePt t="39262" x="2895600" y="2636838"/>
          <p14:tracePt t="39269" x="2887663" y="2636838"/>
          <p14:tracePt t="39279" x="2879725" y="2636838"/>
          <p14:tracePt t="39295" x="2873375" y="2628900"/>
          <p14:tracePt t="39301" x="2873375" y="2620963"/>
          <p14:tracePt t="39312" x="2873375" y="2613025"/>
          <p14:tracePt t="39316" x="2873375" y="2598738"/>
          <p14:tracePt t="39329" x="2873375" y="2590800"/>
          <p14:tracePt t="39332" x="2873375" y="2582863"/>
          <p14:tracePt t="39345" x="2879725" y="2568575"/>
          <p14:tracePt t="39349" x="2895600" y="2560638"/>
          <p14:tracePt t="39362" x="2917825" y="2544763"/>
          <p14:tracePt t="39366" x="2933700" y="2536825"/>
          <p14:tracePt t="39378" x="2955925" y="2530475"/>
          <p14:tracePt t="39381" x="2979738" y="2514600"/>
          <p14:tracePt t="39397" x="3017838" y="2498725"/>
          <p14:tracePt t="39398" x="3055938" y="2492375"/>
          <p14:tracePt t="39405" x="3094038" y="2468563"/>
          <p14:tracePt t="39413" x="3140075" y="2454275"/>
          <p14:tracePt t="39419" x="3184525" y="2446338"/>
          <p14:tracePt t="39429" x="3222625" y="2430463"/>
          <p14:tracePt t="39435" x="3238500" y="2430463"/>
          <p14:tracePt t="39446" x="3292475" y="2422525"/>
          <p14:tracePt t="39451" x="3322638" y="2416175"/>
          <p14:tracePt t="39462" x="3352800" y="2416175"/>
          <p14:tracePt t="39467" x="3375025" y="2416175"/>
          <p14:tracePt t="39478" x="3390900" y="2416175"/>
          <p14:tracePt t="39483" x="3421063" y="2416175"/>
          <p14:tracePt t="39495" x="3429000" y="2422525"/>
          <p14:tracePt t="39499" x="3451225" y="2430463"/>
          <p14:tracePt t="39512" x="3475038" y="2438400"/>
          <p14:tracePt t="39515" x="3489325" y="2446338"/>
          <p14:tracePt t="39528" x="3497263" y="2454275"/>
          <p14:tracePt t="39531" x="3513138" y="2468563"/>
          <p14:tracePt t="39545" x="3527425" y="2476500"/>
          <p14:tracePt t="39548" x="3543300" y="2498725"/>
          <p14:tracePt t="39562" x="3551238" y="2514600"/>
          <p14:tracePt t="39563" x="3559175" y="2536825"/>
          <p14:tracePt t="39570" x="3559175" y="2560638"/>
          <p14:tracePt t="39581" x="3565525" y="2582863"/>
          <p14:tracePt t="39586" x="3573463" y="2613025"/>
          <p14:tracePt t="39596" x="3581400" y="2644775"/>
          <p14:tracePt t="39601" x="3589338" y="2682875"/>
          <p14:tracePt t="39614" x="3589338" y="2713038"/>
          <p14:tracePt t="39617" x="3597275" y="2751138"/>
          <p14:tracePt t="39629" x="3597275" y="2765425"/>
          <p14:tracePt t="39633" x="3597275" y="2797175"/>
          <p14:tracePt t="39645" x="3597275" y="2819400"/>
          <p14:tracePt t="39649" x="3597275" y="2849563"/>
          <p14:tracePt t="39662" x="3589338" y="2865438"/>
          <p14:tracePt t="39665" x="3565525" y="2873375"/>
          <p14:tracePt t="39678" x="3543300" y="2879725"/>
          <p14:tracePt t="39681" x="3513138" y="2879725"/>
          <p14:tracePt t="39695" x="3482975" y="2879725"/>
          <p14:tracePt t="39698" x="3436938" y="2879725"/>
          <p14:tracePt t="39712" x="3390900" y="2879725"/>
          <p14:tracePt t="39712" x="3336925" y="2865438"/>
          <p14:tracePt t="39720" x="3246438" y="2849563"/>
          <p14:tracePt t="39729" x="3216275" y="2841625"/>
          <p14:tracePt t="39736" x="3154363" y="2827338"/>
          <p14:tracePt t="39745" x="3094038" y="2819400"/>
          <p14:tracePt t="39751" x="3032125" y="2811463"/>
          <p14:tracePt t="39762" x="2987675" y="2803525"/>
          <p14:tracePt t="39768" x="2941638" y="2797175"/>
          <p14:tracePt t="39778" x="2917825" y="2797175"/>
          <p14:tracePt t="39783" x="2887663" y="2789238"/>
          <p14:tracePt t="39795" x="2857500" y="2773363"/>
          <p14:tracePt t="39799" x="2841625" y="2765425"/>
          <p14:tracePt t="39812" x="2827338" y="2759075"/>
          <p14:tracePt t="39815" x="2819400" y="2751138"/>
          <p14:tracePt t="39828" x="2811463" y="2735263"/>
          <p14:tracePt t="39831" x="2811463" y="2720975"/>
          <p14:tracePt t="39845" x="2811463" y="2697163"/>
          <p14:tracePt t="39850" x="2811463" y="2689225"/>
          <p14:tracePt t="39862" x="2811463" y="2674938"/>
          <p14:tracePt t="39865" x="2811463" y="2659063"/>
          <p14:tracePt t="39879" x="2819400" y="2636838"/>
          <p14:tracePt t="39879" x="2827338" y="2620963"/>
          <p14:tracePt t="39886" x="2835275" y="2613025"/>
          <p14:tracePt t="39896" x="2841625" y="2606675"/>
          <p14:tracePt t="39902" x="2849563" y="2598738"/>
          <p14:tracePt t="39917" x="2857500" y="2590800"/>
          <p14:tracePt t="39957" x="2865438" y="2590800"/>
          <p14:tracePt t="39973" x="2865438" y="2582863"/>
          <p14:tracePt t="39988" x="2873375" y="2582863"/>
          <p14:tracePt t="39997" x="2879725" y="2574925"/>
          <p14:tracePt t="40005" x="2887663" y="2574925"/>
          <p14:tracePt t="40250" x="2903538" y="2568575"/>
          <p14:tracePt t="40258" x="2917825" y="2560638"/>
          <p14:tracePt t="40266" x="2955925" y="2544763"/>
          <p14:tracePt t="40273" x="2994025" y="2530475"/>
          <p14:tracePt t="40281" x="3040063" y="2514600"/>
          <p14:tracePt t="40289" x="3078163" y="2498725"/>
          <p14:tracePt t="40297" x="3124200" y="2492375"/>
          <p14:tracePt t="40305" x="3170238" y="2484438"/>
          <p14:tracePt t="40313" x="3208338" y="2484438"/>
          <p14:tracePt t="40321" x="3246438" y="2484438"/>
          <p14:tracePt t="40329" x="3276600" y="2484438"/>
          <p14:tracePt t="40337" x="3306763" y="2484438"/>
          <p14:tracePt t="40346" x="3344863" y="2492375"/>
          <p14:tracePt t="40352" x="3375025" y="2506663"/>
          <p14:tracePt t="40362" x="3406775" y="2514600"/>
          <p14:tracePt t="40368" x="3429000" y="2530475"/>
          <p14:tracePt t="40381" x="3459163" y="2544763"/>
          <p14:tracePt t="40386" x="3482975" y="2568575"/>
          <p14:tracePt t="40397" x="3513138" y="2582863"/>
          <p14:tracePt t="40403" x="3521075" y="2590800"/>
          <p14:tracePt t="40412" x="3535363" y="2606675"/>
          <p14:tracePt t="40416" x="3551238" y="2620963"/>
          <p14:tracePt t="40429" x="3565525" y="2636838"/>
          <p14:tracePt t="40432" x="3573463" y="2651125"/>
          <p14:tracePt t="40445" x="3581400" y="2667000"/>
          <p14:tracePt t="40449" x="3589338" y="2674938"/>
          <p14:tracePt t="40462" x="3589338" y="2682875"/>
          <p14:tracePt t="40465" x="3589338" y="2697163"/>
          <p14:tracePt t="40478" x="3597275" y="2705100"/>
          <p14:tracePt t="40479" x="3597275" y="2720975"/>
          <p14:tracePt t="40487" x="3597275" y="2735263"/>
          <p14:tracePt t="40496" x="3589338" y="2743200"/>
          <p14:tracePt t="40503" x="3573463" y="2759075"/>
          <p14:tracePt t="40512" x="3551238" y="2781300"/>
          <p14:tracePt t="40518" x="3527425" y="2797175"/>
          <p14:tracePt t="40529" x="3497263" y="2811463"/>
          <p14:tracePt t="40534" x="3467100" y="2827338"/>
          <p14:tracePt t="40545" x="3429000" y="2841625"/>
          <p14:tracePt t="40550" x="3398838" y="2857500"/>
          <p14:tracePt t="40562" x="3360738" y="2865438"/>
          <p14:tracePt t="40566" x="3314700" y="2873375"/>
          <p14:tracePt t="40580" x="3276600" y="2873375"/>
          <p14:tracePt t="40582" x="3230563" y="2879725"/>
          <p14:tracePt t="40595" x="3184525" y="2879725"/>
          <p14:tracePt t="40598" x="3101975" y="2879725"/>
          <p14:tracePt t="40614" x="3040063" y="2879725"/>
          <p14:tracePt t="40614" x="3017838" y="2873375"/>
          <p14:tracePt t="40621" x="2955925" y="2849563"/>
          <p14:tracePt t="40630" x="2911475" y="2827338"/>
          <p14:tracePt t="40637" x="2857500" y="2803525"/>
          <p14:tracePt t="40646" x="2827338" y="2773363"/>
          <p14:tracePt t="40653" x="2789238" y="2743200"/>
          <p14:tracePt t="40662" x="2781300" y="2727325"/>
          <p14:tracePt t="40669" x="2759075" y="2705100"/>
          <p14:tracePt t="40679" x="2743200" y="2682875"/>
          <p14:tracePt t="40685" x="2727325" y="2659063"/>
          <p14:tracePt t="40695" x="2720975" y="2636838"/>
          <p14:tracePt t="40700" x="2720975" y="2620963"/>
          <p14:tracePt t="40712" x="2720975" y="2606675"/>
          <p14:tracePt t="40716" x="2720975" y="2582863"/>
          <p14:tracePt t="40728" x="2720975" y="2568575"/>
          <p14:tracePt t="40732" x="2720975" y="2544763"/>
          <p14:tracePt t="40745" x="2720975" y="2522538"/>
          <p14:tracePt t="40748" x="2735263" y="2506663"/>
          <p14:tracePt t="40762" x="2759075" y="2492375"/>
          <p14:tracePt t="40765" x="2789238" y="2476500"/>
          <p14:tracePt t="40778" x="2841625" y="2446338"/>
          <p14:tracePt t="40781" x="2887663" y="2430463"/>
          <p14:tracePt t="40795" x="2941638" y="2416175"/>
          <p14:tracePt t="40796" x="2979738" y="2416175"/>
          <p14:tracePt t="40803" x="3048000" y="2408238"/>
          <p14:tracePt t="40812" x="3170238" y="2400300"/>
          <p14:tracePt t="40819" x="3246438" y="2400300"/>
          <p14:tracePt t="40829" x="3322638" y="2400300"/>
          <p14:tracePt t="40835" x="3406775" y="2408238"/>
          <p14:tracePt t="40845" x="3444875" y="2422525"/>
          <p14:tracePt t="40851" x="3513138" y="2446338"/>
          <p14:tracePt t="40862" x="3581400" y="2476500"/>
          <p14:tracePt t="40867" x="3635375" y="2506663"/>
          <p14:tracePt t="40878" x="3679825" y="2530475"/>
          <p14:tracePt t="40882" x="3687763" y="2544763"/>
          <p14:tracePt t="40895" x="3733800" y="2590800"/>
          <p14:tracePt t="40898" x="3749675" y="2613025"/>
          <p14:tracePt t="40912" x="3749675" y="2636838"/>
          <p14:tracePt t="40915" x="3749675" y="2659063"/>
          <p14:tracePt t="40928" x="3741738" y="2689225"/>
          <p14:tracePt t="40933" x="3711575" y="2720975"/>
          <p14:tracePt t="40945" x="3673475" y="2751138"/>
          <p14:tracePt t="40946" x="3635375" y="2773363"/>
          <p14:tracePt t="40963" x="3589338" y="2797175"/>
          <p14:tracePt t="40967" x="3535363" y="2819400"/>
          <p14:tracePt t="40970" x="3482975" y="2835275"/>
          <p14:tracePt t="40979" x="3436938" y="2849563"/>
          <p14:tracePt t="40985" x="3390900" y="2865438"/>
          <p14:tracePt t="42139" x="3421063" y="2865438"/>
          <p14:tracePt t="42148" x="3451225" y="2865438"/>
          <p14:tracePt t="42156" x="3513138" y="2857500"/>
          <p14:tracePt t="42164" x="3589338" y="2857500"/>
          <p14:tracePt t="42171" x="3679825" y="2857500"/>
          <p14:tracePt t="42179" x="3779838" y="2857500"/>
          <p14:tracePt t="42187" x="3886200" y="2857500"/>
          <p14:tracePt t="42195" x="4000500" y="2857500"/>
          <p14:tracePt t="42203" x="4106863" y="2857500"/>
          <p14:tracePt t="42212" x="4152900" y="2857500"/>
          <p14:tracePt t="42219" x="4237038" y="2857500"/>
          <p14:tracePt t="42229" x="4305300" y="2849563"/>
          <p14:tracePt t="42235" x="4327525" y="2849563"/>
          <p14:tracePt t="42245" x="4373563" y="2841625"/>
          <p14:tracePt t="42251" x="4403725" y="2835275"/>
          <p14:tracePt t="42261" x="4427538" y="2827338"/>
          <p14:tracePt t="42267" x="4441825" y="2827338"/>
          <p14:tracePt t="42274" x="4457700" y="2819400"/>
          <p14:tracePt t="42290" x="4465638" y="2811463"/>
          <p14:tracePt t="42410" x="4473575" y="2811463"/>
          <p14:tracePt t="42424" x="4479925" y="2811463"/>
          <p14:tracePt t="42432" x="4495800" y="2819400"/>
          <p14:tracePt t="42440" x="4503738" y="2827338"/>
          <p14:tracePt t="42448" x="4511675" y="2841625"/>
          <p14:tracePt t="42456" x="4525963" y="2849563"/>
          <p14:tracePt t="42464" x="4533900" y="2857500"/>
          <p14:tracePt t="42472" x="4533900" y="2865438"/>
          <p14:tracePt t="42480" x="4541838" y="2873375"/>
          <p14:tracePt t="42488" x="4541838" y="2879725"/>
          <p14:tracePt t="42496" x="4541838" y="2887663"/>
          <p14:tracePt t="42504" x="4541838" y="2895600"/>
          <p14:tracePt t="42512" x="4525963" y="2895600"/>
          <p14:tracePt t="42519" x="4503738" y="2895600"/>
          <p14:tracePt t="42529" x="4473575" y="2895600"/>
          <p14:tracePt t="42535" x="4427538" y="2895600"/>
          <p14:tracePt t="42546" x="4389438" y="2895600"/>
          <p14:tracePt t="42551" x="4343400" y="2879725"/>
          <p14:tracePt t="42562" x="4289425" y="2857500"/>
          <p14:tracePt t="42567" x="4251325" y="2835275"/>
          <p14:tracePt t="42580" x="4213225" y="2803525"/>
          <p14:tracePt t="42583" x="4175125" y="2781300"/>
          <p14:tracePt t="42595" x="4160838" y="2773363"/>
          <p14:tracePt t="42598" x="4137025" y="2743200"/>
          <p14:tracePt t="42614" x="4122738" y="2727325"/>
          <p14:tracePt t="42615" x="4092575" y="2689225"/>
          <p14:tracePt t="42622" x="4092575" y="2667000"/>
          <p14:tracePt t="42630" x="4092575" y="2644775"/>
          <p14:tracePt t="42638" x="4092575" y="2620963"/>
          <p14:tracePt t="42646" x="4092575" y="2598738"/>
          <p14:tracePt t="42654" x="4114800" y="2568575"/>
          <p14:tracePt t="42662" x="4144963" y="2544763"/>
          <p14:tracePt t="42670" x="4183063" y="2522538"/>
          <p14:tracePt t="42679" x="4229100" y="2498725"/>
          <p14:tracePt t="42685" x="4275138" y="2484438"/>
          <p14:tracePt t="42696" x="4327525" y="2484438"/>
          <p14:tracePt t="42702" x="4419600" y="2484438"/>
          <p14:tracePt t="42712" x="4479925" y="2484438"/>
          <p14:tracePt t="42717" x="4511675" y="2492375"/>
          <p14:tracePt t="42728" x="4602163" y="2536825"/>
          <p14:tracePt t="42733" x="4625975" y="2560638"/>
          <p14:tracePt t="42745" x="4670425" y="2613025"/>
          <p14:tracePt t="42749" x="4702175" y="2667000"/>
          <p14:tracePt t="42762" x="4724400" y="2713038"/>
          <p14:tracePt t="42765" x="4732338" y="2727325"/>
          <p14:tracePt t="42778" x="4746625" y="2765425"/>
          <p14:tracePt t="42781" x="4746625" y="2797175"/>
          <p14:tracePt t="42795" x="4746625" y="2835275"/>
          <p14:tracePt t="42798" x="4746625" y="2857500"/>
          <p14:tracePt t="42812" x="4732338" y="2865438"/>
          <p14:tracePt t="42813" x="4708525" y="2873375"/>
          <p14:tracePt t="42820" x="4678363" y="2887663"/>
          <p14:tracePt t="42829" x="4640263" y="2887663"/>
          <p14:tracePt t="42836" x="4594225" y="2895600"/>
          <p14:tracePt t="42846" x="4549775" y="2895600"/>
          <p14:tracePt t="42851" x="4495800" y="2895600"/>
          <p14:tracePt t="42862" x="4435475" y="2895600"/>
          <p14:tracePt t="42867" x="4381500" y="2887663"/>
          <p14:tracePt t="42887" x="4313238" y="2873375"/>
          <p14:tracePt t="42906" x="4237038" y="2857500"/>
          <p14:tracePt t="52447" x="4237038" y="2835275"/>
          <p14:tracePt t="52462" x="4229100" y="2819400"/>
          <p14:tracePt t="52463" x="4221163" y="2803525"/>
          <p14:tracePt t="52470" x="4206875" y="2789238"/>
          <p14:tracePt t="52479" x="4191000" y="2773363"/>
          <p14:tracePt t="52486" x="4160838" y="2759075"/>
          <p14:tracePt t="52495" x="4144963" y="2751138"/>
          <p14:tracePt t="52508" x="4122738" y="2735263"/>
          <p14:tracePt t="52515" x="4106863" y="2727325"/>
          <p14:tracePt t="52519" x="4060825" y="2713038"/>
          <p14:tracePt t="52530" x="4008438" y="2697163"/>
          <p14:tracePt t="52533" x="3946525" y="2689225"/>
          <p14:tracePt t="52545" x="3908425" y="2682875"/>
          <p14:tracePt t="52549" x="3848100" y="2667000"/>
          <p14:tracePt t="52562" x="3771900" y="2659063"/>
          <p14:tracePt t="52566" x="3711575" y="2644775"/>
          <p14:tracePt t="52580" x="3641725" y="2628900"/>
          <p14:tracePt t="52583" x="3581400" y="2620963"/>
          <p14:tracePt t="52595" x="3527425" y="2598738"/>
          <p14:tracePt t="52598" x="3505200" y="2590800"/>
          <p14:tracePt t="52614" x="3475038" y="2582863"/>
          <p14:tracePt t="52615" x="3451225" y="2574925"/>
          <p14:tracePt t="52621" x="3429000" y="2568575"/>
          <p14:tracePt t="52629" x="3406775" y="2560638"/>
          <p14:tracePt t="52636" x="3398838" y="2560638"/>
          <p14:tracePt t="52646" x="3382963" y="2560638"/>
          <p14:tracePt t="52652" x="3375025" y="2560638"/>
          <p14:tracePt t="52668" x="3368675" y="2560638"/>
          <p14:tracePt t="52678" x="3360738" y="2560638"/>
          <p14:tracePt t="52683" x="3352800" y="2560638"/>
          <p14:tracePt t="52700" x="3344863" y="2560638"/>
          <p14:tracePt t="52707" x="3330575" y="2568575"/>
          <p14:tracePt t="52715" x="3322638" y="2568575"/>
          <p14:tracePt t="52723" x="3306763" y="2574925"/>
          <p14:tracePt t="52731" x="3284538" y="2582863"/>
          <p14:tracePt t="52739" x="3268663" y="2590800"/>
          <p14:tracePt t="52747" x="3246438" y="2606675"/>
          <p14:tracePt t="52755" x="3216275" y="2613025"/>
          <p14:tracePt t="52767" x="3184525" y="2628900"/>
          <p14:tracePt t="52770" x="3140075" y="2644775"/>
          <p14:tracePt t="52779" x="3101975" y="2651125"/>
          <p14:tracePt t="52786" x="3055938" y="2667000"/>
          <p14:tracePt t="52795" x="3032125" y="2667000"/>
          <p14:tracePt t="52802" x="2994025" y="2674938"/>
          <p14:tracePt t="52812" x="2963863" y="2682875"/>
          <p14:tracePt t="52818" x="2941638" y="2682875"/>
          <p14:tracePt t="52828" x="2925763" y="2682875"/>
          <p14:tracePt t="52834" x="2911475" y="2682875"/>
          <p14:tracePt t="52845" x="2903538" y="2682875"/>
          <p14:tracePt t="52850" x="2895600" y="2682875"/>
          <p14:tracePt t="52865" x="2895600" y="2674938"/>
          <p14:tracePt t="52873" x="2895600" y="2667000"/>
          <p14:tracePt t="52881" x="2911475" y="2651125"/>
          <p14:tracePt t="52889" x="2933700" y="2636838"/>
          <p14:tracePt t="52897" x="2955925" y="2613025"/>
          <p14:tracePt t="52905" x="2987675" y="2590800"/>
          <p14:tracePt t="52913" x="3017838" y="2560638"/>
          <p14:tracePt t="52921" x="3055938" y="2530475"/>
          <p14:tracePt t="52929" x="3094038" y="2506663"/>
          <p14:tracePt t="52937" x="3124200" y="2484438"/>
          <p14:tracePt t="52946" x="3162300" y="2468563"/>
          <p14:tracePt t="52952" x="3184525" y="2454275"/>
          <p14:tracePt t="52962" x="3216275" y="2454275"/>
          <p14:tracePt t="52968" x="3246438" y="2446338"/>
          <p14:tracePt t="52979" x="3276600" y="2446338"/>
          <p14:tracePt t="52984" x="3306763" y="2446338"/>
          <p14:tracePt t="52995" x="3336925" y="2446338"/>
          <p14:tracePt t="53000" x="3360738" y="2460625"/>
          <p14:tracePt t="53012" x="3390900" y="2468563"/>
          <p14:tracePt t="53016" x="3413125" y="2492375"/>
          <p14:tracePt t="53029" x="3436938" y="2514600"/>
          <p14:tracePt t="53032" x="3451225" y="2544763"/>
          <p14:tracePt t="53045" x="3459163" y="2568575"/>
          <p14:tracePt t="53048" x="3475038" y="2598738"/>
          <p14:tracePt t="53062" x="3475038" y="2613025"/>
          <p14:tracePt t="53064" x="3482975" y="2644775"/>
          <p14:tracePt t="53078" x="3482975" y="2667000"/>
          <p14:tracePt t="53079" x="3482975" y="2689225"/>
          <p14:tracePt t="53087" x="3482975" y="2705100"/>
          <p14:tracePt t="53095" x="3482975" y="2735263"/>
          <p14:tracePt t="53102" x="3467100" y="2751138"/>
          <p14:tracePt t="53112" x="3451225" y="2759075"/>
          <p14:tracePt t="53118" x="3413125" y="2781300"/>
          <p14:tracePt t="53129" x="3368675" y="2797175"/>
          <p14:tracePt t="53135" x="3314700" y="2811463"/>
          <p14:tracePt t="53146" x="3246438" y="2827338"/>
          <p14:tracePt t="53155" x="3178175" y="2841625"/>
          <p14:tracePt t="53163" x="3132138" y="2841625"/>
          <p14:tracePt t="53166" x="3063875" y="2849563"/>
          <p14:tracePt t="53178" x="2994025" y="2849563"/>
          <p14:tracePt t="53182" x="2949575" y="2849563"/>
          <p14:tracePt t="53195" x="2933700" y="2849563"/>
          <p14:tracePt t="53199" x="2895600" y="2849563"/>
          <p14:tracePt t="53212" x="2873375" y="2835275"/>
          <p14:tracePt t="53215" x="2865438" y="2819400"/>
          <p14:tracePt t="53229" x="2849563" y="2811463"/>
          <p14:tracePt t="57797" x="2849563" y="2797175"/>
          <p14:tracePt t="57804" x="2857500" y="2781300"/>
          <p14:tracePt t="57812" x="2865438" y="2773363"/>
          <p14:tracePt t="57820" x="2879725" y="2759075"/>
          <p14:tracePt t="57829" x="2895600" y="2751138"/>
          <p14:tracePt t="57836" x="2917825" y="2743200"/>
          <p14:tracePt t="57846" x="2941638" y="2743200"/>
          <p14:tracePt t="57852" x="2979738" y="2735263"/>
          <p14:tracePt t="57862" x="3032125" y="2727325"/>
          <p14:tracePt t="57867" x="3101975" y="2727325"/>
          <p14:tracePt t="57878" x="3184525" y="2720975"/>
          <p14:tracePt t="57884" x="3268663" y="2720975"/>
          <p14:tracePt t="57895" x="3306763" y="2720975"/>
          <p14:tracePt t="57899" x="3382963" y="2720975"/>
          <p14:tracePt t="57911" x="3451225" y="2720975"/>
          <p14:tracePt t="57918" x="3513138" y="2720975"/>
          <p14:tracePt t="57928" x="3573463" y="2713038"/>
          <p14:tracePt t="57931" x="3611563" y="2705100"/>
          <p14:tracePt t="57945" x="3657600" y="2697163"/>
          <p14:tracePt t="57948" x="3673475" y="2697163"/>
          <p14:tracePt t="57962" x="3711575" y="2689225"/>
          <p14:tracePt t="57963" x="3725863" y="2689225"/>
          <p14:tracePt t="57970" x="3741738" y="2689225"/>
          <p14:tracePt t="57979" x="3749675" y="2682875"/>
          <p14:tracePt t="57986" x="3756025" y="2682875"/>
          <p14:tracePt t="58012" x="3756025" y="2697163"/>
          <p14:tracePt t="58018" x="3717925" y="2713038"/>
          <p14:tracePt t="58028" x="3673475" y="2735263"/>
          <p14:tracePt t="58034" x="3611563" y="2759075"/>
          <p14:tracePt t="58042" x="3543300" y="2781300"/>
          <p14:tracePt t="58050" x="3497263" y="2781300"/>
          <p14:tracePt t="58057" x="3421063" y="2789238"/>
          <p14:tracePt t="58065" x="3352800" y="2797175"/>
          <p14:tracePt t="58073" x="3306763" y="2797175"/>
          <p14:tracePt t="58082" x="3260725" y="2797175"/>
          <p14:tracePt t="58089" x="3222625" y="2781300"/>
          <p14:tracePt t="58097" x="3200400" y="2759075"/>
          <p14:tracePt t="58105" x="3184525" y="2727325"/>
          <p14:tracePt t="58113" x="3178175" y="2689225"/>
          <p14:tracePt t="58121" x="3178175" y="2606675"/>
          <p14:tracePt t="58129" x="3178175" y="2536825"/>
          <p14:tracePt t="58136" x="3178175" y="2468563"/>
          <p14:tracePt t="58146" x="3208338" y="2384425"/>
          <p14:tracePt t="58152" x="3216275" y="2346325"/>
          <p14:tracePt t="58162" x="3246438" y="2286000"/>
          <p14:tracePt t="58168" x="3268663" y="2232025"/>
          <p14:tracePt t="58179" x="3292475" y="2179638"/>
          <p14:tracePt t="58184" x="3314700" y="2149475"/>
          <p14:tracePt t="58195" x="3344863" y="2125663"/>
          <p14:tracePt t="58200" x="3368675" y="2111375"/>
          <p14:tracePt t="58212" x="3375025" y="2111375"/>
          <p14:tracePt t="58216" x="3406775" y="2103438"/>
          <p14:tracePt t="58228" x="3421063" y="2103438"/>
          <p14:tracePt t="58232" x="3444875" y="2103438"/>
          <p14:tracePt t="58245" x="3459163" y="2111375"/>
          <p14:tracePt t="58248" x="3475038" y="2125663"/>
          <p14:tracePt t="58262" x="3489325" y="2149475"/>
          <p14:tracePt t="58265" x="3497263" y="2187575"/>
          <p14:tracePt t="58279" x="3505200" y="2225675"/>
          <p14:tracePt t="58280" x="3513138" y="2270125"/>
          <p14:tracePt t="58287" x="3521075" y="2316163"/>
          <p14:tracePt t="58296" x="3521075" y="2362200"/>
          <p14:tracePt t="58303" x="3521075" y="2408238"/>
          <p14:tracePt t="58312" x="3521075" y="2422525"/>
          <p14:tracePt t="58319" x="3521075" y="2460625"/>
          <p14:tracePt t="58329" x="3521075" y="2484438"/>
          <p14:tracePt t="58334" x="3513138" y="2506663"/>
          <p14:tracePt t="58345" x="3505200" y="2514600"/>
          <p14:tracePt t="58350" x="3489325" y="2530475"/>
          <p14:tracePt t="58362" x="3475038" y="2536825"/>
          <p14:tracePt t="58366" x="3451225" y="2536825"/>
          <p14:tracePt t="58378" x="3444875" y="2536825"/>
          <p14:tracePt t="58382" x="3429000" y="2536825"/>
          <p14:tracePt t="58395" x="3421063" y="2536825"/>
          <p14:tracePt t="58399" x="3413125" y="2536825"/>
          <p14:tracePt t="58412" x="3398838" y="2522538"/>
          <p14:tracePt t="58414" x="3390900" y="2514600"/>
          <p14:tracePt t="58428" x="3390900" y="2506663"/>
          <p14:tracePt t="58431" x="3382963" y="2498725"/>
          <p14:tracePt t="58445" x="3375025" y="2492375"/>
          <p14:tracePt t="58469" x="3368675" y="2492375"/>
          <p14:tracePt t="58500" x="3360738" y="2492375"/>
          <p14:tracePt t="58508" x="3360738" y="2498725"/>
          <p14:tracePt t="58516" x="3360738" y="2506663"/>
          <p14:tracePt t="58532" x="3360738" y="2514600"/>
          <p14:tracePt t="58556" x="3375025" y="2514600"/>
          <p14:tracePt t="58563" x="3398838" y="2514600"/>
          <p14:tracePt t="58571" x="3421063" y="2514600"/>
          <p14:tracePt t="58579" x="3459163" y="2498725"/>
          <p14:tracePt t="58589" x="3489325" y="2484438"/>
          <p14:tracePt t="58596" x="3535363" y="2460625"/>
          <p14:tracePt t="58603" x="3589338" y="2438400"/>
          <p14:tracePt t="58612" x="3635375" y="2422525"/>
          <p14:tracePt t="58619" x="3687763" y="2408238"/>
          <p14:tracePt t="58629" x="3733800" y="2400300"/>
          <p14:tracePt t="58635" x="3794125" y="2392363"/>
          <p14:tracePt t="58645" x="3848100" y="2384425"/>
          <p14:tracePt t="58651" x="3894138" y="2384425"/>
          <p14:tracePt t="58658" x="3954463" y="2384425"/>
          <p14:tracePt t="58666" x="4016375" y="2384425"/>
          <p14:tracePt t="58674" x="4060825" y="2384425"/>
          <p14:tracePt t="58682" x="4114800" y="2392363"/>
          <p14:tracePt t="58690" x="4168775" y="2400300"/>
          <p14:tracePt t="58698" x="4213225" y="2416175"/>
          <p14:tracePt t="58706" x="4251325" y="2422525"/>
          <p14:tracePt t="58714" x="4283075" y="2430463"/>
          <p14:tracePt t="58721" x="4305300" y="2438400"/>
          <p14:tracePt t="58730" x="4327525" y="2446338"/>
          <p14:tracePt t="58737" x="4359275" y="2446338"/>
          <p14:tracePt t="58746" x="4373563" y="2454275"/>
          <p14:tracePt t="58753" x="4397375" y="2460625"/>
          <p14:tracePt t="58762" x="4411663" y="2460625"/>
          <p14:tracePt t="58769" x="4419600" y="2468563"/>
          <p14:tracePt t="58779" x="4427538" y="2476500"/>
          <p14:tracePt t="58785" x="4435475" y="2476500"/>
          <p14:tracePt t="58796" x="4435475" y="2484438"/>
          <p14:tracePt t="58801" x="4441825" y="2492375"/>
          <p14:tracePt t="58816" x="4449763" y="2498725"/>
          <p14:tracePt t="58828" x="4449763" y="2506663"/>
          <p14:tracePt t="58856" x="4449763" y="2514600"/>
          <p14:tracePt t="58880" x="4435475" y="2514600"/>
          <p14:tracePt t="71995" x="4373563" y="2544763"/>
          <p14:tracePt t="72003" x="4343400" y="2560638"/>
          <p14:tracePt t="72013" x="4327525" y="2582863"/>
          <p14:tracePt t="72021" x="4327525" y="2590800"/>
          <p14:tracePt t="72028" x="4343400" y="2606675"/>
          <p14:tracePt t="72032" x="4381500" y="2613025"/>
          <p14:tracePt t="72045" x="4441825" y="2620963"/>
          <p14:tracePt t="72048" x="4511675" y="2636838"/>
          <p14:tracePt t="72062" x="4594225" y="2659063"/>
          <p14:tracePt t="72065" x="4664075" y="2674938"/>
          <p14:tracePt t="72079" x="4702175" y="2697163"/>
          <p14:tracePt t="72079" x="4762500" y="2727325"/>
          <p14:tracePt t="72087" x="4822825" y="2751138"/>
          <p14:tracePt t="72096" x="4868863" y="2789238"/>
          <p14:tracePt t="72102" x="4884738" y="2803525"/>
          <p14:tracePt t="72112" x="4930775" y="2849563"/>
          <p14:tracePt t="72118" x="4953000" y="2879725"/>
          <p14:tracePt t="72129" x="4960938" y="2903538"/>
          <p14:tracePt t="72134" x="4960938" y="2925763"/>
          <p14:tracePt t="72145" x="4960938" y="2955925"/>
          <p14:tracePt t="72150" x="4960938" y="2979738"/>
          <p14:tracePt t="72162" x="4937125" y="3001963"/>
          <p14:tracePt t="72166" x="4922838" y="3017838"/>
          <p14:tracePt t="72178" x="4884738" y="3032125"/>
          <p14:tracePt t="72181" x="4846638" y="3055938"/>
          <p14:tracePt t="72195" x="4808538" y="3070225"/>
          <p14:tracePt t="72198" x="4762500" y="3094038"/>
          <p14:tracePt t="72212" x="4724400" y="3108325"/>
          <p14:tracePt t="72215" x="4664075" y="3132138"/>
          <p14:tracePt t="72229" x="4625975" y="3146425"/>
          <p14:tracePt t="72231" x="4572000" y="3170238"/>
          <p14:tracePt t="72245" x="4533900" y="3184525"/>
          <p14:tracePt t="72246" x="4518025" y="3192463"/>
          <p14:tracePt t="72253" x="4487863" y="3200400"/>
          <p14:tracePt t="72262" x="4457700" y="3216275"/>
          <p14:tracePt t="72269" x="4441825" y="3222625"/>
          <p14:tracePt t="72280" x="4427538" y="3230563"/>
          <p14:tracePt t="72285" x="4411663" y="3230563"/>
          <p14:tracePt t="72295" x="4403725" y="3230563"/>
          <p14:tracePt t="72300" x="4397375" y="3238500"/>
          <p14:tracePt t="72783" x="4397375" y="3230563"/>
          <p14:tracePt t="72791" x="4389438" y="3222625"/>
          <p14:tracePt t="72799" x="4381500" y="3208338"/>
          <p14:tracePt t="72806" x="4373563" y="3192463"/>
          <p14:tracePt t="72814" x="4359275" y="3170238"/>
          <p14:tracePt t="72822" x="4343400" y="3162300"/>
          <p14:tracePt t="72830" x="4327525" y="3146425"/>
          <p14:tracePt t="72838" x="4321175" y="3132138"/>
          <p14:tracePt t="72846" x="4305300" y="3116263"/>
          <p14:tracePt t="72854" x="4297363" y="3108325"/>
          <p14:tracePt t="72862" x="4289425" y="3101975"/>
          <p14:tracePt t="72870" x="4283075" y="3094038"/>
          <p14:tracePt t="72879" x="4275138" y="3086100"/>
          <p14:tracePt t="72885" x="4267200" y="3078163"/>
          <p14:tracePt t="72901" x="4259263" y="3078163"/>
          <p14:tracePt t="72912" x="4259263" y="3070225"/>
          <p14:tracePt t="76012" x="4259263" y="3078163"/>
          <p14:tracePt t="76025" x="4251325" y="3078163"/>
          <p14:tracePt t="76041" x="4244975" y="3086100"/>
          <p14:tracePt t="76057" x="4237038" y="3086100"/>
          <p14:tracePt t="76072" x="4229100" y="3086100"/>
          <p14:tracePt t="76081" x="4221163" y="3086100"/>
          <p14:tracePt t="76096" x="4213225" y="3086100"/>
          <p14:tracePt t="76104" x="4206875" y="3086100"/>
          <p14:tracePt t="76120" x="4198938" y="3086100"/>
          <p14:tracePt t="76129" x="4191000" y="3086100"/>
          <p14:tracePt t="76136" x="4183063" y="3086100"/>
          <p14:tracePt t="76161" x="4175125" y="3094038"/>
          <p14:tracePt t="76167" x="4168775" y="3094038"/>
          <p14:tracePt t="76175" x="4168775" y="3101975"/>
          <p14:tracePt t="76183" x="4160838" y="3101975"/>
          <p14:tracePt t="76191" x="4160838" y="3108325"/>
          <p14:tracePt t="76199" x="4152900" y="3108325"/>
          <p14:tracePt t="76207" x="4152900" y="3116263"/>
          <p14:tracePt t="76215" x="4144963" y="3116263"/>
          <p14:tracePt t="76223" x="4137025" y="3116263"/>
          <p14:tracePt t="76231" x="4137025" y="3124200"/>
          <p14:tracePt t="76238" x="4130675" y="3124200"/>
          <p14:tracePt t="76254" x="4122738" y="3132138"/>
          <p14:tracePt t="76262" x="4114800" y="3132138"/>
          <p14:tracePt t="76270" x="4106863" y="3132138"/>
          <p14:tracePt t="76280" x="4098925" y="3132138"/>
          <p14:tracePt t="76286" x="4084638" y="3132138"/>
          <p14:tracePt t="76296" x="4076700" y="3132138"/>
          <p14:tracePt t="76302" x="4054475" y="3132138"/>
          <p14:tracePt t="76313" x="4038600" y="3132138"/>
          <p14:tracePt t="76318" x="4016375" y="3132138"/>
          <p14:tracePt t="76329" x="3992563" y="3132138"/>
          <p14:tracePt t="76334" x="3970338" y="3132138"/>
          <p14:tracePt t="76341" x="3946525" y="3132138"/>
          <p14:tracePt t="76349" x="3924300" y="3132138"/>
          <p14:tracePt t="76357" x="3894138" y="3132138"/>
          <p14:tracePt t="76365" x="3856038" y="3132138"/>
          <p14:tracePt t="76373" x="3817938" y="3132138"/>
          <p14:tracePt t="76381" x="3771900" y="3132138"/>
          <p14:tracePt t="76389" x="3717925" y="3132138"/>
          <p14:tracePt t="76397" x="3679825" y="3132138"/>
          <p14:tracePt t="76405" x="3627438" y="3132138"/>
          <p14:tracePt t="76413" x="3573463" y="3132138"/>
          <p14:tracePt t="76430" x="3521075" y="3132138"/>
          <p14:tracePt t="76434" x="3429000" y="3132138"/>
          <p14:tracePt t="76440" x="3375025" y="3146425"/>
          <p14:tracePt t="76447" x="3298825" y="3178175"/>
          <p14:tracePt t="76453" x="3230563" y="3222625"/>
          <p14:tracePt t="76464" x="3192463" y="3246438"/>
          <p14:tracePt t="76469" x="3132138" y="3284538"/>
          <p14:tracePt t="76479" x="3070225" y="3330575"/>
          <p14:tracePt t="76484" x="3048000" y="3336925"/>
          <p14:tracePt t="76496" x="3009900" y="3368675"/>
          <p14:tracePt t="76500" x="2979738" y="3390900"/>
          <p14:tracePt t="76512" x="2955925" y="3398838"/>
          <p14:tracePt t="76518" x="2933700" y="3406775"/>
          <p14:tracePt t="76529" x="2917825" y="3406775"/>
          <p14:tracePt t="76533" x="2911475" y="3406775"/>
          <p14:tracePt t="76545" x="2895600" y="3406775"/>
          <p14:tracePt t="76549" x="2887663" y="3406775"/>
          <p14:tracePt t="76563" x="2879725" y="3390900"/>
          <p14:tracePt t="76564" x="2873375" y="3375025"/>
          <p14:tracePt t="76571" x="2873375" y="3360738"/>
          <p14:tracePt t="76580" x="2865438" y="3336925"/>
          <p14:tracePt t="76587" x="2857500" y="3330575"/>
          <p14:tracePt t="76597" x="2857500" y="3314700"/>
          <p14:tracePt t="76603" x="2857500" y="3306763"/>
          <p14:tracePt t="76615" x="2857500" y="3292475"/>
          <p14:tracePt t="76630" x="2857500" y="3284538"/>
          <p14:tracePt t="76635" x="2857500" y="3276600"/>
          <p14:tracePt t="76646" x="2857500" y="3268663"/>
          <p14:tracePt t="76650" x="2865438" y="3268663"/>
          <p14:tracePt t="76663" x="2873375" y="3254375"/>
          <p14:tracePt t="76667" x="2887663" y="3246438"/>
          <p14:tracePt t="76679" x="2895600" y="3238500"/>
          <p14:tracePt t="76682" x="2917825" y="3230563"/>
          <p14:tracePt t="76696" x="2941638" y="3216275"/>
          <p14:tracePt t="76699" x="2963863" y="3200400"/>
          <p14:tracePt t="76712" x="3001963" y="3178175"/>
          <p14:tracePt t="76715" x="3048000" y="3162300"/>
          <p14:tracePt t="76729" x="3094038" y="3140075"/>
          <p14:tracePt t="76730" x="3146425" y="3116263"/>
          <p14:tracePt t="76737" x="3192463" y="3101975"/>
          <p14:tracePt t="76746" x="3254375" y="3078163"/>
          <p14:tracePt t="76753" x="3306763" y="3063875"/>
          <p14:tracePt t="76763" x="3360738" y="3055938"/>
          <p14:tracePt t="76769" x="3413125" y="3048000"/>
          <p14:tracePt t="76780" x="3467100" y="3040063"/>
          <p14:tracePt t="76785" x="3527425" y="3040063"/>
          <p14:tracePt t="76796" x="3589338" y="3040063"/>
          <p14:tracePt t="76800" x="3649663" y="3040063"/>
          <p14:tracePt t="76812" x="3711575" y="3040063"/>
          <p14:tracePt t="76816" x="3763963" y="3048000"/>
          <p14:tracePt t="76829" x="3832225" y="3063875"/>
          <p14:tracePt t="76832" x="3886200" y="3078163"/>
          <p14:tracePt t="76846" x="3940175" y="3101975"/>
          <p14:tracePt t="76849" x="3978275" y="3116263"/>
          <p14:tracePt t="76863" x="4016375" y="3146425"/>
          <p14:tracePt t="76864" x="4030663" y="3154363"/>
          <p14:tracePt t="76871" x="4054475" y="3178175"/>
          <p14:tracePt t="76880" x="4076700" y="3192463"/>
          <p14:tracePt t="76887" x="4092575" y="3208338"/>
          <p14:tracePt t="76896" x="4098925" y="3230563"/>
          <p14:tracePt t="76903" x="4106863" y="3246438"/>
          <p14:tracePt t="76913" x="4114800" y="3254375"/>
          <p14:tracePt t="76919" x="4114800" y="3276600"/>
          <p14:tracePt t="76930" x="4122738" y="3292475"/>
          <p14:tracePt t="76935" x="4122738" y="3306763"/>
          <p14:tracePt t="76946" x="4122738" y="3322638"/>
          <p14:tracePt t="76951" x="4114800" y="3330575"/>
          <p14:tracePt t="76962" x="4092575" y="3352800"/>
          <p14:tracePt t="76966" x="4068763" y="3360738"/>
          <p14:tracePt t="76978" x="4046538" y="3375025"/>
          <p14:tracePt t="76982" x="4016375" y="3382963"/>
          <p14:tracePt t="76995" x="3978275" y="3390900"/>
          <p14:tracePt t="76998" x="3946525" y="3390900"/>
          <p14:tracePt t="77012" x="3902075" y="3398838"/>
          <p14:tracePt t="77015" x="3870325" y="3398838"/>
          <p14:tracePt t="77028" x="3825875" y="3398838"/>
          <p14:tracePt t="77031" x="3794125" y="3398838"/>
          <p14:tracePt t="77045" x="3756025" y="3390900"/>
          <p14:tracePt t="77046" x="3717925" y="3375025"/>
          <p14:tracePt t="77053" x="3687763" y="3360738"/>
          <p14:tracePt t="77063" x="3657600" y="3344863"/>
          <p14:tracePt t="77069" x="3635375" y="3322638"/>
          <p14:tracePt t="77079" x="3611563" y="3292475"/>
          <p14:tracePt t="77085" x="3603625" y="3284538"/>
          <p14:tracePt t="77096" x="3597275" y="3260725"/>
          <p14:tracePt t="77101" x="3589338" y="3238500"/>
          <p14:tracePt t="77112" x="3589338" y="3208338"/>
          <p14:tracePt t="77117" x="3589338" y="3184525"/>
          <p14:tracePt t="77128" x="3589338" y="3170238"/>
          <p14:tracePt t="77132" x="3603625" y="3146425"/>
          <p14:tracePt t="77145" x="3627438" y="3132138"/>
          <p14:tracePt t="77149" x="3657600" y="3116263"/>
          <p14:tracePt t="77162" x="3695700" y="3101975"/>
          <p14:tracePt t="77166" x="3733800" y="3094038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15AFB3C-13D9-E67E-1E7B-8D615B92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Cipher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8BA722-8D6A-F5B4-6623-2A9602253FFC}"/>
              </a:ext>
            </a:extLst>
          </p:cNvPr>
          <p:cNvSpPr txBox="1"/>
          <p:nvPr/>
        </p:nvSpPr>
        <p:spPr>
          <a:xfrm>
            <a:off x="1893524" y="1812560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01AEE7C-4D09-6B01-DA2B-A4627A88FEC3}"/>
              </a:ext>
            </a:extLst>
          </p:cNvPr>
          <p:cNvSpPr txBox="1"/>
          <p:nvPr/>
        </p:nvSpPr>
        <p:spPr>
          <a:xfrm>
            <a:off x="3121042" y="1812560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38BA770-A722-DBB2-29B6-9BB8C8B1E0EC}"/>
              </a:ext>
            </a:extLst>
          </p:cNvPr>
          <p:cNvCxnSpPr>
            <a:cxnSpLocks/>
          </p:cNvCxnSpPr>
          <p:nvPr/>
        </p:nvCxnSpPr>
        <p:spPr>
          <a:xfrm>
            <a:off x="2550017" y="2091088"/>
            <a:ext cx="581187" cy="11125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2B9993F-728B-921D-A735-2CDEB6E00AEB}"/>
              </a:ext>
            </a:extLst>
          </p:cNvPr>
          <p:cNvCxnSpPr>
            <a:cxnSpLocks/>
          </p:cNvCxnSpPr>
          <p:nvPr/>
        </p:nvCxnSpPr>
        <p:spPr>
          <a:xfrm>
            <a:off x="2560179" y="3203681"/>
            <a:ext cx="571025" cy="1094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65DD016-EBDE-D26F-6C58-C470E65665A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50017" y="3797719"/>
            <a:ext cx="571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94870E1-DF70-104C-6951-B65A85637B31}"/>
              </a:ext>
            </a:extLst>
          </p:cNvPr>
          <p:cNvCxnSpPr>
            <a:cxnSpLocks/>
          </p:cNvCxnSpPr>
          <p:nvPr/>
        </p:nvCxnSpPr>
        <p:spPr>
          <a:xfrm>
            <a:off x="2534960" y="4297849"/>
            <a:ext cx="586082" cy="575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C548348-5295-9FD7-9CB8-2D32035299C0}"/>
              </a:ext>
            </a:extLst>
          </p:cNvPr>
          <p:cNvCxnSpPr>
            <a:cxnSpLocks/>
          </p:cNvCxnSpPr>
          <p:nvPr/>
        </p:nvCxnSpPr>
        <p:spPr>
          <a:xfrm flipV="1">
            <a:off x="2550017" y="2647384"/>
            <a:ext cx="571025" cy="2225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6718070-E583-7248-165C-96C5B7EBDCF4}"/>
              </a:ext>
            </a:extLst>
          </p:cNvPr>
          <p:cNvCxnSpPr>
            <a:cxnSpLocks/>
          </p:cNvCxnSpPr>
          <p:nvPr/>
        </p:nvCxnSpPr>
        <p:spPr>
          <a:xfrm flipV="1">
            <a:off x="2545122" y="2147255"/>
            <a:ext cx="555596" cy="510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8F660B70-2D15-266A-71EB-23952D9894BC}"/>
              </a:ext>
            </a:extLst>
          </p:cNvPr>
          <p:cNvSpPr/>
          <p:nvPr/>
        </p:nvSpPr>
        <p:spPr>
          <a:xfrm>
            <a:off x="925971" y="1853248"/>
            <a:ext cx="772732" cy="47568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015A160D-8758-32BD-D0A4-6BC3E486D974}"/>
              </a:ext>
            </a:extLst>
          </p:cNvPr>
          <p:cNvSpPr/>
          <p:nvPr/>
        </p:nvSpPr>
        <p:spPr>
          <a:xfrm>
            <a:off x="3723303" y="2057134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023F950-4131-0830-35B2-C699D69A6755}"/>
              </a:ext>
            </a:extLst>
          </p:cNvPr>
          <p:cNvSpPr/>
          <p:nvPr/>
        </p:nvSpPr>
        <p:spPr>
          <a:xfrm>
            <a:off x="3723303" y="2603095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2E25380C-0269-FC4C-361B-8645E51D6D72}"/>
              </a:ext>
            </a:extLst>
          </p:cNvPr>
          <p:cNvSpPr/>
          <p:nvPr/>
        </p:nvSpPr>
        <p:spPr>
          <a:xfrm>
            <a:off x="3723303" y="3149056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6AD0A4CB-081B-3137-2D0F-D6AA3ECFFD5A}"/>
              </a:ext>
            </a:extLst>
          </p:cNvPr>
          <p:cNvSpPr/>
          <p:nvPr/>
        </p:nvSpPr>
        <p:spPr>
          <a:xfrm>
            <a:off x="3712391" y="369501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65369654-3605-57F3-37FC-90106D28F424}"/>
              </a:ext>
            </a:extLst>
          </p:cNvPr>
          <p:cNvSpPr/>
          <p:nvPr/>
        </p:nvSpPr>
        <p:spPr>
          <a:xfrm>
            <a:off x="3701125" y="4240978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B6B43B2E-5FC7-3671-B68A-E99569D91A3A}"/>
              </a:ext>
            </a:extLst>
          </p:cNvPr>
          <p:cNvSpPr/>
          <p:nvPr/>
        </p:nvSpPr>
        <p:spPr>
          <a:xfrm>
            <a:off x="3701952" y="478693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AFE2E291-CEDC-F344-31A1-624A96733E4B}"/>
              </a:ext>
            </a:extLst>
          </p:cNvPr>
          <p:cNvCxnSpPr>
            <a:stCxn id="22" idx="6"/>
            <a:endCxn id="23" idx="6"/>
          </p:cNvCxnSpPr>
          <p:nvPr/>
        </p:nvCxnSpPr>
        <p:spPr>
          <a:xfrm>
            <a:off x="3852091" y="2121528"/>
            <a:ext cx="12700" cy="545961"/>
          </a:xfrm>
          <a:prstGeom prst="bentConnector3">
            <a:avLst>
              <a:gd name="adj1" fmla="val 1800000"/>
            </a:avLst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肘形接點 30">
            <a:extLst>
              <a:ext uri="{FF2B5EF4-FFF2-40B4-BE49-F238E27FC236}">
                <a16:creationId xmlns:a16="http://schemas.microsoft.com/office/drawing/2014/main" id="{97DA5867-A53A-725C-B789-8E04009D52BC}"/>
              </a:ext>
            </a:extLst>
          </p:cNvPr>
          <p:cNvCxnSpPr>
            <a:cxnSpLocks/>
            <a:stCxn id="24" idx="6"/>
            <a:endCxn id="26" idx="6"/>
          </p:cNvCxnSpPr>
          <p:nvPr/>
        </p:nvCxnSpPr>
        <p:spPr>
          <a:xfrm flipH="1">
            <a:off x="3829913" y="3213450"/>
            <a:ext cx="22178" cy="1091922"/>
          </a:xfrm>
          <a:prstGeom prst="bentConnector3">
            <a:avLst>
              <a:gd name="adj1" fmla="val -1030751"/>
            </a:avLst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肘形接點 33">
            <a:extLst>
              <a:ext uri="{FF2B5EF4-FFF2-40B4-BE49-F238E27FC236}">
                <a16:creationId xmlns:a16="http://schemas.microsoft.com/office/drawing/2014/main" id="{85FD3C6E-688C-A26E-375E-9F4262E4224B}"/>
              </a:ext>
            </a:extLst>
          </p:cNvPr>
          <p:cNvCxnSpPr>
            <a:cxnSpLocks/>
            <a:stCxn id="25" idx="6"/>
            <a:endCxn id="27" idx="6"/>
          </p:cNvCxnSpPr>
          <p:nvPr/>
        </p:nvCxnSpPr>
        <p:spPr>
          <a:xfrm flipH="1">
            <a:off x="3830740" y="3759411"/>
            <a:ext cx="10439" cy="1091920"/>
          </a:xfrm>
          <a:prstGeom prst="bentConnector3">
            <a:avLst>
              <a:gd name="adj1" fmla="val -4951854"/>
            </a:avLst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5AB6E4F-39E4-044B-BE92-AA7302B740D0}"/>
              </a:ext>
            </a:extLst>
          </p:cNvPr>
          <p:cNvSpPr txBox="1"/>
          <p:nvPr/>
        </p:nvSpPr>
        <p:spPr>
          <a:xfrm>
            <a:off x="4338398" y="2052166"/>
            <a:ext cx="49921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對應表</a:t>
            </a:r>
            <a:r>
              <a:rPr lang="en-US" altLang="zh-TW" dirty="0"/>
              <a:t> mapper</a:t>
            </a:r>
            <a:r>
              <a:rPr lang="zh-TW" altLang="en-US" dirty="0"/>
              <a:t>，共分為兩部分，</a:t>
            </a:r>
            <a:br>
              <a:rPr lang="en-US" altLang="zh-TW" dirty="0"/>
            </a:br>
            <a:r>
              <a:rPr lang="zh-TW" altLang="en-US" dirty="0"/>
              <a:t>以下</a:t>
            </a:r>
            <a:r>
              <a:rPr lang="zh-TW" altLang="en-US" u="sng" dirty="0"/>
              <a:t>白色</a:t>
            </a:r>
            <a:r>
              <a:rPr lang="zh-TW" altLang="en-US" dirty="0"/>
              <a:t>為第一部分、</a:t>
            </a:r>
            <a:r>
              <a:rPr lang="zh-TW" altLang="en-US" u="sng" dirty="0"/>
              <a:t>綠色</a:t>
            </a:r>
            <a:r>
              <a:rPr lang="zh-TW" altLang="en-US" dirty="0"/>
              <a:t>為第二部分的線路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輸入端用</a:t>
            </a:r>
            <a:r>
              <a:rPr lang="zh-TW" altLang="en-US" u="sng" dirty="0"/>
              <a:t>綠色箭頭</a:t>
            </a:r>
            <a:r>
              <a:rPr lang="zh-TW" altLang="en-US" dirty="0"/>
              <a:t>表示，輸出端用</a:t>
            </a:r>
            <a:r>
              <a:rPr lang="zh-TW" altLang="en-US" u="sng" dirty="0"/>
              <a:t>黃色箭頭</a:t>
            </a:r>
            <a:endParaRPr lang="en-US" altLang="zh-TW" u="sng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2096721-4F53-FD6B-5114-9C0DAD09D027}"/>
              </a:ext>
            </a:extLst>
          </p:cNvPr>
          <p:cNvSpPr txBox="1"/>
          <p:nvPr/>
        </p:nvSpPr>
        <p:spPr>
          <a:xfrm>
            <a:off x="7869677" y="26264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1</a:t>
            </a:r>
            <a:endParaRPr kumimoji="1" lang="zh-TW" altLang="en-US" sz="3600" dirty="0"/>
          </a:p>
        </p:txBody>
      </p:sp>
      <p:sp>
        <p:nvSpPr>
          <p:cNvPr id="42" name="向右箭號 41">
            <a:extLst>
              <a:ext uri="{FF2B5EF4-FFF2-40B4-BE49-F238E27FC236}">
                <a16:creationId xmlns:a16="http://schemas.microsoft.com/office/drawing/2014/main" id="{A63F623C-C23C-A2A6-7DAA-E5633BF7372A}"/>
              </a:ext>
            </a:extLst>
          </p:cNvPr>
          <p:cNvSpPr/>
          <p:nvPr/>
        </p:nvSpPr>
        <p:spPr>
          <a:xfrm>
            <a:off x="5465546" y="3232494"/>
            <a:ext cx="772732" cy="47568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7D8FF2F0-1E9C-7911-C151-1AB7BAF5F7CF}"/>
              </a:ext>
            </a:extLst>
          </p:cNvPr>
          <p:cNvSpPr/>
          <p:nvPr/>
        </p:nvSpPr>
        <p:spPr>
          <a:xfrm flipH="1">
            <a:off x="7924457" y="3242495"/>
            <a:ext cx="772732" cy="47568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5789A4C0-301B-74A5-9CAF-3E1B1B342021}"/>
              </a:ext>
            </a:extLst>
          </p:cNvPr>
          <p:cNvSpPr txBox="1"/>
          <p:nvPr/>
        </p:nvSpPr>
        <p:spPr>
          <a:xfrm>
            <a:off x="1794615" y="6085546"/>
            <a:ext cx="5835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範例用</a:t>
            </a:r>
            <a:r>
              <a:rPr lang="en-US" altLang="zh-TW" dirty="0"/>
              <a:t>6</a:t>
            </a:r>
            <a:r>
              <a:rPr lang="zh-TW" altLang="en-US" dirty="0"/>
              <a:t>個字母，實際上有</a:t>
            </a:r>
            <a:r>
              <a:rPr lang="en-US" altLang="zh-TW" dirty="0"/>
              <a:t>26</a:t>
            </a:r>
            <a:r>
              <a:rPr lang="zh-TW" altLang="en-US" dirty="0"/>
              <a:t>個字母＋</a:t>
            </a:r>
            <a:r>
              <a:rPr lang="en-US" altLang="zh-TW" dirty="0"/>
              <a:t>7</a:t>
            </a:r>
            <a:r>
              <a:rPr lang="zh-TW" altLang="en-US" dirty="0"/>
              <a:t>種符號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, ! ? - : _</a:t>
            </a:r>
          </a:p>
          <a:p>
            <a:r>
              <a:rPr lang="en-US" altLang="zh-TW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ABCDEFGHIJKLMNOPQRSTUVWXYZ.,!?-:_</a:t>
            </a:r>
            <a:endParaRPr lang="zh-TW" alt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3E4264B-8439-0D9D-D6A2-40DC96C1BF15}"/>
              </a:ext>
            </a:extLst>
          </p:cNvPr>
          <p:cNvSpPr txBox="1"/>
          <p:nvPr/>
        </p:nvSpPr>
        <p:spPr>
          <a:xfrm>
            <a:off x="2423674" y="1398709"/>
            <a:ext cx="2491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Rotor         </a:t>
            </a:r>
            <a:r>
              <a:rPr lang="en-US" altLang="zh-TW" dirty="0">
                <a:solidFill>
                  <a:srgbClr val="92D050"/>
                </a:solidFill>
              </a:rPr>
              <a:t>Reflector</a:t>
            </a:r>
            <a:endParaRPr lang="zh-TW" altLang="en-US" dirty="0">
              <a:solidFill>
                <a:srgbClr val="92D050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5A10589-EF18-C733-118F-1B06CAD18EDB}"/>
              </a:ext>
            </a:extLst>
          </p:cNvPr>
          <p:cNvSpPr txBox="1"/>
          <p:nvPr/>
        </p:nvSpPr>
        <p:spPr>
          <a:xfrm>
            <a:off x="4712441" y="3979516"/>
            <a:ext cx="33376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對應表</a:t>
            </a:r>
            <a:endParaRPr lang="en-US" altLang="zh-TW" dirty="0"/>
          </a:p>
          <a:p>
            <a:r>
              <a:rPr lang="en-US" altLang="zh-TW" dirty="0"/>
              <a:t>Rotor: CAEDFB</a:t>
            </a:r>
          </a:p>
          <a:p>
            <a:r>
              <a:rPr lang="en-US" altLang="zh-TW" dirty="0"/>
              <a:t>Reflector: BAEFCD</a:t>
            </a:r>
            <a:endParaRPr lang="zh-TW" altLang="en-US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4A11A718-9AC6-7F46-42F7-582D888EB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1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663"/>
    </mc:Choice>
    <mc:Fallback xmlns="">
      <p:transition spd="slow" advTm="112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79" x="3679825" y="3094038"/>
          <p14:tracePt t="7184" x="3581400" y="3094038"/>
          <p14:tracePt t="7195" x="3505200" y="3094038"/>
          <p14:tracePt t="7200" x="3429000" y="3094038"/>
          <p14:tracePt t="7211" x="3336925" y="3094038"/>
          <p14:tracePt t="7216" x="3254375" y="3094038"/>
          <p14:tracePt t="7228" x="3162300" y="3094038"/>
          <p14:tracePt t="7232" x="3063875" y="3094038"/>
          <p14:tracePt t="7244" x="2857500" y="3094038"/>
          <p14:tracePt t="7250" x="2651125" y="3094038"/>
          <p14:tracePt t="7262" x="2552700" y="3108325"/>
          <p14:tracePt t="7266" x="2378075" y="3116263"/>
          <p14:tracePt t="7279" x="2209800" y="3124200"/>
          <p14:tracePt t="7285" x="2073275" y="3132138"/>
          <p14:tracePt t="7295" x="2019300" y="3140075"/>
          <p14:tracePt t="7296" x="1927225" y="3140075"/>
          <p14:tracePt t="7302" x="1897063" y="3140075"/>
          <p14:tracePt t="7313" x="1844675" y="3140075"/>
          <p14:tracePt t="7485" x="1874838" y="3116263"/>
          <p14:tracePt t="7495" x="1897063" y="3101975"/>
          <p14:tracePt t="7500" x="1920875" y="3086100"/>
          <p14:tracePt t="7511" x="1943100" y="3070225"/>
          <p14:tracePt t="7516" x="1965325" y="3070225"/>
          <p14:tracePt t="7524" x="1981200" y="3063875"/>
          <p14:tracePt t="7532" x="2003425" y="3055938"/>
          <p14:tracePt t="7540" x="2011363" y="3055938"/>
          <p14:tracePt t="7548" x="2027238" y="3055938"/>
          <p14:tracePt t="7556" x="2049463" y="3055938"/>
          <p14:tracePt t="7563" x="2073275" y="3055938"/>
          <p14:tracePt t="7572" x="2103438" y="3055938"/>
          <p14:tracePt t="7580" x="2117725" y="3055938"/>
          <p14:tracePt t="7587" x="2133600" y="3063875"/>
          <p14:tracePt t="7595" x="2155825" y="3094038"/>
          <p14:tracePt t="7603" x="2187575" y="3146425"/>
          <p14:tracePt t="7612" x="2209800" y="3200400"/>
          <p14:tracePt t="7619" x="2239963" y="3260725"/>
          <p14:tracePt t="7630" x="2278063" y="3330575"/>
          <p14:tracePt t="7635" x="2324100" y="3406775"/>
          <p14:tracePt t="7646" x="2362200" y="3482975"/>
          <p14:tracePt t="7651" x="2384425" y="3527425"/>
          <p14:tracePt t="7661" x="2416175" y="3589338"/>
          <p14:tracePt t="7667" x="2454275" y="3649663"/>
          <p14:tracePt t="7678" x="2460625" y="3673475"/>
          <p14:tracePt t="7682" x="2484438" y="3711575"/>
          <p14:tracePt t="7695" x="2498725" y="3733800"/>
          <p14:tracePt t="7699" x="2506663" y="3756025"/>
          <p14:tracePt t="7711" x="2506663" y="3763963"/>
          <p14:tracePt t="7904" x="2514600" y="3771900"/>
          <p14:tracePt t="7912" x="2536825" y="3794125"/>
          <p14:tracePt t="7920" x="2560638" y="3817938"/>
          <p14:tracePt t="7928" x="2582863" y="3848100"/>
          <p14:tracePt t="7935" x="2644775" y="3902075"/>
          <p14:tracePt t="7945" x="2697163" y="3978275"/>
          <p14:tracePt t="7951" x="2765425" y="4054475"/>
          <p14:tracePt t="7963" x="2841625" y="4137025"/>
          <p14:tracePt t="7967" x="2873375" y="4183063"/>
          <p14:tracePt t="7975" x="2933700" y="4244975"/>
          <p14:tracePt t="7983" x="2987675" y="4297363"/>
          <p14:tracePt t="7991" x="3009900" y="4321175"/>
          <p14:tracePt t="7999" x="3048000" y="4351338"/>
          <p14:tracePt t="8007" x="3078163" y="4381500"/>
          <p14:tracePt t="8015" x="3094038" y="4397375"/>
          <p14:tracePt t="8022" x="3108325" y="4411663"/>
          <p14:tracePt t="8030" x="3116263" y="4419600"/>
          <p14:tracePt t="8038" x="3124200" y="4419600"/>
          <p14:tracePt t="8054" x="3132138" y="4427538"/>
          <p14:tracePt t="8111" x="3124200" y="4427538"/>
          <p14:tracePt t="8117" x="3116263" y="4427538"/>
          <p14:tracePt t="8141" x="3108325" y="4427538"/>
          <p14:tracePt t="8196" x="3108325" y="4419600"/>
          <p14:tracePt t="8204" x="3108325" y="4403725"/>
          <p14:tracePt t="8212" x="3108325" y="4381500"/>
          <p14:tracePt t="8220" x="3108325" y="4359275"/>
          <p14:tracePt t="8228" x="3124200" y="4335463"/>
          <p14:tracePt t="8236" x="3132138" y="4313238"/>
          <p14:tracePt t="8245" x="3146425" y="4283075"/>
          <p14:tracePt t="8251" x="3154363" y="4259263"/>
          <p14:tracePt t="8262" x="3178175" y="4229100"/>
          <p14:tracePt t="8268" x="3178175" y="4221163"/>
          <p14:tracePt t="8277" x="3192463" y="4206875"/>
          <p14:tracePt t="8283" x="3208338" y="4191000"/>
          <p14:tracePt t="8291" x="3216275" y="4175125"/>
          <p14:tracePt t="8299" x="3230563" y="4168775"/>
          <p14:tracePt t="8307" x="3246438" y="4152900"/>
          <p14:tracePt t="8315" x="3254375" y="4144963"/>
          <p14:tracePt t="8323" x="3268663" y="4137025"/>
          <p14:tracePt t="8331" x="3284538" y="4130675"/>
          <p14:tracePt t="8339" x="3292475" y="4122738"/>
          <p14:tracePt t="8347" x="3306763" y="4106863"/>
          <p14:tracePt t="8354" x="3314700" y="4106863"/>
          <p14:tracePt t="8568" x="3322638" y="4106863"/>
          <p14:tracePt t="8578" x="3336925" y="4106863"/>
          <p14:tracePt t="8584" x="3352800" y="4098925"/>
          <p14:tracePt t="8594" x="3368675" y="4098925"/>
          <p14:tracePt t="8600" x="3398838" y="4092575"/>
          <p14:tracePt t="8608" x="3421063" y="4084638"/>
          <p14:tracePt t="8616" x="3436938" y="4076700"/>
          <p14:tracePt t="8624" x="3451225" y="4068763"/>
          <p14:tracePt t="8631" x="3467100" y="4060825"/>
          <p14:tracePt t="8639" x="3482975" y="4054475"/>
          <p14:tracePt t="8647" x="3482975" y="4046538"/>
          <p14:tracePt t="8655" x="3489325" y="4038600"/>
          <p14:tracePt t="8663" x="3489325" y="4022725"/>
          <p14:tracePt t="8671" x="3475038" y="4008438"/>
          <p14:tracePt t="8680" x="3451225" y="3992563"/>
          <p14:tracePt t="8686" x="3398838" y="3962400"/>
          <p14:tracePt t="8696" x="3352800" y="3924300"/>
          <p14:tracePt t="8703" x="3284538" y="3886200"/>
          <p14:tracePt t="8712" x="3222625" y="3840163"/>
          <p14:tracePt t="8719" x="3146425" y="3787775"/>
          <p14:tracePt t="8729" x="3108325" y="3756025"/>
          <p14:tracePt t="8734" x="3048000" y="3695700"/>
          <p14:tracePt t="8745" x="2994025" y="3649663"/>
          <p14:tracePt t="8750" x="2949575" y="3611563"/>
          <p14:tracePt t="8761" x="2911475" y="3573463"/>
          <p14:tracePt t="8941" x="2903538" y="3559175"/>
          <p14:tracePt t="8948" x="2865438" y="3521075"/>
          <p14:tracePt t="8956" x="2827338" y="3482975"/>
          <p14:tracePt t="8965" x="2789238" y="3436938"/>
          <p14:tracePt t="8971" x="2743200" y="3382963"/>
          <p14:tracePt t="8979" x="2667000" y="3284538"/>
          <p14:tracePt t="8987" x="2582863" y="3170238"/>
          <p14:tracePt t="8995" x="2498725" y="3040063"/>
          <p14:tracePt t="9003" x="2430463" y="2925763"/>
          <p14:tracePt t="9012" x="2362200" y="2797175"/>
          <p14:tracePt t="9019" x="2308225" y="2674938"/>
          <p14:tracePt t="9028" x="2293938" y="2620963"/>
          <p14:tracePt t="9035" x="2270125" y="2530475"/>
          <p14:tracePt t="9045" x="2255838" y="2438400"/>
          <p14:tracePt t="9051" x="2255838" y="2362200"/>
          <p14:tracePt t="9061" x="2255838" y="2293938"/>
          <p14:tracePt t="9066" x="2255838" y="2225675"/>
          <p14:tracePt t="9078" x="2263775" y="2171700"/>
          <p14:tracePt t="9082" x="2293938" y="2133600"/>
          <p14:tracePt t="9095" x="2324100" y="2095500"/>
          <p14:tracePt t="9098" x="2354263" y="2065338"/>
          <p14:tracePt t="9111" x="2384425" y="2041525"/>
          <p14:tracePt t="9116" x="2422525" y="2019300"/>
          <p14:tracePt t="9128" x="2460625" y="1997075"/>
          <p14:tracePt t="9131" x="2492375" y="1981200"/>
          <p14:tracePt t="9145" x="2530475" y="1973263"/>
          <p14:tracePt t="9146" x="2574925" y="1958975"/>
          <p14:tracePt t="9153" x="2613025" y="1951038"/>
          <p14:tracePt t="9162" x="2659063" y="1943100"/>
          <p14:tracePt t="9169" x="2697163" y="1943100"/>
          <p14:tracePt t="9179" x="2743200" y="1943100"/>
          <p14:tracePt t="9185" x="2819400" y="1943100"/>
          <p14:tracePt t="9195" x="2873375" y="1958975"/>
          <p14:tracePt t="9201" x="2925763" y="1997075"/>
          <p14:tracePt t="9212" x="2987675" y="2049463"/>
          <p14:tracePt t="9217" x="3055938" y="2117725"/>
          <p14:tracePt t="9228" x="3124200" y="2201863"/>
          <p14:tracePt t="9234" x="3192463" y="2308225"/>
          <p14:tracePt t="9245" x="3268663" y="2416175"/>
          <p14:tracePt t="9249" x="3330575" y="2544763"/>
          <p14:tracePt t="9262" x="3398838" y="2689225"/>
          <p14:tracePt t="9265" x="3451225" y="2811463"/>
          <p14:tracePt t="9278" x="3497263" y="2949575"/>
          <p14:tracePt t="9282" x="3527425" y="3078163"/>
          <p14:tracePt t="9295" x="3551238" y="3184525"/>
          <p14:tracePt t="9296" x="3565525" y="3238500"/>
          <p14:tracePt t="9303" x="3581400" y="3413125"/>
          <p14:tracePt t="9312" x="3589338" y="3521075"/>
          <p14:tracePt t="9319" x="3589338" y="3619500"/>
          <p14:tracePt t="9329" x="3589338" y="3717925"/>
          <p14:tracePt t="9335" x="3581400" y="3817938"/>
          <p14:tracePt t="9345" x="3535363" y="3932238"/>
          <p14:tracePt t="9351" x="3482975" y="4038600"/>
          <p14:tracePt t="9361" x="3421063" y="4137025"/>
          <p14:tracePt t="9367" x="3352800" y="4237038"/>
          <p14:tracePt t="9378" x="3276600" y="4321175"/>
          <p14:tracePt t="9383" x="3192463" y="4403725"/>
          <p14:tracePt t="9395" x="3108325" y="4465638"/>
          <p14:tracePt t="9398" x="3025775" y="4518025"/>
          <p14:tracePt t="9411" x="2979738" y="4541838"/>
          <p14:tracePt t="9415" x="2903538" y="4564063"/>
          <p14:tracePt t="9428" x="2781300" y="4594225"/>
          <p14:tracePt t="9431" x="2697163" y="4594225"/>
          <p14:tracePt t="9445" x="2620963" y="4594225"/>
          <p14:tracePt t="9448" x="2544763" y="4556125"/>
          <p14:tracePt t="9461" x="2468563" y="4487863"/>
          <p14:tracePt t="9462" x="2339975" y="4343400"/>
          <p14:tracePt t="9470" x="2255838" y="4191000"/>
          <p14:tracePt t="9479" x="2179638" y="4008438"/>
          <p14:tracePt t="9486" x="2117725" y="3771900"/>
          <p14:tracePt t="9495" x="2057400" y="3527425"/>
          <p14:tracePt t="9502" x="2019300" y="3254375"/>
          <p14:tracePt t="9512" x="1997075" y="2987675"/>
          <p14:tracePt t="9517" x="1997075" y="2713038"/>
          <p14:tracePt t="9528" x="1997075" y="2468563"/>
          <p14:tracePt t="9533" x="2003425" y="2370138"/>
          <p14:tracePt t="9545" x="2057400" y="2163763"/>
          <p14:tracePt t="9549" x="2111375" y="1997075"/>
          <p14:tracePt t="9561" x="2163763" y="1858963"/>
          <p14:tracePt t="9565" x="2232025" y="1744663"/>
          <p14:tracePt t="9578" x="2301875" y="1654175"/>
          <p14:tracePt t="9581" x="2332038" y="1630363"/>
          <p14:tracePt t="9595" x="2400300" y="1577975"/>
          <p14:tracePt t="9598" x="2468563" y="1539875"/>
          <p14:tracePt t="9611" x="2574925" y="1501775"/>
          <p14:tracePt t="9614" x="2644775" y="1501775"/>
          <p14:tracePt t="9629" x="2705100" y="1501775"/>
          <p14:tracePt t="9629" x="2773363" y="1508125"/>
          <p14:tracePt t="9636" x="2835275" y="1554163"/>
          <p14:tracePt t="9646" x="2895600" y="1616075"/>
          <p14:tracePt t="9652" x="2955925" y="1698625"/>
          <p14:tracePt t="9662" x="3055938" y="1866900"/>
          <p14:tracePt t="9668" x="3116263" y="2019300"/>
          <p14:tracePt t="9679" x="3184525" y="2201863"/>
          <p14:tracePt t="9684" x="3230563" y="2416175"/>
          <p14:tracePt t="9695" x="3276600" y="2659063"/>
          <p14:tracePt t="9699" x="3306763" y="2933700"/>
          <p14:tracePt t="9712" x="3314700" y="3208338"/>
          <p14:tracePt t="9716" x="3314700" y="3344863"/>
          <p14:tracePt t="9729" x="3314700" y="3756025"/>
          <p14:tracePt t="9732" x="3314700" y="3856038"/>
          <p14:tracePt t="9745" x="3268663" y="4046538"/>
          <p14:tracePt t="9748" x="3222625" y="4206875"/>
          <p14:tracePt t="9762" x="3154363" y="4359275"/>
          <p14:tracePt t="9762" x="3086100" y="4479925"/>
          <p14:tracePt t="9770" x="3001963" y="4602163"/>
          <p14:tracePt t="9779" x="2911475" y="4708525"/>
          <p14:tracePt t="9786" x="2819400" y="4808538"/>
          <p14:tracePt t="9795" x="2735263" y="4899025"/>
          <p14:tracePt t="9802" x="2644775" y="4991100"/>
          <p14:tracePt t="9812" x="2613025" y="5021263"/>
          <p14:tracePt t="9817" x="2552700" y="5089525"/>
          <p14:tracePt t="9828" x="2530475" y="5105400"/>
          <p14:tracePt t="9834" x="2492375" y="5151438"/>
          <p14:tracePt t="9845" x="2460625" y="5173663"/>
          <p14:tracePt t="9850" x="2446338" y="5189538"/>
          <p14:tracePt t="9861" x="2430463" y="5197475"/>
          <p14:tracePt t="9865" x="2422525" y="5203825"/>
          <p14:tracePt t="9881" x="2416175" y="5203825"/>
          <p14:tracePt t="9897" x="2416175" y="5197475"/>
          <p14:tracePt t="10126" x="2416175" y="5189538"/>
          <p14:tracePt t="10134" x="2400300" y="5165725"/>
          <p14:tracePt t="10144" x="2384425" y="5121275"/>
          <p14:tracePt t="10151" x="2362200" y="5059363"/>
          <p14:tracePt t="10158" x="2332038" y="4930775"/>
          <p14:tracePt t="10166" x="2293938" y="4740275"/>
          <p14:tracePt t="10174" x="2255838" y="4503738"/>
          <p14:tracePt t="10181" x="2225675" y="4229100"/>
          <p14:tracePt t="10189" x="2193925" y="3940175"/>
          <p14:tracePt t="10197" x="2171700" y="3649663"/>
          <p14:tracePt t="10205" x="2155825" y="3375025"/>
          <p14:tracePt t="10213" x="2155825" y="3254375"/>
          <p14:tracePt t="10221" x="2141538" y="3025775"/>
          <p14:tracePt t="10229" x="2141538" y="2841625"/>
          <p14:tracePt t="10237" x="2141538" y="2781300"/>
          <p14:tracePt t="10245" x="2133600" y="2659063"/>
          <p14:tracePt t="10253" x="2133600" y="2620963"/>
          <p14:tracePt t="10262" x="2125663" y="2492375"/>
          <p14:tracePt t="10268" x="2117725" y="2468563"/>
          <p14:tracePt t="10279" x="2117725" y="2430463"/>
          <p14:tracePt t="10284" x="2117725" y="2392363"/>
          <p14:tracePt t="10295" x="2117725" y="2370138"/>
          <p14:tracePt t="10300" x="2117725" y="2354263"/>
          <p14:tracePt t="10311" x="2117725" y="2339975"/>
          <p14:tracePt t="10316" x="2117725" y="2332038"/>
          <p14:tracePt t="10328" x="2117725" y="2324100"/>
          <p14:tracePt t="10340" x="2117725" y="2316163"/>
          <p14:tracePt t="10363" x="2117725" y="2308225"/>
          <p14:tracePt t="10371" x="2111375" y="2308225"/>
          <p14:tracePt t="10379" x="2103438" y="2308225"/>
          <p14:tracePt t="10387" x="2087563" y="2301875"/>
          <p14:tracePt t="10395" x="2079625" y="2301875"/>
          <p14:tracePt t="10403" x="2057400" y="2301875"/>
          <p14:tracePt t="10412" x="2041525" y="2301875"/>
          <p14:tracePt t="10419" x="2019300" y="2301875"/>
          <p14:tracePt t="10428" x="1989138" y="2301875"/>
          <p14:tracePt t="10434" x="1965325" y="2301875"/>
          <p14:tracePt t="10445" x="1943100" y="2301875"/>
          <p14:tracePt t="10450" x="1912938" y="2308225"/>
          <p14:tracePt t="10461" x="1882775" y="2316163"/>
          <p14:tracePt t="10466" x="1844675" y="2324100"/>
          <p14:tracePt t="10474" x="1812925" y="2332038"/>
          <p14:tracePt t="10482" x="1782763" y="2339975"/>
          <p14:tracePt t="10490" x="1760538" y="2346325"/>
          <p14:tracePt t="10498" x="1730375" y="2362200"/>
          <p14:tracePt t="10506" x="1714500" y="2362200"/>
          <p14:tracePt t="10514" x="1692275" y="2370138"/>
          <p14:tracePt t="10522" x="1668463" y="2370138"/>
          <p14:tracePt t="10529" x="1646238" y="2378075"/>
          <p14:tracePt t="10537" x="1622425" y="2378075"/>
          <p14:tracePt t="10545" x="1608138" y="2378075"/>
          <p14:tracePt t="10553" x="1584325" y="2378075"/>
          <p14:tracePt t="10562" x="1570038" y="2378075"/>
          <p14:tracePt t="10569" x="1554163" y="2370138"/>
          <p14:tracePt t="10579" x="1531938" y="2362200"/>
          <p14:tracePt t="10585" x="1516063" y="2362200"/>
          <p14:tracePt t="10595" x="1501775" y="2354263"/>
          <p14:tracePt t="10601" x="1485900" y="2346325"/>
          <p14:tracePt t="10612" x="1470025" y="2339975"/>
          <p14:tracePt t="10616" x="1463675" y="2339975"/>
          <p14:tracePt t="10628" x="1447800" y="2332038"/>
          <p14:tracePt t="10640" x="1439863" y="2324100"/>
          <p14:tracePt t="10648" x="1431925" y="2324100"/>
          <p14:tracePt t="10664" x="1431925" y="2316163"/>
          <p14:tracePt t="10680" x="1431925" y="2308225"/>
          <p14:tracePt t="10696" x="1431925" y="2301875"/>
          <p14:tracePt t="10703" x="1439863" y="2293938"/>
          <p14:tracePt t="10712" x="1447800" y="2286000"/>
          <p14:tracePt t="10719" x="1455738" y="2278063"/>
          <p14:tracePt t="10728" x="1470025" y="2270125"/>
          <p14:tracePt t="10735" x="1485900" y="2255838"/>
          <p14:tracePt t="10745" x="1501775" y="2239963"/>
          <p14:tracePt t="10751" x="1516063" y="2232025"/>
          <p14:tracePt t="10761" x="1539875" y="2217738"/>
          <p14:tracePt t="10767" x="1570038" y="2209800"/>
          <p14:tracePt t="10775" x="1600200" y="2193925"/>
          <p14:tracePt t="10783" x="1638300" y="2193925"/>
          <p14:tracePt t="10790" x="1714500" y="2187575"/>
          <p14:tracePt t="10799" x="1774825" y="2187575"/>
          <p14:tracePt t="10806" x="1844675" y="2187575"/>
          <p14:tracePt t="10814" x="1927225" y="2187575"/>
          <p14:tracePt t="10822" x="2011363" y="2201863"/>
          <p14:tracePt t="10830" x="2103438" y="2217738"/>
          <p14:tracePt t="10839" x="2201863" y="2225675"/>
          <p14:tracePt t="10846" x="2247900" y="2232025"/>
          <p14:tracePt t="10853" x="2339975" y="2232025"/>
          <p14:tracePt t="10862" x="2416175" y="2239963"/>
          <p14:tracePt t="10869" x="2476500" y="2239963"/>
          <p14:tracePt t="10879" x="2536825" y="2239963"/>
          <p14:tracePt t="10885" x="2560638" y="2239963"/>
          <p14:tracePt t="10895" x="2590800" y="2239963"/>
          <p14:tracePt t="10901" x="2620963" y="2239963"/>
          <p14:tracePt t="10912" x="2636838" y="2232025"/>
          <p14:tracePt t="10917" x="2651125" y="2225675"/>
          <p14:tracePt t="10929" x="2659063" y="2225675"/>
          <p14:tracePt t="10933" x="2659063" y="2217738"/>
          <p14:tracePt t="10957" x="2651125" y="2217738"/>
          <p14:tracePt t="10964" x="2606675" y="2217738"/>
          <p14:tracePt t="10972" x="2544763" y="2217738"/>
          <p14:tracePt t="10981" x="2468563" y="2217738"/>
          <p14:tracePt t="10988" x="2392363" y="2217738"/>
          <p14:tracePt t="10996" x="2346325" y="2217738"/>
          <p14:tracePt t="11004" x="2270125" y="2225675"/>
          <p14:tracePt t="11012" x="2193925" y="2232025"/>
          <p14:tracePt t="11020" x="2171700" y="2232025"/>
          <p14:tracePt t="11028" x="2125663" y="2232025"/>
          <p14:tracePt t="11036" x="2103438" y="2232025"/>
          <p14:tracePt t="11045" x="2079625" y="2239963"/>
          <p14:tracePt t="11051" x="2073275" y="2239963"/>
          <p14:tracePt t="11078" x="2079625" y="2247900"/>
          <p14:tracePt t="11083" x="2111375" y="2247900"/>
          <p14:tracePt t="11091" x="2149475" y="2255838"/>
          <p14:tracePt t="11099" x="2193925" y="2263775"/>
          <p14:tracePt t="11107" x="2239963" y="2270125"/>
          <p14:tracePt t="11115" x="2286000" y="2286000"/>
          <p14:tracePt t="11122" x="2308225" y="2301875"/>
          <p14:tracePt t="11131" x="2339975" y="2316163"/>
          <p14:tracePt t="11138" x="2362200" y="2324100"/>
          <p14:tracePt t="11146" x="2370138" y="2332038"/>
          <p14:tracePt t="11154" x="2378075" y="2339975"/>
          <p14:tracePt t="11162" x="2384425" y="2339975"/>
          <p14:tracePt t="11178" x="2378075" y="2339975"/>
          <p14:tracePt t="11186" x="2346325" y="2339975"/>
          <p14:tracePt t="11196" x="2308225" y="2332038"/>
          <p14:tracePt t="11202" x="2270125" y="2316163"/>
          <p14:tracePt t="11211" x="2225675" y="2301875"/>
          <p14:tracePt t="11217" x="2179638" y="2278063"/>
          <p14:tracePt t="11228" x="2133600" y="2263775"/>
          <p14:tracePt t="11233" x="2117725" y="2255838"/>
          <p14:tracePt t="11241" x="2079625" y="2247900"/>
          <p14:tracePt t="11249" x="2065338" y="2239963"/>
          <p14:tracePt t="11257" x="2049463" y="2232025"/>
          <p14:tracePt t="11265" x="2041525" y="2225675"/>
          <p14:tracePt t="11297" x="2073275" y="2225675"/>
          <p14:tracePt t="11305" x="2103438" y="2225675"/>
          <p14:tracePt t="11313" x="2141538" y="2232025"/>
          <p14:tracePt t="11320" x="2193925" y="2255838"/>
          <p14:tracePt t="11329" x="2232025" y="2270125"/>
          <p14:tracePt t="11336" x="2286000" y="2293938"/>
          <p14:tracePt t="11345" x="2301875" y="2308225"/>
          <p14:tracePt t="11352" x="2332038" y="2324100"/>
          <p14:tracePt t="11362" x="2346325" y="2332038"/>
          <p14:tracePt t="11368" x="2370138" y="2339975"/>
          <p14:tracePt t="11378" x="2378075" y="2346325"/>
          <p14:tracePt t="11384" x="2384425" y="2346325"/>
          <p14:tracePt t="11394" x="2384425" y="2354263"/>
          <p14:tracePt t="11423" x="2378075" y="2354263"/>
          <p14:tracePt t="11431" x="2354263" y="2346325"/>
          <p14:tracePt t="11439" x="2332038" y="2332038"/>
          <p14:tracePt t="11447" x="2308225" y="2324100"/>
          <p14:tracePt t="11455" x="2278063" y="2316163"/>
          <p14:tracePt t="11463" x="2255838" y="2308225"/>
          <p14:tracePt t="11471" x="2239963" y="2301875"/>
          <p14:tracePt t="11478" x="2217738" y="2301875"/>
          <p14:tracePt t="11486" x="2201863" y="2301875"/>
          <p14:tracePt t="11495" x="2187575" y="2301875"/>
          <p14:tracePt t="11502" x="2163763" y="2301875"/>
          <p14:tracePt t="11512" x="2149475" y="2301875"/>
          <p14:tracePt t="11518" x="2141538" y="2324100"/>
          <p14:tracePt t="11528" x="2133600" y="2354263"/>
          <p14:tracePt t="11534" x="2117725" y="2384425"/>
          <p14:tracePt t="11544" x="2111375" y="2430463"/>
          <p14:tracePt t="11550" x="2103438" y="2522538"/>
          <p14:tracePt t="11561" x="2095500" y="2582863"/>
          <p14:tracePt t="11566" x="2095500" y="2667000"/>
          <p14:tracePt t="11578" x="2095500" y="2759075"/>
          <p14:tracePt t="11581" x="2087563" y="2857500"/>
          <p14:tracePt t="11594" x="2087563" y="2971800"/>
          <p14:tracePt t="11597" x="2087563" y="3101975"/>
          <p14:tracePt t="11611" x="2087563" y="3230563"/>
          <p14:tracePt t="11614" x="2087563" y="3489325"/>
          <p14:tracePt t="11628" x="2079625" y="3573463"/>
          <p14:tracePt t="11629" x="2073275" y="3741738"/>
          <p14:tracePt t="11637" x="2073275" y="3902075"/>
          <p14:tracePt t="11646" x="2065338" y="4068763"/>
          <p14:tracePt t="11652" x="2057400" y="4221163"/>
          <p14:tracePt t="11662" x="2049463" y="4373563"/>
          <p14:tracePt t="11668" x="2049463" y="4518025"/>
          <p14:tracePt t="11678" x="2041525" y="4656138"/>
          <p14:tracePt t="11684" x="2035175" y="4708525"/>
          <p14:tracePt t="11695" x="2027238" y="4822825"/>
          <p14:tracePt t="11700" x="2027238" y="4914900"/>
          <p14:tracePt t="11711" x="2027238" y="4991100"/>
          <p14:tracePt t="11716" x="2027238" y="5021263"/>
          <p14:tracePt t="11728" x="2027238" y="5075238"/>
          <p14:tracePt t="11732" x="2027238" y="5105400"/>
          <p14:tracePt t="11745" x="2027238" y="5121275"/>
          <p14:tracePt t="11748" x="2027238" y="5135563"/>
          <p14:tracePt t="11761" x="2027238" y="5143500"/>
          <p14:tracePt t="11771" x="2027238" y="5127625"/>
          <p14:tracePt t="11779" x="2027238" y="5075238"/>
          <p14:tracePt t="11787" x="1997075" y="4930775"/>
          <p14:tracePt t="11795" x="1973263" y="4800600"/>
          <p14:tracePt t="11803" x="1943100" y="4648200"/>
          <p14:tracePt t="11812" x="1905000" y="4457700"/>
          <p14:tracePt t="11819" x="1889125" y="4365625"/>
          <p14:tracePt t="11828" x="1866900" y="4175125"/>
          <p14:tracePt t="11834" x="1836738" y="4000500"/>
          <p14:tracePt t="11845" x="1820863" y="3825875"/>
          <p14:tracePt t="11850" x="1806575" y="3657600"/>
          <p14:tracePt t="11861" x="1790700" y="3505200"/>
          <p14:tracePt t="11866" x="1790700" y="3352800"/>
          <p14:tracePt t="11878" x="1774825" y="3208338"/>
          <p14:tracePt t="11882" x="1768475" y="3086100"/>
          <p14:tracePt t="11894" x="1760538" y="2971800"/>
          <p14:tracePt t="11898" x="1752600" y="2925763"/>
          <p14:tracePt t="11911" x="1744663" y="2827338"/>
          <p14:tracePt t="11915" x="1744663" y="2751138"/>
          <p14:tracePt t="11929" x="1744663" y="2720975"/>
          <p14:tracePt t="11929" x="1736725" y="2674938"/>
          <p14:tracePt t="11937" x="1736725" y="2644775"/>
          <p14:tracePt t="11946" x="1736725" y="2628900"/>
          <p14:tracePt t="11953" x="1736725" y="2613025"/>
          <p14:tracePt t="11962" x="1736725" y="2606675"/>
          <p14:tracePt t="11969" x="1736725" y="2598738"/>
          <p14:tracePt t="12010" x="1744663" y="2598738"/>
          <p14:tracePt t="12016" x="1760538" y="2598738"/>
          <p14:tracePt t="12025" x="1774825" y="2598738"/>
          <p14:tracePt t="12032" x="1798638" y="2598738"/>
          <p14:tracePt t="12040" x="1828800" y="2598738"/>
          <p14:tracePt t="12048" x="1866900" y="2598738"/>
          <p14:tracePt t="12056" x="1912938" y="2598738"/>
          <p14:tracePt t="12064" x="1997075" y="2598738"/>
          <p14:tracePt t="12071" x="2057400" y="2598738"/>
          <p14:tracePt t="12079" x="2133600" y="2590800"/>
          <p14:tracePt t="12088" x="2163763" y="2590800"/>
          <p14:tracePt t="12095" x="2232025" y="2582863"/>
          <p14:tracePt t="12103" x="2293938" y="2568575"/>
          <p14:tracePt t="12112" x="2316163" y="2560638"/>
          <p14:tracePt t="12119" x="2346325" y="2552700"/>
          <p14:tracePt t="12128" x="2378075" y="2536825"/>
          <p14:tracePt t="12135" x="2400300" y="2522538"/>
          <p14:tracePt t="12145" x="2408238" y="2506663"/>
          <p14:tracePt t="12151" x="2408238" y="2492375"/>
          <p14:tracePt t="12161" x="2400300" y="2484438"/>
          <p14:tracePt t="12167" x="2362200" y="2460625"/>
          <p14:tracePt t="12178" x="2316163" y="2454275"/>
          <p14:tracePt t="12195" x="2217738" y="2454275"/>
          <p14:tracePt t="12198" x="2155825" y="2454275"/>
          <p14:tracePt t="12212" x="2103438" y="2454275"/>
          <p14:tracePt t="12215" x="2073275" y="2454275"/>
          <p14:tracePt t="12229" x="2035175" y="2454275"/>
          <p14:tracePt t="12237" x="2011363" y="2454275"/>
          <p14:tracePt t="12244" x="1989138" y="2454275"/>
          <p14:tracePt t="12247" x="1981200" y="2454275"/>
          <p14:tracePt t="12269" x="1989138" y="2454275"/>
          <p14:tracePt t="12279" x="2011363" y="2454275"/>
          <p14:tracePt t="12285" x="2041525" y="2454275"/>
          <p14:tracePt t="12295" x="2095500" y="2460625"/>
          <p14:tracePt t="12301" x="2141538" y="2460625"/>
          <p14:tracePt t="12313" x="2179638" y="2468563"/>
          <p14:tracePt t="12318" x="2201863" y="2468563"/>
          <p14:tracePt t="12328" x="2225675" y="2476500"/>
          <p14:tracePt t="12333" x="2247900" y="2476500"/>
          <p14:tracePt t="12344" x="2255838" y="2476500"/>
          <p14:tracePt t="12349" x="2263775" y="2476500"/>
          <p14:tracePt t="12361" x="2270125" y="2476500"/>
          <p14:tracePt t="12380" x="2255838" y="2460625"/>
          <p14:tracePt t="12388" x="2232025" y="2446338"/>
          <p14:tracePt t="12396" x="2209800" y="2430463"/>
          <p14:tracePt t="12404" x="2201863" y="2422525"/>
          <p14:tracePt t="12412" x="2179638" y="2416175"/>
          <p14:tracePt t="12562" x="2187575" y="2416175"/>
          <p14:tracePt t="12570" x="2217738" y="2416175"/>
          <p14:tracePt t="12578" x="2263775" y="2416175"/>
          <p14:tracePt t="12586" x="2324100" y="2416175"/>
          <p14:tracePt t="12595" x="2392363" y="2416175"/>
          <p14:tracePt t="12601" x="2522538" y="2416175"/>
          <p14:tracePt t="12612" x="2689225" y="2416175"/>
          <p14:tracePt t="12617" x="2865438" y="2416175"/>
          <p14:tracePt t="12627" x="3055938" y="2422525"/>
          <p14:tracePt t="12633" x="3268663" y="2422525"/>
          <p14:tracePt t="12641" x="3368675" y="2422525"/>
          <p14:tracePt t="12649" x="3711575" y="2422525"/>
          <p14:tracePt t="12657" x="3916363" y="2422525"/>
          <p14:tracePt t="12665" x="4000500" y="2422525"/>
          <p14:tracePt t="12672" x="4152900" y="2422525"/>
          <p14:tracePt t="12680" x="4206875" y="2416175"/>
          <p14:tracePt t="12689" x="4313238" y="2400300"/>
          <p14:tracePt t="12697" x="4343400" y="2392363"/>
          <p14:tracePt t="12704" x="4403725" y="2378075"/>
          <p14:tracePt t="12714" x="4441825" y="2362200"/>
          <p14:tracePt t="12720" x="4457700" y="2354263"/>
          <p14:tracePt t="12729" x="4479925" y="2332038"/>
          <p14:tracePt t="12736" x="4479925" y="2324100"/>
          <p14:tracePt t="12746" x="4479925" y="2316163"/>
          <p14:tracePt t="12751" x="4457700" y="2301875"/>
          <p14:tracePt t="12762" x="4403725" y="2278063"/>
          <p14:tracePt t="12767" x="4343400" y="2255838"/>
          <p14:tracePt t="12778" x="4267200" y="2247900"/>
          <p14:tracePt t="12783" x="4191000" y="2232025"/>
          <p14:tracePt t="12795" x="4114800" y="2225675"/>
          <p14:tracePt t="12799" x="4068763" y="2225675"/>
          <p14:tracePt t="12811" x="4000500" y="2217738"/>
          <p14:tracePt t="12815" x="3932238" y="2209800"/>
          <p14:tracePt t="12829" x="3902075" y="2209800"/>
          <p14:tracePt t="12832" x="3863975" y="2201863"/>
          <p14:tracePt t="12845" x="3825875" y="2193925"/>
          <p14:tracePt t="12848" x="3802063" y="2193925"/>
          <p14:tracePt t="12862" x="3787775" y="2187575"/>
          <p14:tracePt t="12864" x="3779838" y="2187575"/>
          <p14:tracePt t="12878" x="3771900" y="2187575"/>
          <p14:tracePt t="12902" x="3763963" y="2187575"/>
          <p14:tracePt t="12918" x="3756025" y="2187575"/>
          <p14:tracePt t="12928" x="3749675" y="2187575"/>
          <p14:tracePt t="12934" x="3733800" y="2187575"/>
          <p14:tracePt t="12941" x="3717925" y="2187575"/>
          <p14:tracePt t="12949" x="3695700" y="2187575"/>
          <p14:tracePt t="12957" x="3673475" y="2187575"/>
          <p14:tracePt t="12965" x="3641725" y="2187575"/>
          <p14:tracePt t="12973" x="3627438" y="2187575"/>
          <p14:tracePt t="12981" x="3603625" y="2187575"/>
          <p14:tracePt t="12989" x="3581400" y="2187575"/>
          <p14:tracePt t="12997" x="3559175" y="2187575"/>
          <p14:tracePt t="13005" x="3551238" y="2179638"/>
          <p14:tracePt t="13013" x="3543300" y="2179638"/>
          <p14:tracePt t="13020" x="3535363" y="2171700"/>
          <p14:tracePt t="13036" x="3559175" y="2163763"/>
          <p14:tracePt t="13045" x="3597275" y="2155825"/>
          <p14:tracePt t="13052" x="3657600" y="2141538"/>
          <p14:tracePt t="13062" x="3733800" y="2133600"/>
          <p14:tracePt t="13068" x="3840163" y="2125663"/>
          <p14:tracePt t="13078" x="3940175" y="2111375"/>
          <p14:tracePt t="13084" x="4060825" y="2103438"/>
          <p14:tracePt t="13094" x="4168775" y="2095500"/>
          <p14:tracePt t="13100" x="4275138" y="2087563"/>
          <p14:tracePt t="13108" x="4327525" y="2087563"/>
          <p14:tracePt t="13116" x="4411663" y="2079625"/>
          <p14:tracePt t="13123" x="4487863" y="2079625"/>
          <p14:tracePt t="13131" x="4511675" y="2073275"/>
          <p14:tracePt t="13139" x="4549775" y="2073275"/>
          <p14:tracePt t="13147" x="4579938" y="2073275"/>
          <p14:tracePt t="13155" x="4602163" y="2073275"/>
          <p14:tracePt t="13163" x="4610100" y="2073275"/>
          <p14:tracePt t="13171" x="4618038" y="2065338"/>
          <p14:tracePt t="13195" x="4594225" y="2065338"/>
          <p14:tracePt t="13202" x="4549775" y="2065338"/>
          <p14:tracePt t="13212" x="4479925" y="2065338"/>
          <p14:tracePt t="13218" x="4403725" y="2079625"/>
          <p14:tracePt t="13228" x="4321175" y="2103438"/>
          <p14:tracePt t="13234" x="4275138" y="2111375"/>
          <p14:tracePt t="13244" x="4206875" y="2133600"/>
          <p14:tracePt t="13250" x="4175125" y="2133600"/>
          <p14:tracePt t="13258" x="4130675" y="2149475"/>
          <p14:tracePt t="13266" x="4098925" y="2155825"/>
          <p14:tracePt t="13274" x="4076700" y="2155825"/>
          <p14:tracePt t="13282" x="4068763" y="2163763"/>
          <p14:tracePt t="13297" x="4076700" y="2163763"/>
          <p14:tracePt t="13305" x="4114800" y="2163763"/>
          <p14:tracePt t="13313" x="4168775" y="2163763"/>
          <p14:tracePt t="13321" x="4244975" y="2163763"/>
          <p14:tracePt t="13329" x="4321175" y="2163763"/>
          <p14:tracePt t="13337" x="4365625" y="2163763"/>
          <p14:tracePt t="13345" x="4435475" y="2163763"/>
          <p14:tracePt t="13353" x="4503738" y="2163763"/>
          <p14:tracePt t="13362" x="4564063" y="2149475"/>
          <p14:tracePt t="13369" x="4579938" y="2149475"/>
          <p14:tracePt t="13378" x="4618038" y="2149475"/>
          <p14:tracePt t="13384" x="4640263" y="2149475"/>
          <p14:tracePt t="13395" x="4656138" y="2141538"/>
          <p14:tracePt t="13400" x="4670425" y="2141538"/>
          <p14:tracePt t="13740" x="4664075" y="2141538"/>
          <p14:tracePt t="13748" x="4648200" y="2141538"/>
          <p14:tracePt t="13756" x="4618038" y="2149475"/>
          <p14:tracePt t="13764" x="4564063" y="2163763"/>
          <p14:tracePt t="13772" x="4479925" y="2187575"/>
          <p14:tracePt t="13780" x="4313238" y="2239963"/>
          <p14:tracePt t="13788" x="4168775" y="2270125"/>
          <p14:tracePt t="13798" x="4084638" y="2293938"/>
          <p14:tracePt t="13804" x="3810000" y="2339975"/>
          <p14:tracePt t="13812" x="3717925" y="2354263"/>
          <p14:tracePt t="13819" x="3543300" y="2378075"/>
          <p14:tracePt t="13829" x="3368675" y="2392363"/>
          <p14:tracePt t="13835" x="3200400" y="2400300"/>
          <p14:tracePt t="13845" x="3048000" y="2408238"/>
          <p14:tracePt t="13851" x="2987675" y="2408238"/>
          <p14:tracePt t="13861" x="2865438" y="2408238"/>
          <p14:tracePt t="13867" x="2773363" y="2408238"/>
          <p14:tracePt t="13878" x="2697163" y="2408238"/>
          <p14:tracePt t="14104" x="2689225" y="2408238"/>
          <p14:tracePt t="14112" x="2674938" y="2408238"/>
          <p14:tracePt t="14120" x="2659063" y="2408238"/>
          <p14:tracePt t="14128" x="2651125" y="2408238"/>
          <p14:tracePt t="14135" x="2636838" y="2416175"/>
          <p14:tracePt t="14145" x="2620963" y="2422525"/>
          <p14:tracePt t="14152" x="2598738" y="2422525"/>
          <p14:tracePt t="14162" x="2590800" y="2422525"/>
          <p14:tracePt t="14167" x="2552700" y="2430463"/>
          <p14:tracePt t="14177" x="2530475" y="2430463"/>
          <p14:tracePt t="14183" x="2498725" y="2430463"/>
          <p14:tracePt t="14191" x="2468563" y="2430463"/>
          <p14:tracePt t="14199" x="2438400" y="2422525"/>
          <p14:tracePt t="14207" x="2408238" y="2416175"/>
          <p14:tracePt t="14215" x="2370138" y="2400300"/>
          <p14:tracePt t="14223" x="2324100" y="2384425"/>
          <p14:tracePt t="14231" x="2286000" y="2370138"/>
          <p14:tracePt t="14239" x="2247900" y="2346325"/>
          <p14:tracePt t="14247" x="2209800" y="2332038"/>
          <p14:tracePt t="14254" x="2193925" y="2316163"/>
          <p14:tracePt t="14263" x="2171700" y="2301875"/>
          <p14:tracePt t="14274" x="2141538" y="2278063"/>
          <p14:tracePt t="14281" x="2125663" y="2263775"/>
          <p14:tracePt t="14286" x="2111375" y="2239963"/>
          <p14:tracePt t="14295" x="2095500" y="2232025"/>
          <p14:tracePt t="14301" x="2087563" y="2217738"/>
          <p14:tracePt t="14312" x="2087563" y="2201863"/>
          <p14:tracePt t="14319" x="2087563" y="2193925"/>
          <p14:tracePt t="14329" x="2087563" y="2187575"/>
          <p14:tracePt t="14334" x="2087563" y="2171700"/>
          <p14:tracePt t="14345" x="2087563" y="2163763"/>
          <p14:tracePt t="14349" x="2087563" y="2155825"/>
          <p14:tracePt t="14365" x="2095500" y="2149475"/>
          <p14:tracePt t="14381" x="2103438" y="2149475"/>
          <p14:tracePt t="14395" x="2103438" y="2141538"/>
          <p14:tracePt t="14398" x="2111375" y="2141538"/>
          <p14:tracePt t="14429" x="2117725" y="2141538"/>
          <p14:tracePt t="14477" x="2117725" y="2133600"/>
          <p14:tracePt t="14484" x="2117725" y="2125663"/>
          <p14:tracePt t="14494" x="2111375" y="2117725"/>
          <p14:tracePt t="14500" x="2111375" y="2111375"/>
          <p14:tracePt t="14507" x="2103438" y="2111375"/>
          <p14:tracePt t="14515" x="2103438" y="2103438"/>
          <p14:tracePt t="14531" x="2095500" y="2095500"/>
          <p14:tracePt t="14555" x="2095500" y="2087563"/>
          <p14:tracePt t="14628" x="2095500" y="2103438"/>
          <p14:tracePt t="14634" x="2095500" y="2117725"/>
          <p14:tracePt t="14645" x="2111375" y="2155825"/>
          <p14:tracePt t="14650" x="2125663" y="2201863"/>
          <p14:tracePt t="14658" x="2141538" y="2263775"/>
          <p14:tracePt t="14666" x="2155825" y="2332038"/>
          <p14:tracePt t="14673" x="2179638" y="2438400"/>
          <p14:tracePt t="14681" x="2193925" y="2544763"/>
          <p14:tracePt t="14689" x="2217738" y="2667000"/>
          <p14:tracePt t="14697" x="2247900" y="2895600"/>
          <p14:tracePt t="14705" x="2263775" y="3063875"/>
          <p14:tracePt t="14713" x="2278063" y="3238500"/>
          <p14:tracePt t="14721" x="2293938" y="3429000"/>
          <p14:tracePt t="14729" x="2308225" y="3641725"/>
          <p14:tracePt t="14737" x="2324100" y="3863975"/>
          <p14:tracePt t="14745" x="2332038" y="4076700"/>
          <p14:tracePt t="14753" x="2332038" y="4175125"/>
          <p14:tracePt t="14762" x="2332038" y="4381500"/>
          <p14:tracePt t="14768" x="2332038" y="4556125"/>
          <p14:tracePt t="14779" x="2324100" y="4724400"/>
          <p14:tracePt t="14784" x="2308225" y="4784725"/>
          <p14:tracePt t="14795" x="2278063" y="4892675"/>
          <p14:tracePt t="14800" x="2247900" y="4991100"/>
          <p14:tracePt t="14811" x="2217738" y="5075238"/>
          <p14:tracePt t="14816" x="2187575" y="5135563"/>
          <p14:tracePt t="14828" x="2155825" y="5197475"/>
          <p14:tracePt t="14832" x="2149475" y="5211763"/>
          <p14:tracePt t="14845" x="2111375" y="5265738"/>
          <p14:tracePt t="14848" x="2079625" y="5287963"/>
          <p14:tracePt t="14861" x="2057400" y="5295900"/>
          <p14:tracePt t="14866" x="2035175" y="5303838"/>
          <p14:tracePt t="14878" x="2011363" y="5303838"/>
          <p14:tracePt t="14881" x="1981200" y="5303838"/>
          <p14:tracePt t="14895" x="1951038" y="5303838"/>
          <p14:tracePt t="14896" x="1920875" y="5273675"/>
          <p14:tracePt t="14903" x="1858963" y="5219700"/>
          <p14:tracePt t="14912" x="1828800" y="5159375"/>
          <p14:tracePt t="14919" x="1790700" y="5083175"/>
          <p14:tracePt t="14929" x="1752600" y="4968875"/>
          <p14:tracePt t="14934" x="1698625" y="4762500"/>
          <p14:tracePt t="14946" x="1660525" y="4602163"/>
          <p14:tracePt t="14950" x="1630363" y="4411663"/>
          <p14:tracePt t="14962" x="1608138" y="4191000"/>
          <p14:tracePt t="14966" x="1592263" y="3978275"/>
          <p14:tracePt t="14980" x="1584325" y="3756025"/>
          <p14:tracePt t="14983" x="1584325" y="3657600"/>
          <p14:tracePt t="14995" x="1584325" y="3467100"/>
          <p14:tracePt t="14998" x="1584325" y="3276600"/>
          <p14:tracePt t="15011" x="1592263" y="3101975"/>
          <p14:tracePt t="15015" x="1668463" y="2811463"/>
          <p14:tracePt t="15028" x="1722438" y="2628900"/>
          <p14:tracePt t="15031" x="1806575" y="2468563"/>
          <p14:tracePt t="15045" x="1851025" y="2392363"/>
          <p14:tracePt t="15046" x="1951038" y="2255838"/>
          <p14:tracePt t="15053" x="1997075" y="2201863"/>
          <p14:tracePt t="15062" x="2073275" y="2111375"/>
          <p14:tracePt t="15069" x="2095500" y="2079625"/>
          <p14:tracePt t="15079" x="2141538" y="2027238"/>
          <p14:tracePt t="15085" x="2187575" y="1997075"/>
          <p14:tracePt t="15095" x="2217738" y="1973263"/>
          <p14:tracePt t="15101" x="2263775" y="1951038"/>
          <p14:tracePt t="15112" x="2286000" y="1951038"/>
          <p14:tracePt t="15116" x="2308225" y="1951038"/>
          <p14:tracePt t="15128" x="2324100" y="1958975"/>
          <p14:tracePt t="15132" x="2362200" y="1997075"/>
          <p14:tracePt t="15145" x="2378075" y="2041525"/>
          <p14:tracePt t="15148" x="2400300" y="2103438"/>
          <p14:tracePt t="15161" x="2416175" y="2187575"/>
          <p14:tracePt t="15165" x="2422525" y="2293938"/>
          <p14:tracePt t="15178" x="2430463" y="2506663"/>
          <p14:tracePt t="15181" x="2430463" y="2689225"/>
          <p14:tracePt t="15194" x="2430463" y="2879725"/>
          <p14:tracePt t="15199" x="2430463" y="3094038"/>
          <p14:tracePt t="15211" x="2430463" y="3306763"/>
          <p14:tracePt t="15212" x="2408238" y="3543300"/>
          <p14:tracePt t="15219" x="2378075" y="3756025"/>
          <p14:tracePt t="15229" x="2332038" y="3978275"/>
          <p14:tracePt t="15235" x="2286000" y="4191000"/>
          <p14:tracePt t="15245" x="2255838" y="4283075"/>
          <p14:tracePt t="15251" x="2149475" y="4632325"/>
          <p14:tracePt t="15261" x="2117725" y="4716463"/>
          <p14:tracePt t="15267" x="2057400" y="4876800"/>
          <p14:tracePt t="15278" x="2035175" y="4930775"/>
          <p14:tracePt t="15282" x="1981200" y="5029200"/>
          <p14:tracePt t="15295" x="1965325" y="5059363"/>
          <p14:tracePt t="15298" x="1935163" y="5121275"/>
          <p14:tracePt t="15311" x="1912938" y="5151438"/>
          <p14:tracePt t="15316" x="1874838" y="5197475"/>
          <p14:tracePt t="15328" x="1851025" y="5197475"/>
          <p14:tracePt t="15331" x="1828800" y="5197475"/>
          <p14:tracePt t="15345" x="1806575" y="5173663"/>
          <p14:tracePt t="15347" x="1782763" y="5113338"/>
          <p14:tracePt t="15362" x="1744663" y="5013325"/>
          <p14:tracePt t="15362" x="1714500" y="4906963"/>
          <p14:tracePt t="15370" x="1660525" y="4686300"/>
          <p14:tracePt t="15379" x="1638300" y="4495800"/>
          <p14:tracePt t="15386" x="1616075" y="4313238"/>
          <p14:tracePt t="15395" x="1608138" y="4106863"/>
          <p14:tracePt t="15401" x="1600200" y="3902075"/>
          <p14:tracePt t="15412" x="1600200" y="3802063"/>
          <p14:tracePt t="15417" x="1600200" y="3597275"/>
          <p14:tracePt t="15428" x="1600200" y="3398838"/>
          <p14:tracePt t="15433" x="1600200" y="3208338"/>
          <p14:tracePt t="15445" x="1600200" y="3017838"/>
          <p14:tracePt t="15449" x="1622425" y="2841625"/>
          <p14:tracePt t="15461" x="1646238" y="2689225"/>
          <p14:tracePt t="15465" x="1676400" y="2530475"/>
          <p14:tracePt t="15478" x="1714500" y="2400300"/>
          <p14:tracePt t="15481" x="1760538" y="2286000"/>
          <p14:tracePt t="15495" x="1782763" y="2247900"/>
          <p14:tracePt t="15497" x="1820863" y="2179638"/>
          <p14:tracePt t="15512" x="1844675" y="2155825"/>
          <p14:tracePt t="15512" x="1866900" y="2125663"/>
          <p14:tracePt t="15520" x="1905000" y="2103438"/>
          <p14:tracePt t="15529" x="1920875" y="2095500"/>
          <p14:tracePt t="15536" x="1935163" y="2095500"/>
          <p14:tracePt t="15545" x="1951038" y="2103438"/>
          <p14:tracePt t="15552" x="1958975" y="2117725"/>
          <p14:tracePt t="15562" x="1973263" y="2141538"/>
          <p14:tracePt t="15567" x="1981200" y="2171700"/>
          <p14:tracePt t="15578" x="1997075" y="2201863"/>
          <p14:tracePt t="15583" x="2011363" y="2232025"/>
          <p14:tracePt t="15595" x="2027238" y="2270125"/>
          <p14:tracePt t="15599" x="2041525" y="2316163"/>
          <p14:tracePt t="15611" x="2073275" y="2408238"/>
          <p14:tracePt t="15616" x="2095500" y="2460625"/>
          <p14:tracePt t="15628" x="2111375" y="2544763"/>
          <p14:tracePt t="15631" x="2125663" y="2636838"/>
          <p14:tracePt t="15645" x="2149475" y="2735263"/>
          <p14:tracePt t="15648" x="2155825" y="2857500"/>
          <p14:tracePt t="15661" x="2171700" y="2979738"/>
          <p14:tracePt t="15662" x="2187575" y="3108325"/>
          <p14:tracePt t="15670" x="2193925" y="3238500"/>
          <p14:tracePt t="15679" x="2201863" y="3382963"/>
          <p14:tracePt t="15686" x="2209800" y="3521075"/>
          <p14:tracePt t="15695" x="2209800" y="3673475"/>
          <p14:tracePt t="15702" x="2209800" y="3840163"/>
          <p14:tracePt t="15712" x="2209800" y="3992563"/>
          <p14:tracePt t="15717" x="2187575" y="4144963"/>
          <p14:tracePt t="15728" x="2155825" y="4289425"/>
          <p14:tracePt t="15733" x="2141538" y="4343400"/>
          <p14:tracePt t="15745" x="2111375" y="4449763"/>
          <p14:tracePt t="15750" x="2079625" y="4549775"/>
          <p14:tracePt t="15761" x="2049463" y="4632325"/>
          <p14:tracePt t="15765" x="2019300" y="4702175"/>
          <p14:tracePt t="15778" x="1997075" y="4770438"/>
          <p14:tracePt t="15782" x="1965325" y="4822825"/>
          <p14:tracePt t="15795" x="1943100" y="4860925"/>
          <p14:tracePt t="15798" x="1920875" y="4899025"/>
          <p14:tracePt t="15812" x="1912938" y="4914900"/>
          <p14:tracePt t="15815" x="1897063" y="4937125"/>
          <p14:tracePt t="15829" x="1874838" y="4953000"/>
          <p14:tracePt t="15829" x="1858963" y="4968875"/>
          <p14:tracePt t="15836" x="1844675" y="4983163"/>
          <p14:tracePt t="15845" x="1828800" y="4991100"/>
          <p14:tracePt t="15852" x="1806575" y="4991100"/>
          <p14:tracePt t="15862" x="1790700" y="4991100"/>
          <p14:tracePt t="15868" x="1768475" y="4975225"/>
          <p14:tracePt t="15879" x="1744663" y="4922838"/>
          <p14:tracePt t="15884" x="1692275" y="4808538"/>
          <p14:tracePt t="15895" x="1660525" y="4678363"/>
          <p14:tracePt t="15900" x="1630363" y="4503738"/>
          <p14:tracePt t="15911" x="1584325" y="4275138"/>
          <p14:tracePt t="15915" x="1554163" y="4000500"/>
          <p14:tracePt t="15928" x="1531938" y="3673475"/>
          <p14:tracePt t="15931" x="1508125" y="3078163"/>
          <p14:tracePt t="15947" x="1508125" y="2887663"/>
          <p14:tracePt t="15947" x="1508125" y="2514600"/>
          <p14:tracePt t="15955" x="1516063" y="2171700"/>
          <p14:tracePt t="15963" x="1562100" y="1851025"/>
          <p14:tracePt t="15971" x="1592263" y="1736725"/>
          <p14:tracePt t="15986" x="1660525" y="1501775"/>
          <p14:tracePt t="15989" x="1730375" y="1317625"/>
          <p14:tracePt t="15995" x="1798638" y="1165225"/>
          <p14:tracePt t="16002" x="1836738" y="1127125"/>
          <p14:tracePt t="16012" x="1905000" y="1036638"/>
          <p14:tracePt t="16018" x="1958975" y="982663"/>
          <p14:tracePt t="16029" x="2003425" y="952500"/>
          <p14:tracePt t="16035" x="2041525" y="936625"/>
          <p14:tracePt t="16045" x="2073275" y="930275"/>
          <p14:tracePt t="16051" x="2103438" y="930275"/>
          <p14:tracePt t="16061" x="2125663" y="930275"/>
          <p14:tracePt t="16066" x="2141538" y="952500"/>
          <p14:tracePt t="16078" x="2155825" y="990600"/>
          <p14:tracePt t="16081" x="2171700" y="1036638"/>
          <p14:tracePt t="16095" x="2187575" y="1127125"/>
          <p14:tracePt t="16098" x="2201863" y="1203325"/>
          <p14:tracePt t="16111" x="2209800" y="1287463"/>
          <p14:tracePt t="16114" x="2217738" y="1387475"/>
          <p14:tracePt t="16129" x="2225675" y="1516063"/>
          <p14:tracePt t="16129" x="2239963" y="1736725"/>
          <p14:tracePt t="16136" x="2247900" y="1920875"/>
          <p14:tracePt t="16146" x="2263775" y="2111375"/>
          <p14:tracePt t="16152" x="2270125" y="2346325"/>
          <p14:tracePt t="16162" x="2278063" y="2574925"/>
          <p14:tracePt t="16168" x="2286000" y="2803525"/>
          <p14:tracePt t="16179" x="2301875" y="3048000"/>
          <p14:tracePt t="16184" x="2308225" y="3284538"/>
          <p14:tracePt t="16195" x="2308225" y="3382963"/>
          <p14:tracePt t="16200" x="2308225" y="3741738"/>
          <p14:tracePt t="16212" x="2308225" y="3832225"/>
          <p14:tracePt t="16218" x="2308225" y="4022725"/>
          <p14:tracePt t="16229" x="2293938" y="4198938"/>
          <p14:tracePt t="16234" x="2278063" y="4365625"/>
          <p14:tracePt t="16246" x="2247900" y="4503738"/>
          <p14:tracePt t="16251" x="2239963" y="4564063"/>
          <p14:tracePt t="16262" x="2225675" y="4656138"/>
          <p14:tracePt t="16266" x="2201863" y="4740275"/>
          <p14:tracePt t="16279" x="2187575" y="4800600"/>
          <p14:tracePt t="16279" x="2179638" y="4846638"/>
          <p14:tracePt t="16287" x="2171700" y="4892675"/>
          <p14:tracePt t="16296" x="2163763" y="4906963"/>
          <p14:tracePt t="16303" x="2155825" y="4937125"/>
          <p14:tracePt t="16312" x="2155825" y="4960938"/>
          <p14:tracePt t="16318" x="2149475" y="4975225"/>
          <p14:tracePt t="16329" x="2149475" y="4991100"/>
          <p14:tracePt t="16334" x="2149475" y="5006975"/>
          <p14:tracePt t="16350" x="2149475" y="5013325"/>
          <p14:tracePt t="16645" x="2149475" y="5029200"/>
          <p14:tracePt t="16651" x="2149475" y="5037138"/>
          <p14:tracePt t="16661" x="2155825" y="5051425"/>
          <p14:tracePt t="16666" x="2163763" y="5067300"/>
          <p14:tracePt t="16674" x="2171700" y="5089525"/>
          <p14:tracePt t="16682" x="2179638" y="5113338"/>
          <p14:tracePt t="16690" x="2187575" y="5151438"/>
          <p14:tracePt t="16698" x="2201863" y="5181600"/>
          <p14:tracePt t="16706" x="2209800" y="5211763"/>
          <p14:tracePt t="16714" x="2225675" y="5241925"/>
          <p14:tracePt t="16722" x="2225675" y="5265738"/>
          <p14:tracePt t="16730" x="2232025" y="5287963"/>
          <p14:tracePt t="16746" x="2239963" y="5303838"/>
          <p14:tracePt t="16746" x="2247900" y="5318125"/>
          <p14:tracePt t="16753" x="2247900" y="5326063"/>
          <p14:tracePt t="16762" x="2255838" y="5334000"/>
          <p14:tracePt t="16769" x="2255838" y="5341938"/>
          <p14:tracePt t="16817" x="2255838" y="5334000"/>
          <p14:tracePt t="16824" x="2255838" y="5318125"/>
          <p14:tracePt t="16832" x="2247900" y="5295900"/>
          <p14:tracePt t="16840" x="2239963" y="5265738"/>
          <p14:tracePt t="16849" x="2225675" y="5203825"/>
          <p14:tracePt t="16856" x="2209800" y="5151438"/>
          <p14:tracePt t="16864" x="2193925" y="5075238"/>
          <p14:tracePt t="16872" x="2187575" y="4991100"/>
          <p14:tracePt t="16880" x="2171700" y="4892675"/>
          <p14:tracePt t="16888" x="2155825" y="4792663"/>
          <p14:tracePt t="16896" x="2141538" y="4670425"/>
          <p14:tracePt t="16903" x="2125663" y="4549775"/>
          <p14:tracePt t="16912" x="2117725" y="4441825"/>
          <p14:tracePt t="16919" x="2117725" y="4327525"/>
          <p14:tracePt t="16929" x="2117725" y="4229100"/>
          <p14:tracePt t="16935" x="2117725" y="4122738"/>
          <p14:tracePt t="16946" x="2117725" y="4016375"/>
          <p14:tracePt t="16951" x="2117725" y="3908425"/>
          <p14:tracePt t="16962" x="2141538" y="3810000"/>
          <p14:tracePt t="16967" x="2163763" y="3695700"/>
          <p14:tracePt t="16980" x="2193925" y="3597275"/>
          <p14:tracePt t="16984" x="2209800" y="3551238"/>
          <p14:tracePt t="16996" x="2232025" y="3467100"/>
          <p14:tracePt t="17012" x="2278063" y="3330575"/>
          <p14:tracePt t="17016" x="2301875" y="3276600"/>
          <p14:tracePt t="17028" x="2308225" y="3260725"/>
          <p14:tracePt t="17032" x="2324100" y="3216275"/>
          <p14:tracePt t="17045" x="2339975" y="3192463"/>
          <p14:tracePt t="17048" x="2354263" y="3162300"/>
          <p14:tracePt t="17062" x="2362200" y="3154363"/>
          <p14:tracePt t="17062" x="2370138" y="3140075"/>
          <p14:tracePt t="17078" x="2378075" y="3132138"/>
          <p14:tracePt t="17095" x="2384425" y="3132138"/>
          <p14:tracePt t="17112" x="2392363" y="3132138"/>
          <p14:tracePt t="17127" x="2400300" y="3132138"/>
          <p14:tracePt t="17133" x="2400300" y="3154363"/>
          <p14:tracePt t="17141" x="2408238" y="3200400"/>
          <p14:tracePt t="17149" x="2408238" y="3254375"/>
          <p14:tracePt t="17157" x="2408238" y="3330575"/>
          <p14:tracePt t="17165" x="2408238" y="3429000"/>
          <p14:tracePt t="17173" x="2400300" y="3551238"/>
          <p14:tracePt t="17181" x="2378075" y="3679825"/>
          <p14:tracePt t="17188" x="2370138" y="3832225"/>
          <p14:tracePt t="17196" x="2354263" y="4000500"/>
          <p14:tracePt t="17204" x="2339975" y="4152900"/>
          <p14:tracePt t="17212" x="2332038" y="4327525"/>
          <p14:tracePt t="17220" x="2316163" y="4495800"/>
          <p14:tracePt t="17229" x="2308225" y="4656138"/>
          <p14:tracePt t="17236" x="2308225" y="4822825"/>
          <p14:tracePt t="17245" x="2301875" y="4975225"/>
          <p14:tracePt t="17252" x="2293938" y="5127625"/>
          <p14:tracePt t="17263" x="2286000" y="5189538"/>
          <p14:tracePt t="17268" x="2278063" y="5295900"/>
          <p14:tracePt t="17278" x="2278063" y="5410200"/>
          <p14:tracePt t="17283" x="2270125" y="5486400"/>
          <p14:tracePt t="17295" x="2263775" y="5554663"/>
          <p14:tracePt t="17299" x="2263775" y="5578475"/>
          <p14:tracePt t="17311" x="2263775" y="5616575"/>
          <p14:tracePt t="17315" x="2263775" y="5646738"/>
          <p14:tracePt t="17328" x="2263775" y="5661025"/>
          <p14:tracePt t="17332" x="2263775" y="5676900"/>
          <p14:tracePt t="17347" x="2255838" y="5684838"/>
          <p14:tracePt t="17361" x="2247900" y="5684838"/>
          <p14:tracePt t="17364" x="2239963" y="5676900"/>
          <p14:tracePt t="17378" x="2225675" y="5646738"/>
          <p14:tracePt t="17379" x="2201863" y="5592763"/>
          <p14:tracePt t="17386" x="2187575" y="5546725"/>
          <p14:tracePt t="17395" x="2163763" y="5470525"/>
          <p14:tracePt t="17402" x="2133600" y="5380038"/>
          <p14:tracePt t="17412" x="2111375" y="5280025"/>
          <p14:tracePt t="17418" x="2095500" y="5143500"/>
          <p14:tracePt t="17428" x="2065338" y="4914900"/>
          <p14:tracePt t="17433" x="2057400" y="4740275"/>
          <p14:tracePt t="17445" x="2049463" y="4533900"/>
          <p14:tracePt t="17450" x="2049463" y="4305300"/>
          <p14:tracePt t="17461" x="2049463" y="4076700"/>
          <p14:tracePt t="17465" x="2049463" y="3832225"/>
          <p14:tracePt t="17478" x="2049463" y="3725863"/>
          <p14:tracePt t="17481" x="2079625" y="3543300"/>
          <p14:tracePt t="17495" x="2087563" y="3467100"/>
          <p14:tracePt t="17498" x="2117725" y="3336925"/>
          <p14:tracePt t="17512" x="2125663" y="3298825"/>
          <p14:tracePt t="17514" x="2141538" y="3222625"/>
          <p14:tracePt t="17530" x="2149475" y="3162300"/>
          <p14:tracePt t="17531" x="2163763" y="3124200"/>
          <p14:tracePt t="17536" x="2179638" y="3101975"/>
          <p14:tracePt t="17545" x="2187575" y="3086100"/>
          <p14:tracePt t="17552" x="2193925" y="3078163"/>
          <p14:tracePt t="17562" x="2201863" y="3070225"/>
          <p14:tracePt t="17568" x="2209800" y="3070225"/>
          <p14:tracePt t="17584" x="2217738" y="3070225"/>
          <p14:tracePt t="17599" x="2225675" y="3070225"/>
          <p14:tracePt t="17623" x="2225675" y="3078163"/>
          <p14:tracePt t="17631" x="2225675" y="3094038"/>
          <p14:tracePt t="17639" x="2225675" y="3108325"/>
          <p14:tracePt t="28395" x="2217738" y="3063875"/>
          <p14:tracePt t="28402" x="2201863" y="3040063"/>
          <p14:tracePt t="28412" x="2193925" y="3017838"/>
          <p14:tracePt t="28418" x="2187575" y="3001963"/>
          <p14:tracePt t="28429" x="2179638" y="2987675"/>
          <p14:tracePt t="28433" x="2179638" y="2971800"/>
          <p14:tracePt t="28445" x="2179638" y="2949575"/>
          <p14:tracePt t="28449" x="2179638" y="2925763"/>
          <p14:tracePt t="28462" x="2179638" y="2903538"/>
          <p14:tracePt t="28465" x="2179638" y="2873375"/>
          <p14:tracePt t="28478" x="2201863" y="2819400"/>
          <p14:tracePt t="28482" x="2232025" y="2743200"/>
          <p14:tracePt t="28495" x="2263775" y="2674938"/>
          <p14:tracePt t="28500" x="2308225" y="2613025"/>
          <p14:tracePt t="28513" x="2354263" y="2536825"/>
          <p14:tracePt t="28514" x="2378075" y="2514600"/>
          <p14:tracePt t="28521" x="2422525" y="2468563"/>
          <p14:tracePt t="28529" x="2514600" y="2400300"/>
          <p14:tracePt t="28536" x="2574925" y="2384425"/>
          <p14:tracePt t="28546" x="2659063" y="2384425"/>
          <p14:tracePt t="28552" x="2751138" y="2384425"/>
          <p14:tracePt t="28562" x="2841625" y="2408238"/>
          <p14:tracePt t="28568" x="2887663" y="2430463"/>
          <p14:tracePt t="28579" x="2955925" y="2468563"/>
          <p14:tracePt t="28584" x="3032125" y="2506663"/>
          <p14:tracePt t="28595" x="3055938" y="2522538"/>
          <p14:tracePt t="28600" x="3101975" y="2552700"/>
          <p14:tracePt t="28612" x="3140075" y="2568575"/>
          <p14:tracePt t="28615" x="3154363" y="2582863"/>
          <p14:tracePt t="28629" x="3170238" y="2590800"/>
          <p14:tracePt t="28632" x="3192463" y="2598738"/>
          <p14:tracePt t="28645" x="3200400" y="2598738"/>
          <p14:tracePt t="28648" x="3222625" y="2582863"/>
          <p14:tracePt t="28662" x="3238500" y="2536825"/>
          <p14:tracePt t="28665" x="3238500" y="2506663"/>
          <p14:tracePt t="28679" x="3246438" y="2454275"/>
          <p14:tracePt t="28679" x="3254375" y="2408238"/>
          <p14:tracePt t="28687" x="3254375" y="2346325"/>
          <p14:tracePt t="28696" x="3254375" y="2286000"/>
          <p14:tracePt t="28702" x="3238500" y="2225675"/>
          <p14:tracePt t="28712" x="3208338" y="2163763"/>
          <p14:tracePt t="28718" x="3178175" y="2117725"/>
          <p14:tracePt t="28729" x="3132138" y="2065338"/>
          <p14:tracePt t="28734" x="3094038" y="2035175"/>
          <p14:tracePt t="28745" x="3055938" y="1997075"/>
          <p14:tracePt t="28750" x="3009900" y="1973263"/>
          <p14:tracePt t="28762" x="2971800" y="1951038"/>
          <p14:tracePt t="28767" x="2933700" y="1935163"/>
          <p14:tracePt t="28778" x="2895600" y="1920875"/>
          <p14:tracePt t="28782" x="2849563" y="1920875"/>
          <p14:tracePt t="28795" x="2835275" y="1912938"/>
          <p14:tracePt t="28799" x="2803525" y="1912938"/>
          <p14:tracePt t="28811" x="2781300" y="1912938"/>
          <p14:tracePt t="28814" x="2765425" y="1912938"/>
          <p14:tracePt t="28829" x="2751138" y="1905000"/>
          <p14:tracePt t="28829" x="2735263" y="1905000"/>
          <p14:tracePt t="28837" x="2727325" y="1905000"/>
          <p14:tracePt t="28846" x="2713038" y="1905000"/>
          <p14:tracePt t="28853" x="2705100" y="1905000"/>
          <p14:tracePt t="28862" x="2697163" y="1897063"/>
          <p14:tracePt t="28878" x="2689225" y="1897063"/>
          <p14:tracePt t="28924" x="2682875" y="1897063"/>
          <p14:tracePt t="29060" x="2674938" y="1912938"/>
          <p14:tracePt t="29066" x="2674938" y="1920875"/>
          <p14:tracePt t="29074" x="2667000" y="1927225"/>
          <p14:tracePt t="29082" x="2659063" y="1943100"/>
          <p14:tracePt t="29090" x="2644775" y="1951038"/>
          <p14:tracePt t="29098" x="2636838" y="1958975"/>
          <p14:tracePt t="29106" x="2628900" y="1958975"/>
          <p14:tracePt t="29114" x="2620963" y="1965325"/>
          <p14:tracePt t="29129" x="2613025" y="1973263"/>
          <p14:tracePt t="29137" x="2606675" y="1973263"/>
          <p14:tracePt t="29153" x="2598738" y="1973263"/>
          <p14:tracePt t="29162" x="2590800" y="1973263"/>
          <p14:tracePt t="29179" x="2582863" y="1981200"/>
          <p14:tracePt t="29195" x="2574925" y="1981200"/>
          <p14:tracePt t="29201" x="2574925" y="1989138"/>
          <p14:tracePt t="29216" x="2568575" y="1989138"/>
          <p14:tracePt t="29232" x="2568575" y="1997075"/>
          <p14:tracePt t="29335" x="2560638" y="1997075"/>
          <p14:tracePt t="29351" x="2552700" y="1997075"/>
          <p14:tracePt t="29361" x="2552700" y="2003425"/>
          <p14:tracePt t="29366" x="2544763" y="2003425"/>
          <p14:tracePt t="29382" x="2536825" y="2011363"/>
          <p14:tracePt t="29391" x="2530475" y="2011363"/>
          <p14:tracePt t="29406" x="2522538" y="2019300"/>
          <p14:tracePt t="29414" x="2514600" y="2019300"/>
          <p14:tracePt t="29422" x="2506663" y="2027238"/>
          <p14:tracePt t="29430" x="2498725" y="2027238"/>
          <p14:tracePt t="29438" x="2492375" y="2035175"/>
          <p14:tracePt t="29446" x="2484438" y="2035175"/>
          <p14:tracePt t="29454" x="2468563" y="2035175"/>
          <p14:tracePt t="29462" x="2454275" y="2041525"/>
          <p14:tracePt t="29469" x="2438400" y="2041525"/>
          <p14:tracePt t="29479" x="2430463" y="2049463"/>
          <p14:tracePt t="29485" x="2416175" y="2057400"/>
          <p14:tracePt t="29495" x="2400300" y="2057400"/>
          <p14:tracePt t="29501" x="2392363" y="2057400"/>
          <p14:tracePt t="29511" x="2384425" y="2065338"/>
          <p14:tracePt t="29517" x="2370138" y="2065338"/>
          <p14:tracePt t="29525" x="2362200" y="2065338"/>
          <p14:tracePt t="29533" x="2354263" y="2073275"/>
          <p14:tracePt t="29541" x="2346325" y="2073275"/>
          <p14:tracePt t="29549" x="2339975" y="2073275"/>
          <p14:tracePt t="29564" x="2332038" y="2073275"/>
          <p14:tracePt t="29580" x="2324100" y="2073275"/>
          <p14:tracePt t="29604" x="2324100" y="2079625"/>
          <p14:tracePt t="29635" x="2339975" y="2087563"/>
          <p14:tracePt t="29646" x="2354263" y="2103438"/>
          <p14:tracePt t="29651" x="2362200" y="2111375"/>
          <p14:tracePt t="29662" x="2378075" y="2133600"/>
          <p14:tracePt t="29667" x="2378075" y="2141538"/>
          <p14:tracePt t="29678" x="2384425" y="2155825"/>
          <p14:tracePt t="29683" x="2392363" y="2187575"/>
          <p14:tracePt t="29691" x="2400300" y="2209800"/>
          <p14:tracePt t="29699" x="2400300" y="2225675"/>
          <p14:tracePt t="29707" x="2400300" y="2247900"/>
          <p14:tracePt t="29715" x="2384425" y="2263775"/>
          <p14:tracePt t="29722" x="2370138" y="2278063"/>
          <p14:tracePt t="29730" x="2354263" y="2293938"/>
          <p14:tracePt t="29738" x="2332038" y="2293938"/>
          <p14:tracePt t="29746" x="2301875" y="2301875"/>
          <p14:tracePt t="29754" x="2270125" y="2308225"/>
          <p14:tracePt t="29762" x="2247900" y="2308225"/>
          <p14:tracePt t="29770" x="2225675" y="2308225"/>
          <p14:tracePt t="29779" x="2201863" y="2301875"/>
          <p14:tracePt t="29786" x="2179638" y="2293938"/>
          <p14:tracePt t="29795" x="2155825" y="2270125"/>
          <p14:tracePt t="29801" x="2149475" y="2247900"/>
          <p14:tracePt t="29812" x="2133600" y="2209800"/>
          <p14:tracePt t="29817" x="2125663" y="2179638"/>
          <p14:tracePt t="29829" x="2125663" y="2149475"/>
          <p14:tracePt t="29834" x="2125663" y="2125663"/>
          <p14:tracePt t="29845" x="2125663" y="2103438"/>
          <p14:tracePt t="29849" x="2125663" y="2079625"/>
          <p14:tracePt t="29861" x="2125663" y="2073275"/>
          <p14:tracePt t="29865" x="2125663" y="2057400"/>
          <p14:tracePt t="29878" x="2141538" y="2049463"/>
          <p14:tracePt t="29881" x="2149475" y="2041525"/>
          <p14:tracePt t="29895" x="2155825" y="2041525"/>
          <p14:tracePt t="29898" x="2171700" y="2041525"/>
          <p14:tracePt t="29911" x="2187575" y="2041525"/>
          <p14:tracePt t="29914" x="2201863" y="2041525"/>
          <p14:tracePt t="29929" x="2217738" y="2041525"/>
          <p14:tracePt t="29929" x="2232025" y="2041525"/>
          <p14:tracePt t="29936" x="2247900" y="2041525"/>
          <p14:tracePt t="29946" x="2255838" y="2041525"/>
          <p14:tracePt t="29952" x="2270125" y="2049463"/>
          <p14:tracePt t="29967" x="2278063" y="2049463"/>
          <p14:tracePt t="29991" x="2286000" y="2049463"/>
          <p14:tracePt t="30008" x="2286000" y="2041525"/>
          <p14:tracePt t="30015" x="2286000" y="2035175"/>
          <p14:tracePt t="30023" x="2278063" y="2027238"/>
          <p14:tracePt t="30031" x="2278063" y="2019300"/>
          <p14:tracePt t="30039" x="2270125" y="2011363"/>
          <p14:tracePt t="30047" x="2263775" y="2003425"/>
          <p14:tracePt t="30055" x="2263775" y="1997075"/>
          <p14:tracePt t="30071" x="2255838" y="1989138"/>
          <p14:tracePt t="30094" x="2255838" y="1981200"/>
          <p14:tracePt t="30134" x="2263775" y="1981200"/>
          <p14:tracePt t="30144" x="2278063" y="1989138"/>
          <p14:tracePt t="30150" x="2286000" y="1997075"/>
          <p14:tracePt t="30157" x="2293938" y="2003425"/>
          <p14:tracePt t="30165" x="2301875" y="2011363"/>
          <p14:tracePt t="30173" x="2308225" y="2019300"/>
          <p14:tracePt t="30181" x="2316163" y="2035175"/>
          <p14:tracePt t="30189" x="2324100" y="2041525"/>
          <p14:tracePt t="30197" x="2332038" y="2057400"/>
          <p14:tracePt t="30205" x="2339975" y="2065338"/>
          <p14:tracePt t="30213" x="2346325" y="2065338"/>
          <p14:tracePt t="30221" x="2354263" y="2073275"/>
          <p14:tracePt t="30229" x="2354263" y="2079625"/>
          <p14:tracePt t="30529" x="2362200" y="2079625"/>
          <p14:tracePt t="30537" x="2370138" y="2079625"/>
          <p14:tracePt t="30547" x="2384425" y="2087563"/>
          <p14:tracePt t="30554" x="2392363" y="2103438"/>
          <p14:tracePt t="30562" x="2408238" y="2111375"/>
          <p14:tracePt t="30569" x="2430463" y="2125663"/>
          <p14:tracePt t="30579" x="2454275" y="2149475"/>
          <p14:tracePt t="30585" x="2476500" y="2163763"/>
          <p14:tracePt t="30595" x="2506663" y="2187575"/>
          <p14:tracePt t="30600" x="2536825" y="2209800"/>
          <p14:tracePt t="30611" x="2568575" y="2239963"/>
          <p14:tracePt t="30620" x="2598738" y="2263775"/>
          <p14:tracePt t="30624" x="2620963" y="2301875"/>
          <p14:tracePt t="30632" x="2659063" y="2332038"/>
          <p14:tracePt t="30641" x="2689225" y="2362200"/>
          <p14:tracePt t="30648" x="2720975" y="2392363"/>
          <p14:tracePt t="30665" x="2759075" y="2430463"/>
          <p14:tracePt t="30680" x="2835275" y="2522538"/>
          <p14:tracePt t="30681" x="2911475" y="2606675"/>
          <p14:tracePt t="30688" x="2955925" y="2659063"/>
          <p14:tracePt t="30696" x="3001963" y="2720975"/>
          <p14:tracePt t="30703" x="3025775" y="2751138"/>
          <p14:tracePt t="30713" x="3070225" y="2811463"/>
          <p14:tracePt t="30719" x="3108325" y="2879725"/>
          <p14:tracePt t="30731" x="3154363" y="2933700"/>
          <p14:tracePt t="30736" x="3192463" y="2994025"/>
          <p14:tracePt t="30747" x="3230563" y="3048000"/>
          <p14:tracePt t="30751" x="3260725" y="3094038"/>
          <p14:tracePt t="30763" x="3292475" y="3132138"/>
          <p14:tracePt t="30767" x="3322638" y="3170238"/>
          <p14:tracePt t="30779" x="3344863" y="3200400"/>
          <p14:tracePt t="30783" x="3352800" y="3216275"/>
          <p14:tracePt t="30795" x="3375025" y="3238500"/>
          <p14:tracePt t="30799" x="3390900" y="3260725"/>
          <p14:tracePt t="30812" x="3406775" y="3276600"/>
          <p14:tracePt t="30816" x="3413125" y="3292475"/>
          <p14:tracePt t="30829" x="3421063" y="3298825"/>
          <p14:tracePt t="30832" x="3429000" y="3306763"/>
          <p14:tracePt t="30846" x="3436938" y="3306763"/>
          <p14:tracePt t="30862" x="3436938" y="3314700"/>
          <p14:tracePt t="30901" x="3429000" y="3306763"/>
          <p14:tracePt t="30911" x="3413125" y="3298825"/>
          <p14:tracePt t="30917" x="3390900" y="3276600"/>
          <p14:tracePt t="30925" x="3344863" y="3238500"/>
          <p14:tracePt t="30933" x="3298825" y="3184525"/>
          <p14:tracePt t="30940" x="3238500" y="3108325"/>
          <p14:tracePt t="30948" x="3178175" y="3025775"/>
          <p14:tracePt t="30956" x="3108325" y="2925763"/>
          <p14:tracePt t="30964" x="3040063" y="2811463"/>
          <p14:tracePt t="30972" x="2971800" y="2697163"/>
          <p14:tracePt t="30980" x="2903538" y="2590800"/>
          <p14:tracePt t="30988" x="2835275" y="2476500"/>
          <p14:tracePt t="30996" x="2765425" y="2370138"/>
          <p14:tracePt t="31004" x="2705100" y="2278063"/>
          <p14:tracePt t="31012" x="2674938" y="2239963"/>
          <p14:tracePt t="31019" x="2620963" y="2171700"/>
          <p14:tracePt t="31029" x="2574925" y="2117725"/>
          <p14:tracePt t="31035" x="2536825" y="2079625"/>
          <p14:tracePt t="31046" x="2514600" y="2065338"/>
          <p14:tracePt t="31051" x="2492375" y="2041525"/>
          <p14:tracePt t="31062" x="2468563" y="2027238"/>
          <p14:tracePt t="31067" x="2446338" y="2011363"/>
          <p14:tracePt t="31079" x="2430463" y="2003425"/>
          <p14:tracePt t="31083" x="2422525" y="1997075"/>
          <p14:tracePt t="31095" x="2416175" y="1997075"/>
          <p14:tracePt t="31099" x="2408238" y="1989138"/>
          <p14:tracePt t="31154" x="2416175" y="2003425"/>
          <p14:tracePt t="31162" x="2430463" y="2019300"/>
          <p14:tracePt t="31170" x="2446338" y="2041525"/>
          <p14:tracePt t="31179" x="2484438" y="2087563"/>
          <p14:tracePt t="31186" x="2498725" y="2117725"/>
          <p14:tracePt t="31201" x="2544763" y="2187575"/>
          <p14:tracePt t="31204" x="2590800" y="2247900"/>
          <p14:tracePt t="31212" x="2636838" y="2308225"/>
          <p14:tracePt t="31217" x="2659063" y="2339975"/>
          <p14:tracePt t="31227" x="2705100" y="2392363"/>
          <p14:tracePt t="31233" x="2751138" y="2446338"/>
          <p14:tracePt t="31241" x="2789238" y="2492375"/>
          <p14:tracePt t="31249" x="2827338" y="2536825"/>
          <p14:tracePt t="31257" x="2865438" y="2568575"/>
          <p14:tracePt t="31265" x="2873375" y="2574925"/>
          <p14:tracePt t="31273" x="2895600" y="2598738"/>
          <p14:tracePt t="31281" x="2917825" y="2613025"/>
          <p14:tracePt t="31288" x="2933700" y="2620963"/>
          <p14:tracePt t="31296" x="2941638" y="2628900"/>
          <p14:tracePt t="31304" x="2949575" y="2636838"/>
          <p14:tracePt t="31320" x="2955925" y="2636838"/>
          <p14:tracePt t="31328" x="2955925" y="2651125"/>
          <p14:tracePt t="31336" x="2941638" y="2659063"/>
          <p14:tracePt t="31345" x="2911475" y="2682875"/>
          <p14:tracePt t="31351" x="2857500" y="2713038"/>
          <p14:tracePt t="31362" x="2803525" y="2743200"/>
          <p14:tracePt t="31367" x="2765425" y="2765425"/>
          <p14:tracePt t="31378" x="2705100" y="2789238"/>
          <p14:tracePt t="31383" x="2651125" y="2819400"/>
          <p14:tracePt t="31391" x="2598738" y="2849563"/>
          <p14:tracePt t="31399" x="2574925" y="2849563"/>
          <p14:tracePt t="31407" x="2536825" y="2865438"/>
          <p14:tracePt t="31415" x="2506663" y="2879725"/>
          <p14:tracePt t="31423" x="2492375" y="2887663"/>
          <p14:tracePt t="31431" x="2476500" y="2887663"/>
          <p14:tracePt t="31439" x="2468563" y="2895600"/>
          <p14:tracePt t="31470" x="2476500" y="2887663"/>
          <p14:tracePt t="31479" x="2522538" y="2865438"/>
          <p14:tracePt t="31486" x="2552700" y="2849563"/>
          <p14:tracePt t="31495" x="2628900" y="2819400"/>
          <p14:tracePt t="31502" x="2659063" y="2803525"/>
          <p14:tracePt t="31512" x="2713038" y="2789238"/>
          <p14:tracePt t="31517" x="2765425" y="2765425"/>
          <p14:tracePt t="31528" x="2811463" y="2743200"/>
          <p14:tracePt t="31534" x="2835275" y="2735263"/>
          <p14:tracePt t="31541" x="2857500" y="2720975"/>
          <p14:tracePt t="31549" x="2873375" y="2713038"/>
          <p14:tracePt t="31557" x="2887663" y="2689225"/>
          <p14:tracePt t="31565" x="2887663" y="2674938"/>
          <p14:tracePt t="31573" x="2887663" y="2651125"/>
          <p14:tracePt t="31581" x="2865438" y="2613025"/>
          <p14:tracePt t="31589" x="2827338" y="2574925"/>
          <p14:tracePt t="31597" x="2781300" y="2530475"/>
          <p14:tracePt t="31605" x="2713038" y="2468563"/>
          <p14:tracePt t="31613" x="2682875" y="2446338"/>
          <p14:tracePt t="31620" x="2628900" y="2384425"/>
          <p14:tracePt t="31629" x="2574925" y="2332038"/>
          <p14:tracePt t="31636" x="2536825" y="2286000"/>
          <p14:tracePt t="31646" x="2498725" y="2247900"/>
          <p14:tracePt t="31652" x="2484438" y="2232025"/>
          <p14:tracePt t="31662" x="2460625" y="2201863"/>
          <p14:tracePt t="31668" x="2446338" y="2187575"/>
          <p14:tracePt t="31679" x="2430463" y="2163763"/>
          <p14:tracePt t="31684" x="2422525" y="2149475"/>
          <p14:tracePt t="31695" x="2416175" y="2141538"/>
          <p14:tracePt t="31700" x="2416175" y="2133600"/>
          <p14:tracePt t="31716" x="2408238" y="2125663"/>
          <p14:tracePt t="31794" x="2408238" y="2133600"/>
          <p14:tracePt t="31802" x="2400300" y="2141538"/>
          <p14:tracePt t="31812" x="2392363" y="2141538"/>
          <p14:tracePt t="31818" x="2384425" y="2149475"/>
          <p14:tracePt t="31828" x="2378075" y="2155825"/>
          <p14:tracePt t="31834" x="2362200" y="2155825"/>
          <p14:tracePt t="31844" x="2354263" y="2163763"/>
          <p14:tracePt t="31850" x="2339975" y="2163763"/>
          <p14:tracePt t="31858" x="2324100" y="2171700"/>
          <p14:tracePt t="31866" x="2308225" y="2171700"/>
          <p14:tracePt t="31873" x="2293938" y="2171700"/>
          <p14:tracePt t="31881" x="2278063" y="2171700"/>
          <p14:tracePt t="31889" x="2270125" y="2171700"/>
          <p14:tracePt t="31897" x="2255838" y="2171700"/>
          <p14:tracePt t="31905" x="2247900" y="2171700"/>
          <p14:tracePt t="31921" x="2247900" y="2163763"/>
          <p14:tracePt t="31929" x="2239963" y="2163763"/>
          <p14:tracePt t="31946" x="2239963" y="2155825"/>
          <p14:tracePt t="31953" x="2247900" y="2149475"/>
          <p14:tracePt t="31964" x="2263775" y="2141538"/>
          <p14:tracePt t="31969" x="2286000" y="2133600"/>
          <p14:tracePt t="31980" x="2324100" y="2117725"/>
          <p14:tracePt t="31984" x="2362200" y="2111375"/>
          <p14:tracePt t="31995" x="2392363" y="2111375"/>
          <p14:tracePt t="32000" x="2422525" y="2111375"/>
          <p14:tracePt t="32008" x="2460625" y="2111375"/>
          <p14:tracePt t="32016" x="2492375" y="2111375"/>
          <p14:tracePt t="32024" x="2514600" y="2111375"/>
          <p14:tracePt t="32032" x="2522538" y="2125663"/>
          <p14:tracePt t="32040" x="2536825" y="2133600"/>
          <p14:tracePt t="32048" x="2544763" y="2141538"/>
          <p14:tracePt t="32055" x="2560638" y="2155825"/>
          <p14:tracePt t="32063" x="2560638" y="2163763"/>
          <p14:tracePt t="32079" x="2560638" y="2171700"/>
          <p14:tracePt t="32087" x="2560638" y="2179638"/>
          <p14:tracePt t="32095" x="2514600" y="2179638"/>
          <p14:tracePt t="32103" x="2476500" y="2179638"/>
          <p14:tracePt t="32112" x="2438400" y="2179638"/>
          <p14:tracePt t="32119" x="2384425" y="2179638"/>
          <p14:tracePt t="32128" x="2339975" y="2179638"/>
          <p14:tracePt t="32134" x="2293938" y="2155825"/>
          <p14:tracePt t="32145" x="2255838" y="2141538"/>
          <p14:tracePt t="32150" x="2239963" y="2133600"/>
          <p14:tracePt t="32161" x="2217738" y="2117725"/>
          <p14:tracePt t="32166" x="2201863" y="2103438"/>
          <p14:tracePt t="32174" x="2193925" y="2095500"/>
          <p14:tracePt t="32182" x="2187575" y="2087563"/>
          <p14:tracePt t="32190" x="2187575" y="2079625"/>
          <p14:tracePt t="32198" x="2187575" y="2073275"/>
          <p14:tracePt t="32206" x="2201863" y="2073275"/>
          <p14:tracePt t="32214" x="2225675" y="2065338"/>
          <p14:tracePt t="32222" x="2247900" y="2065338"/>
          <p14:tracePt t="32230" x="2270125" y="2065338"/>
          <p14:tracePt t="32237" x="2293938" y="2065338"/>
          <p14:tracePt t="32247" x="2301875" y="2073275"/>
          <p14:tracePt t="32253" x="2324100" y="2079625"/>
          <p14:tracePt t="32262" x="2332038" y="2087563"/>
          <p14:tracePt t="32269" x="2339975" y="2095500"/>
          <p14:tracePt t="32279" x="2346325" y="2103438"/>
          <p14:tracePt t="32295" x="2346325" y="2111375"/>
          <p14:tracePt t="32311" x="2324100" y="2111375"/>
          <p14:tracePt t="32317" x="2316163" y="2111375"/>
          <p14:tracePt t="32325" x="2293938" y="2111375"/>
          <p14:tracePt t="32332" x="2278063" y="2111375"/>
          <p14:tracePt t="32340" x="2270125" y="2111375"/>
          <p14:tracePt t="32348" x="2255838" y="2111375"/>
          <p14:tracePt t="32356" x="2247900" y="2111375"/>
          <p14:tracePt t="32364" x="2239963" y="2111375"/>
          <p14:tracePt t="32403" x="2247900" y="2111375"/>
          <p14:tracePt t="32412" x="2263775" y="2111375"/>
          <p14:tracePt t="32419" x="2278063" y="2111375"/>
          <p14:tracePt t="32428" x="2301875" y="2125663"/>
          <p14:tracePt t="32435" x="2324100" y="2133600"/>
          <p14:tracePt t="32445" x="2346325" y="2155825"/>
          <p14:tracePt t="32451" x="2378075" y="2171700"/>
          <p14:tracePt t="32461" x="2408238" y="2201863"/>
          <p14:tracePt t="32467" x="2446338" y="2225675"/>
          <p14:tracePt t="32474" x="2476500" y="2255838"/>
          <p14:tracePt t="32483" x="2514600" y="2293938"/>
          <p14:tracePt t="32491" x="2552700" y="2332038"/>
          <p14:tracePt t="32499" x="2590800" y="2370138"/>
          <p14:tracePt t="32506" x="2620963" y="2408238"/>
          <p14:tracePt t="32514" x="2659063" y="2446338"/>
          <p14:tracePt t="32522" x="2697163" y="2484438"/>
          <p14:tracePt t="32530" x="2727325" y="2530475"/>
          <p14:tracePt t="32538" x="2765425" y="2568575"/>
          <p14:tracePt t="32546" x="2797175" y="2613025"/>
          <p14:tracePt t="32554" x="2835275" y="2651125"/>
          <p14:tracePt t="32562" x="2865438" y="2697163"/>
          <p14:tracePt t="32569" x="2903538" y="2743200"/>
          <p14:tracePt t="32579" x="2933700" y="2781300"/>
          <p14:tracePt t="32585" x="2979738" y="2827338"/>
          <p14:tracePt t="32596" x="3009900" y="2865438"/>
          <p14:tracePt t="32601" x="3048000" y="2911475"/>
          <p14:tracePt t="32612" x="3078163" y="2955925"/>
          <p14:tracePt t="32617" x="3108325" y="2994025"/>
          <p14:tracePt t="32628" x="3146425" y="3032125"/>
          <p14:tracePt t="32633" x="3178175" y="3086100"/>
          <p14:tracePt t="32645" x="3208338" y="3124200"/>
          <p14:tracePt t="32649" x="3238500" y="3162300"/>
          <p14:tracePt t="32661" x="3268663" y="3192463"/>
          <p14:tracePt t="32665" x="3292475" y="3222625"/>
          <p14:tracePt t="32678" x="3306763" y="3238500"/>
          <p14:tracePt t="32682" x="3322638" y="3260725"/>
          <p14:tracePt t="32695" x="3336925" y="3276600"/>
          <p14:tracePt t="32698" x="3344863" y="3284538"/>
          <p14:tracePt t="32712" x="3352800" y="3292475"/>
          <p14:tracePt t="32715" x="3352800" y="3298825"/>
          <p14:tracePt t="32729" x="3360738" y="3298825"/>
          <p14:tracePt t="32729" x="3360738" y="3306763"/>
          <p14:tracePt t="33091" x="3360738" y="3298825"/>
          <p14:tracePt t="33353" x="3360738" y="3292475"/>
          <p14:tracePt t="33361" x="3352800" y="3292475"/>
          <p14:tracePt t="33368" x="3336925" y="3292475"/>
          <p14:tracePt t="33379" x="3314700" y="3284538"/>
          <p14:tracePt t="33384" x="3292475" y="3276600"/>
          <p14:tracePt t="33395" x="3260725" y="3268663"/>
          <p14:tracePt t="33400" x="3230563" y="3254375"/>
          <p14:tracePt t="33408" x="3192463" y="3246438"/>
          <p14:tracePt t="33416" x="3154363" y="3230563"/>
          <p14:tracePt t="33424" x="3108325" y="3222625"/>
          <p14:tracePt t="33432" x="3063875" y="3208338"/>
          <p14:tracePt t="33439" x="3017838" y="3192463"/>
          <p14:tracePt t="33447" x="2971800" y="3178175"/>
          <p14:tracePt t="33456" x="2925763" y="3162300"/>
          <p14:tracePt t="33463" x="2879725" y="3146425"/>
          <p14:tracePt t="33471" x="2827338" y="3132138"/>
          <p14:tracePt t="33479" x="2781300" y="3124200"/>
          <p14:tracePt t="33487" x="2727325" y="3116263"/>
          <p14:tracePt t="33496" x="2674938" y="3101975"/>
          <p14:tracePt t="33503" x="2628900" y="3086100"/>
          <p14:tracePt t="33512" x="2613025" y="3086100"/>
          <p14:tracePt t="33518" x="2552700" y="3063875"/>
          <p14:tracePt t="33529" x="2530475" y="3048000"/>
          <p14:tracePt t="33534" x="2498725" y="3032125"/>
          <p14:tracePt t="33545" x="2476500" y="3017838"/>
          <p14:tracePt t="33550" x="2454275" y="2994025"/>
          <p14:tracePt t="33562" x="2438400" y="2971800"/>
          <p14:tracePt t="33566" x="2422525" y="2955925"/>
          <p14:tracePt t="33578" x="2400300" y="2933700"/>
          <p14:tracePt t="33584" x="2384425" y="2911475"/>
          <p14:tracePt t="33595" x="2378075" y="2895600"/>
          <p14:tracePt t="33602" x="2354263" y="2865438"/>
          <p14:tracePt t="33612" x="2346325" y="2849563"/>
          <p14:tracePt t="33615" x="2332038" y="2841625"/>
          <p14:tracePt t="33629" x="2324100" y="2819400"/>
          <p14:tracePt t="33630" x="2308225" y="2803525"/>
          <p14:tracePt t="33637" x="2308225" y="2797175"/>
          <p14:tracePt t="33647" x="2301875" y="2781300"/>
          <p14:tracePt t="33653" x="2293938" y="2773363"/>
          <p14:tracePt t="33663" x="2286000" y="2765425"/>
          <p14:tracePt t="33669" x="2286000" y="2759075"/>
          <p14:tracePt t="33679" x="2278063" y="2759075"/>
          <p14:tracePt t="33685" x="2278063" y="2751138"/>
          <p14:tracePt t="33696" x="2270125" y="2751138"/>
          <p14:tracePt t="33701" x="2270125" y="2743200"/>
          <p14:tracePt t="33716" x="2263775" y="2743200"/>
          <p14:tracePt t="33828" x="2263775" y="2735263"/>
          <p14:tracePt t="33994" x="2278063" y="2720975"/>
          <p14:tracePt t="34001" x="2316163" y="2689225"/>
          <p14:tracePt t="34012" x="2354263" y="2659063"/>
          <p14:tracePt t="34017" x="2416175" y="2613025"/>
          <p14:tracePt t="34027" x="2492375" y="2560638"/>
          <p14:tracePt t="34033" x="2568575" y="2498725"/>
          <p14:tracePt t="34041" x="2667000" y="2430463"/>
          <p14:tracePt t="34048" x="2765425" y="2354263"/>
          <p14:tracePt t="34056" x="2865438" y="2293938"/>
          <p14:tracePt t="34065" x="2963863" y="2225675"/>
          <p14:tracePt t="34072" x="3009900" y="2201863"/>
          <p14:tracePt t="34080" x="3154363" y="2117725"/>
          <p14:tracePt t="34088" x="3192463" y="2095500"/>
          <p14:tracePt t="34096" x="3260725" y="2065338"/>
          <p14:tracePt t="34104" x="3314700" y="2041525"/>
          <p14:tracePt t="34112" x="3336925" y="2041525"/>
          <p14:tracePt t="34120" x="3375025" y="2027238"/>
          <p14:tracePt t="34129" x="3406775" y="2019300"/>
          <p14:tracePt t="34135" x="3429000" y="2011363"/>
          <p14:tracePt t="34146" x="3444875" y="2011363"/>
          <p14:tracePt t="34151" x="3451225" y="2011363"/>
          <p14:tracePt t="34161" x="3459163" y="2011363"/>
          <p14:tracePt t="34167" x="3467100" y="2011363"/>
          <p14:tracePt t="34602" x="3459163" y="2019300"/>
          <p14:tracePt t="34612" x="3444875" y="2041525"/>
          <p14:tracePt t="34618" x="3413125" y="2073275"/>
          <p14:tracePt t="34628" x="3344863" y="2149475"/>
          <p14:tracePt t="34634" x="3276600" y="2239963"/>
          <p14:tracePt t="34641" x="3192463" y="2362200"/>
          <p14:tracePt t="34649" x="3070225" y="2530475"/>
          <p14:tracePt t="34657" x="2941638" y="2697163"/>
          <p14:tracePt t="34665" x="2797175" y="2887663"/>
          <p14:tracePt t="34673" x="2659063" y="3078163"/>
          <p14:tracePt t="34681" x="2598738" y="3162300"/>
          <p14:tracePt t="34689" x="2484438" y="3322638"/>
          <p14:tracePt t="34697" x="2370138" y="3451225"/>
          <p14:tracePt t="34705" x="2332038" y="3497263"/>
          <p14:tracePt t="34713" x="2247900" y="3597275"/>
          <p14:tracePt t="34720" x="2193925" y="3673475"/>
          <p14:tracePt t="34729" x="2141538" y="3733800"/>
          <p14:tracePt t="34736" x="2125663" y="3749675"/>
          <p14:tracePt t="34746" x="2095500" y="3787775"/>
          <p14:tracePt t="34752" x="2073275" y="3817938"/>
          <p14:tracePt t="34762" x="2057400" y="3832225"/>
          <p14:tracePt t="34768" x="2049463" y="3848100"/>
          <p14:tracePt t="34779" x="2041525" y="3863975"/>
          <p14:tracePt t="34784" x="2041525" y="3878263"/>
          <p14:tracePt t="34795" x="2035175" y="3886200"/>
          <p14:tracePt t="34800" x="2035175" y="3902075"/>
          <p14:tracePt t="34812" x="2035175" y="3908425"/>
          <p14:tracePt t="34816" x="2035175" y="3916363"/>
          <p14:tracePt t="34828" x="2035175" y="3924300"/>
          <p14:tracePt t="34831" x="2035175" y="3932238"/>
          <p14:tracePt t="34847" x="2035175" y="3940175"/>
          <p14:tracePt t="35093" x="2095500" y="3886200"/>
          <p14:tracePt t="35100" x="2193925" y="3802063"/>
          <p14:tracePt t="35108" x="2308225" y="3717925"/>
          <p14:tracePt t="35116" x="2438400" y="3627438"/>
          <p14:tracePt t="35124" x="2568575" y="3543300"/>
          <p14:tracePt t="35132" x="2697163" y="3451225"/>
          <p14:tracePt t="35140" x="2963863" y="3298825"/>
          <p14:tracePt t="35148" x="3230563" y="3170238"/>
          <p14:tracePt t="35155" x="3482975" y="3048000"/>
          <p14:tracePt t="35163" x="3573463" y="3025775"/>
          <p14:tracePt t="35171" x="3641725" y="2994025"/>
          <p14:tracePt t="35179" x="3794125" y="2941638"/>
          <p14:tracePt t="35189" x="3902075" y="2911475"/>
          <p14:tracePt t="35195" x="3992563" y="2879725"/>
          <p14:tracePt t="35203" x="4022725" y="2873375"/>
          <p14:tracePt t="35212" x="4068763" y="2865438"/>
          <p14:tracePt t="35219" x="4114800" y="2857500"/>
          <p14:tracePt t="35229" x="4137025" y="2849563"/>
          <p14:tracePt t="35234" x="4144963" y="2849563"/>
          <p14:tracePt t="35245" x="4152900" y="2841625"/>
          <p14:tracePt t="35251" x="4160838" y="2841625"/>
          <p14:tracePt t="35266" x="4168775" y="2841625"/>
          <p14:tracePt t="35313" x="4160838" y="2841625"/>
          <p14:tracePt t="35322" x="4152900" y="2841625"/>
          <p14:tracePt t="35330" x="4144963" y="2841625"/>
          <p14:tracePt t="35338" x="4137025" y="2841625"/>
          <p14:tracePt t="35345" x="4130675" y="2841625"/>
          <p14:tracePt t="35353" x="4122738" y="2841625"/>
          <p14:tracePt t="35362" x="4114800" y="2835275"/>
          <p14:tracePt t="35379" x="4106863" y="2827338"/>
          <p14:tracePt t="35385" x="4106863" y="2819400"/>
          <p14:tracePt t="35400" x="4106863" y="2803525"/>
          <p14:tracePt t="35412" x="4122738" y="2789238"/>
          <p14:tracePt t="35417" x="4130675" y="2773363"/>
          <p14:tracePt t="35424" x="4137025" y="2759075"/>
          <p14:tracePt t="35432" x="4152900" y="2743200"/>
          <p14:tracePt t="35441" x="4152900" y="2735263"/>
          <p14:tracePt t="35448" x="4168775" y="2727325"/>
          <p14:tracePt t="35456" x="4168775" y="2720975"/>
          <p14:tracePt t="35464" x="4168775" y="2713038"/>
          <p14:tracePt t="35472" x="4175125" y="2713038"/>
          <p14:tracePt t="35487" x="4175125" y="2705100"/>
          <p14:tracePt t="35503" x="4168775" y="2697163"/>
          <p14:tracePt t="35512" x="4160838" y="2689225"/>
          <p14:tracePt t="35519" x="4137025" y="2674938"/>
          <p14:tracePt t="35528" x="4114800" y="2659063"/>
          <p14:tracePt t="35535" x="4084638" y="2636838"/>
          <p14:tracePt t="35545" x="4054475" y="2613025"/>
          <p14:tracePt t="35551" x="4022725" y="2590800"/>
          <p14:tracePt t="35561" x="3984625" y="2560638"/>
          <p14:tracePt t="35567" x="3946525" y="2530475"/>
          <p14:tracePt t="35575" x="3916363" y="2506663"/>
          <p14:tracePt t="35583" x="3908425" y="2492375"/>
          <p14:tracePt t="35590" x="3886200" y="2468563"/>
          <p14:tracePt t="35599" x="3870325" y="2446338"/>
          <p14:tracePt t="35606" x="3856038" y="2430463"/>
          <p14:tracePt t="35614" x="3848100" y="2416175"/>
          <p14:tracePt t="35622" x="3840163" y="2400300"/>
          <p14:tracePt t="35630" x="3840163" y="2392363"/>
          <p14:tracePt t="35646" x="3840163" y="2384425"/>
          <p14:tracePt t="35654" x="3840163" y="2378075"/>
          <p14:tracePt t="35685" x="3832225" y="2370138"/>
          <p14:tracePt t="35710" x="3825875" y="2362200"/>
          <p14:tracePt t="35727" x="3817938" y="2362200"/>
          <p14:tracePt t="35733" x="3810000" y="2354263"/>
          <p14:tracePt t="35749" x="3810000" y="2346325"/>
          <p14:tracePt t="35757" x="3802063" y="2346325"/>
          <p14:tracePt t="35788" x="3802063" y="2339975"/>
          <p14:tracePt t="35828" x="3810000" y="2339975"/>
          <p14:tracePt t="35845" x="3817938" y="2339975"/>
          <p14:tracePt t="35862" x="3817938" y="2346325"/>
          <p14:tracePt t="35867" x="3825875" y="2346325"/>
          <p14:tracePt t="36199" x="3810000" y="2332038"/>
          <p14:tracePt t="36207" x="3794125" y="2316163"/>
          <p14:tracePt t="36215" x="3779838" y="2293938"/>
          <p14:tracePt t="36223" x="3763963" y="2278063"/>
          <p14:tracePt t="36231" x="3749675" y="2263775"/>
          <p14:tracePt t="36239" x="3733800" y="2247900"/>
          <p14:tracePt t="36247" x="3725863" y="2239963"/>
          <p14:tracePt t="36255" x="3711575" y="2225675"/>
          <p14:tracePt t="36263" x="3703638" y="2209800"/>
          <p14:tracePt t="36271" x="3695700" y="2201863"/>
          <p14:tracePt t="36279" x="3679825" y="2187575"/>
          <p14:tracePt t="36286" x="3665538" y="2163763"/>
          <p14:tracePt t="36296" x="3657600" y="2149475"/>
          <p14:tracePt t="36302" x="3641725" y="2133600"/>
          <p14:tracePt t="36312" x="3635375" y="2117725"/>
          <p14:tracePt t="36318" x="3627438" y="2111375"/>
          <p14:tracePt t="36329" x="3627438" y="2103438"/>
          <p14:tracePt t="36334" x="3619500" y="2095500"/>
          <p14:tracePt t="36345" x="3619500" y="2087563"/>
          <p14:tracePt t="36350" x="3611563" y="2087563"/>
          <p14:tracePt t="36413" x="3603625" y="2087563"/>
          <p14:tracePt t="36437" x="3597275" y="2087563"/>
          <p14:tracePt t="36452" x="3589338" y="2087563"/>
          <p14:tracePt t="36468" x="3581400" y="2087563"/>
          <p14:tracePt t="36484" x="3573463" y="2087563"/>
          <p14:tracePt t="36516" x="3565525" y="2087563"/>
          <p14:tracePt t="36571" x="3559175" y="2087563"/>
          <p14:tracePt t="36627" x="3551238" y="2087563"/>
          <p14:tracePt t="36666" x="3551238" y="2095500"/>
          <p14:tracePt t="36689" x="3543300" y="2095500"/>
          <p14:tracePt t="36713" x="3535363" y="2095500"/>
          <p14:tracePt t="36721" x="3527425" y="2095500"/>
          <p14:tracePt t="36745" x="3521075" y="2095500"/>
          <p14:tracePt t="36762" x="3513138" y="2095500"/>
          <p14:tracePt t="36768" x="3513138" y="2087563"/>
          <p14:tracePt t="36779" x="3505200" y="2087563"/>
          <p14:tracePt t="36784" x="3497263" y="2079625"/>
          <p14:tracePt t="36801" x="3489325" y="2073275"/>
          <p14:tracePt t="36808" x="3482975" y="2073275"/>
          <p14:tracePt t="36816" x="3482975" y="2065338"/>
          <p14:tracePt t="36824" x="3475038" y="2065338"/>
          <p14:tracePt t="36864" x="3467100" y="2065338"/>
          <p14:tracePt t="36967" x="3475038" y="2065338"/>
          <p14:tracePt t="36974" x="3482975" y="2065338"/>
          <p14:tracePt t="36990" x="3489325" y="2065338"/>
          <p14:tracePt t="36998" x="3497263" y="2065338"/>
          <p14:tracePt t="37006" x="3505200" y="2065338"/>
          <p14:tracePt t="37014" x="3513138" y="2065338"/>
          <p14:tracePt t="37022" x="3521075" y="2065338"/>
          <p14:tracePt t="37038" x="3527425" y="2065338"/>
          <p14:tracePt t="37063" x="3535363" y="2065338"/>
          <p14:tracePt t="37188" x="3543300" y="2065338"/>
          <p14:tracePt t="37196" x="3551238" y="2065338"/>
          <p14:tracePt t="37204" x="3565525" y="2065338"/>
          <p14:tracePt t="37212" x="3589338" y="2065338"/>
          <p14:tracePt t="37223" x="3619500" y="2057400"/>
          <p14:tracePt t="37229" x="3649663" y="2049463"/>
          <p14:tracePt t="37236" x="3695700" y="2049463"/>
          <p14:tracePt t="37245" x="3741738" y="2049463"/>
          <p14:tracePt t="37251" x="3794125" y="2049463"/>
          <p14:tracePt t="37262" x="3848100" y="2049463"/>
          <p14:tracePt t="37267" x="3902075" y="2057400"/>
          <p14:tracePt t="37278" x="3954463" y="2079625"/>
          <p14:tracePt t="37283" x="4054475" y="2125663"/>
          <p14:tracePt t="37295" x="4076700" y="2141538"/>
          <p14:tracePt t="37299" x="4130675" y="2179638"/>
          <p14:tracePt t="37311" x="4183063" y="2232025"/>
          <p14:tracePt t="37315" x="4229100" y="2270125"/>
          <p14:tracePt t="37329" x="4267200" y="2316163"/>
          <p14:tracePt t="37333" x="4297363" y="2362200"/>
          <p14:tracePt t="37345" x="4327525" y="2400300"/>
          <p14:tracePt t="37347" x="4343400" y="2422525"/>
          <p14:tracePt t="37362" x="4365625" y="2454275"/>
          <p14:tracePt t="37363" x="4373563" y="2484438"/>
          <p14:tracePt t="37370" x="4389438" y="2514600"/>
          <p14:tracePt t="37379" x="4397375" y="2536825"/>
          <p14:tracePt t="37386" x="4397375" y="2552700"/>
          <p14:tracePt t="37395" x="4397375" y="2568575"/>
          <p14:tracePt t="37401" x="4397375" y="2582863"/>
          <p14:tracePt t="37412" x="4397375" y="2606675"/>
          <p14:tracePt t="37417" x="4397375" y="2620963"/>
          <p14:tracePt t="37429" x="4365625" y="2636838"/>
          <p14:tracePt t="37433" x="4321175" y="2667000"/>
          <p14:tracePt t="37445" x="4297363" y="2674938"/>
          <p14:tracePt t="37449" x="4251325" y="2689225"/>
          <p14:tracePt t="37461" x="4191000" y="2705100"/>
          <p14:tracePt t="37465" x="4130675" y="2720975"/>
          <p14:tracePt t="37478" x="4076700" y="2720975"/>
          <p14:tracePt t="37482" x="4016375" y="2727325"/>
          <p14:tracePt t="37494" x="3962400" y="2735263"/>
          <p14:tracePt t="37498" x="3916363" y="2735263"/>
          <p14:tracePt t="37512" x="3902075" y="2735263"/>
          <p14:tracePt t="37512" x="3863975" y="2735263"/>
          <p14:tracePt t="37520" x="3848100" y="2743200"/>
          <p14:tracePt t="37528" x="3825875" y="2743200"/>
          <p14:tracePt t="37536" x="3810000" y="2743200"/>
          <p14:tracePt t="37545" x="3802063" y="2743200"/>
          <p14:tracePt t="37552" x="3794125" y="2743200"/>
          <p14:tracePt t="37562" x="3787775" y="2743200"/>
          <p14:tracePt t="37765" x="3787775" y="2781300"/>
          <p14:tracePt t="37773" x="3787775" y="2819400"/>
          <p14:tracePt t="37781" x="3787775" y="2857500"/>
          <p14:tracePt t="37789" x="3794125" y="2903538"/>
          <p14:tracePt t="37797" x="3802063" y="2949575"/>
          <p14:tracePt t="37805" x="3810000" y="3025775"/>
          <p14:tracePt t="37813" x="3810000" y="3070225"/>
          <p14:tracePt t="37820" x="3817938" y="3146425"/>
          <p14:tracePt t="37829" x="3825875" y="3216275"/>
          <p14:tracePt t="37836" x="3825875" y="3238500"/>
          <p14:tracePt t="37845" x="3825875" y="3292475"/>
          <p14:tracePt t="37852" x="3825875" y="3330575"/>
          <p14:tracePt t="37862" x="3825875" y="3352800"/>
          <p14:tracePt t="37868" x="3825875" y="3375025"/>
          <p14:tracePt t="37878" x="3817938" y="3390900"/>
          <p14:tracePt t="37884" x="3802063" y="3398838"/>
          <p14:tracePt t="37894" x="3794125" y="3398838"/>
          <p14:tracePt t="37900" x="3771900" y="3398838"/>
          <p14:tracePt t="37908" x="3756025" y="3398838"/>
          <p14:tracePt t="37916" x="3741738" y="3398838"/>
          <p14:tracePt t="37924" x="3725863" y="3390900"/>
          <p14:tracePt t="37932" x="3703638" y="3382963"/>
          <p14:tracePt t="37939" x="3695700" y="3368675"/>
          <p14:tracePt t="37947" x="3679825" y="3360738"/>
          <p14:tracePt t="37955" x="3665538" y="3360738"/>
          <p14:tracePt t="37964" x="3665538" y="3352800"/>
          <p14:tracePt t="37971" x="3657600" y="3344863"/>
          <p14:tracePt t="37987" x="3649663" y="3344863"/>
          <p14:tracePt t="38011" x="3649663" y="3336925"/>
          <p14:tracePt t="38028" x="3649663" y="3330575"/>
          <p14:tracePt t="38034" x="3657600" y="3322638"/>
          <p14:tracePt t="38045" x="3673475" y="3314700"/>
          <p14:tracePt t="38050" x="3695700" y="3298825"/>
          <p14:tracePt t="38062" x="3717925" y="3292475"/>
          <p14:tracePt t="38069" x="3749675" y="3284538"/>
          <p14:tracePt t="38074" x="3779838" y="3276600"/>
          <p14:tracePt t="38082" x="3817938" y="3276600"/>
          <p14:tracePt t="38090" x="3848100" y="3276600"/>
          <p14:tracePt t="38098" x="3886200" y="3276600"/>
          <p14:tracePt t="38105" x="3924300" y="3276600"/>
          <p14:tracePt t="38113" x="3962400" y="3292475"/>
          <p14:tracePt t="38121" x="4008438" y="3314700"/>
          <p14:tracePt t="38131" x="4046538" y="3336925"/>
          <p14:tracePt t="38137" x="4076700" y="3360738"/>
          <p14:tracePt t="38146" x="4114800" y="3390900"/>
          <p14:tracePt t="38153" x="4137025" y="3413125"/>
          <p14:tracePt t="38162" x="4168775" y="3444875"/>
          <p14:tracePt t="38169" x="4175125" y="3459163"/>
          <p14:tracePt t="38179" x="4206875" y="3497263"/>
          <p14:tracePt t="38184" x="4213225" y="3513138"/>
          <p14:tracePt t="38195" x="4221163" y="3535363"/>
          <p14:tracePt t="38200" x="4229100" y="3551238"/>
          <p14:tracePt t="38212" x="4237038" y="3565525"/>
          <p14:tracePt t="38216" x="4237038" y="3589338"/>
          <p14:tracePt t="38228" x="4244975" y="3611563"/>
          <p14:tracePt t="38232" x="4251325" y="3627438"/>
          <p14:tracePt t="38245" x="4251325" y="3657600"/>
          <p14:tracePt t="38250" x="4251325" y="3679825"/>
          <p14:tracePt t="38261" x="4251325" y="3717925"/>
          <p14:tracePt t="38265" x="4259263" y="3763963"/>
          <p14:tracePt t="38278" x="4259263" y="3817938"/>
          <p14:tracePt t="38281" x="4267200" y="3870325"/>
          <p14:tracePt t="38295" x="4267200" y="3924300"/>
          <p14:tracePt t="38296" x="4267200" y="3984625"/>
          <p14:tracePt t="38303" x="4267200" y="4046538"/>
          <p14:tracePt t="38312" x="4267200" y="4098925"/>
          <p14:tracePt t="38319" x="4267200" y="4160838"/>
          <p14:tracePt t="38329" x="4251325" y="4213225"/>
          <p14:tracePt t="38335" x="4237038" y="4267200"/>
          <p14:tracePt t="38346" x="4229100" y="4305300"/>
          <p14:tracePt t="38351" x="4213225" y="4343400"/>
          <p14:tracePt t="38362" x="4198938" y="4373563"/>
          <p14:tracePt t="38366" x="4175125" y="4403725"/>
          <p14:tracePt t="38378" x="4160838" y="4427538"/>
          <p14:tracePt t="38382" x="4152900" y="4435475"/>
          <p14:tracePt t="38395" x="4114800" y="4465638"/>
          <p14:tracePt t="38400" x="4092575" y="4473575"/>
          <p14:tracePt t="38412" x="4068763" y="4479925"/>
          <p14:tracePt t="38416" x="4046538" y="4479925"/>
          <p14:tracePt t="38429" x="4016375" y="4479925"/>
          <p14:tracePt t="38430" x="3992563" y="4479925"/>
          <p14:tracePt t="38438" x="3954463" y="4473575"/>
          <p14:tracePt t="38446" x="3932238" y="4465638"/>
          <p14:tracePt t="38453" x="3894138" y="4449763"/>
          <p14:tracePt t="38462" x="3870325" y="4435475"/>
          <p14:tracePt t="38469" x="3856038" y="4435475"/>
          <p14:tracePt t="38479" x="3825875" y="4419600"/>
          <p14:tracePt t="38485" x="3802063" y="4411663"/>
          <p14:tracePt t="38495" x="3779838" y="4403725"/>
          <p14:tracePt t="38501" x="3756025" y="4397375"/>
          <p14:tracePt t="38511" x="3741738" y="4389438"/>
          <p14:tracePt t="38516" x="3711575" y="4373563"/>
          <p14:tracePt t="38528" x="3695700" y="4365625"/>
          <p14:tracePt t="38675" x="3695700" y="4351338"/>
          <p14:tracePt t="38682" x="3695700" y="4289425"/>
          <p14:tracePt t="38691" x="3687763" y="4251325"/>
          <p14:tracePt t="38699" x="3679825" y="4221163"/>
          <p14:tracePt t="38706" x="3673475" y="4206875"/>
          <p14:tracePt t="38714" x="3673475" y="4191000"/>
          <p14:tracePt t="38722" x="3673475" y="4183063"/>
          <p14:tracePt t="38730" x="3673475" y="4168775"/>
          <p14:tracePt t="38738" x="3673475" y="4152900"/>
          <p14:tracePt t="38746" x="3673475" y="4144963"/>
          <p14:tracePt t="38754" x="3679825" y="4114800"/>
          <p14:tracePt t="38762" x="3703638" y="4092575"/>
          <p14:tracePt t="38770" x="3717925" y="4060825"/>
          <p14:tracePt t="38779" x="3741738" y="4038600"/>
          <p14:tracePt t="38785" x="3756025" y="4008438"/>
          <p14:tracePt t="38795" x="3763963" y="3992563"/>
          <p14:tracePt t="38801" x="3787775" y="3970338"/>
          <p14:tracePt t="38813" x="3794125" y="3946525"/>
          <p14:tracePt t="38817" x="3802063" y="3940175"/>
          <p14:tracePt t="38829" x="3817938" y="3924300"/>
          <p14:tracePt t="38833" x="3817938" y="3908425"/>
          <p14:tracePt t="38845" x="3825875" y="3902075"/>
          <p14:tracePt t="38849" x="3825875" y="3894138"/>
          <p14:tracePt t="38861" x="3832225" y="3878263"/>
          <p14:tracePt t="38865" x="3832225" y="3863975"/>
          <p14:tracePt t="38878" x="3832225" y="3848100"/>
          <p14:tracePt t="38881" x="3817938" y="3832225"/>
          <p14:tracePt t="38895" x="3787775" y="3817938"/>
          <p14:tracePt t="38898" x="3756025" y="3794125"/>
          <p14:tracePt t="38911" x="3717925" y="3771900"/>
          <p14:tracePt t="38912" x="3679825" y="3749675"/>
          <p14:tracePt t="38920" x="3657600" y="3749675"/>
          <p14:tracePt t="38929" x="3635375" y="3733800"/>
          <p14:tracePt t="38936" x="3611563" y="3717925"/>
          <p14:tracePt t="38946" x="3597275" y="3711575"/>
          <p14:tracePt t="38952" x="3589338" y="3703638"/>
          <p14:tracePt t="38962" x="3581400" y="3703638"/>
          <p14:tracePt t="38967" x="3573463" y="3695700"/>
          <p14:tracePt t="39007" x="3603625" y="3695700"/>
          <p14:tracePt t="39015" x="3649663" y="3695700"/>
          <p14:tracePt t="39023" x="3711575" y="3695700"/>
          <p14:tracePt t="39031" x="3802063" y="3695700"/>
          <p14:tracePt t="39039" x="3970338" y="3749675"/>
          <p14:tracePt t="39046" x="4046538" y="3771900"/>
          <p14:tracePt t="39054" x="4175125" y="3825875"/>
          <p14:tracePt t="39062" x="4305300" y="3886200"/>
          <p14:tracePt t="39070" x="4419600" y="3946525"/>
          <p14:tracePt t="39079" x="4533900" y="4016375"/>
          <p14:tracePt t="39086" x="4572000" y="4046538"/>
          <p14:tracePt t="39095" x="4648200" y="4092575"/>
          <p14:tracePt t="39102" x="4708525" y="4137025"/>
          <p14:tracePt t="39113" x="4762500" y="4175125"/>
          <p14:tracePt t="39118" x="4808538" y="4213225"/>
          <p14:tracePt t="39129" x="4838700" y="4244975"/>
          <p14:tracePt t="39134" x="4860925" y="4275138"/>
          <p14:tracePt t="39144" x="4884738" y="4313238"/>
          <p14:tracePt t="39149" x="4906963" y="4343400"/>
          <p14:tracePt t="39162" x="4922838" y="4389438"/>
          <p14:tracePt t="39165" x="4937125" y="4441825"/>
          <p14:tracePt t="39178" x="4937125" y="4495800"/>
          <p14:tracePt t="39181" x="4945063" y="4556125"/>
          <p14:tracePt t="39195" x="4945063" y="4610100"/>
          <p14:tracePt t="39200" x="4945063" y="4678363"/>
          <p14:tracePt t="39212" x="4937125" y="4740275"/>
          <p14:tracePt t="39216" x="4892675" y="4854575"/>
          <p14:tracePt t="39229" x="4876800" y="4884738"/>
          <p14:tracePt t="39230" x="4846638" y="4937125"/>
          <p14:tracePt t="39236" x="4770438" y="5045075"/>
          <p14:tracePt t="39246" x="4724400" y="5097463"/>
          <p14:tracePt t="39252" x="4694238" y="5121275"/>
          <p14:tracePt t="39262" x="4632325" y="5173663"/>
          <p14:tracePt t="39268" x="4533900" y="5241925"/>
          <p14:tracePt t="39278" x="4465638" y="5287963"/>
          <p14:tracePt t="39284" x="4389438" y="5318125"/>
          <p14:tracePt t="39295" x="4351338" y="5326063"/>
          <p14:tracePt t="39300" x="4275138" y="5341938"/>
          <p14:tracePt t="39311" x="4206875" y="5349875"/>
          <p14:tracePt t="39315" x="4137025" y="5356225"/>
          <p14:tracePt t="39328" x="4068763" y="5364163"/>
          <p14:tracePt t="39331" x="4000500" y="5364163"/>
          <p14:tracePt t="39345" x="3940175" y="5364163"/>
          <p14:tracePt t="39348" x="3894138" y="5364163"/>
          <p14:tracePt t="39361" x="3870325" y="5364163"/>
          <p14:tracePt t="39365" x="3832225" y="5364163"/>
          <p14:tracePt t="39378" x="3810000" y="5356225"/>
          <p14:tracePt t="39379" x="3787775" y="5356225"/>
          <p14:tracePt t="39386" x="3779838" y="5349875"/>
          <p14:tracePt t="39395" x="3763963" y="5349875"/>
          <p14:tracePt t="39412" x="3756025" y="5341938"/>
          <p14:tracePt t="39434" x="3749675" y="5334000"/>
          <p14:tracePt t="39584" x="3725863" y="5295900"/>
          <p14:tracePt t="39594" x="3703638" y="5249863"/>
          <p14:tracePt t="39600" x="3679825" y="5197475"/>
          <p14:tracePt t="39608" x="3657600" y="5151438"/>
          <p14:tracePt t="39615" x="3635375" y="5097463"/>
          <p14:tracePt t="39624" x="3619500" y="5051425"/>
          <p14:tracePt t="39631" x="3597275" y="4999038"/>
          <p14:tracePt t="39639" x="3589338" y="4945063"/>
          <p14:tracePt t="39648" x="3573463" y="4892675"/>
          <p14:tracePt t="39655" x="3543300" y="4792663"/>
          <p14:tracePt t="39663" x="3527425" y="4694238"/>
          <p14:tracePt t="39671" x="3505200" y="4602163"/>
          <p14:tracePt t="39679" x="3497263" y="4556125"/>
          <p14:tracePt t="39687" x="3482975" y="4473575"/>
          <p14:tracePt t="39696" x="3482975" y="4441825"/>
          <p14:tracePt t="39703" x="3475038" y="4381500"/>
          <p14:tracePt t="39712" x="3475038" y="4343400"/>
          <p14:tracePt t="39719" x="3475038" y="4321175"/>
          <p14:tracePt t="39729" x="3467100" y="4297363"/>
          <p14:tracePt t="39736" x="3467100" y="4283075"/>
          <p14:tracePt t="39745" x="3467100" y="4275138"/>
          <p14:tracePt t="39806" x="3475038" y="4275138"/>
          <p14:tracePt t="39829" x="3475038" y="4267200"/>
          <p14:tracePt t="39845" x="3482975" y="4267200"/>
          <p14:tracePt t="39878" x="3489325" y="4267200"/>
          <p14:tracePt t="39900" x="3489325" y="4259263"/>
          <p14:tracePt t="39916" x="3489325" y="4251325"/>
          <p14:tracePt t="39924" x="3489325" y="4244975"/>
          <p14:tracePt t="39932" x="3489325" y="4237038"/>
          <p14:tracePt t="39940" x="3489325" y="4221163"/>
          <p14:tracePt t="39948" x="3489325" y="4206875"/>
          <p14:tracePt t="39956" x="3489325" y="4191000"/>
          <p14:tracePt t="39965" x="3489325" y="4175125"/>
          <p14:tracePt t="39971" x="3489325" y="4160838"/>
          <p14:tracePt t="39980" x="3489325" y="4144963"/>
          <p14:tracePt t="39988" x="3489325" y="4130675"/>
          <p14:tracePt t="39996" x="3489325" y="4114800"/>
          <p14:tracePt t="40003" x="3489325" y="4106863"/>
          <p14:tracePt t="40013" x="3489325" y="4098925"/>
          <p14:tracePt t="40019" x="3497263" y="4092575"/>
          <p14:tracePt t="40028" x="3505200" y="4084638"/>
          <p14:tracePt t="40035" x="3513138" y="4084638"/>
          <p14:tracePt t="40046" x="3521075" y="4076700"/>
          <p14:tracePt t="40051" x="3527425" y="4076700"/>
          <p14:tracePt t="40063" x="3543300" y="4076700"/>
          <p14:tracePt t="40066" x="3551238" y="4076700"/>
          <p14:tracePt t="40078" x="3573463" y="4076700"/>
          <p14:tracePt t="40083" x="3589338" y="4076700"/>
          <p14:tracePt t="40095" x="3611563" y="4076700"/>
          <p14:tracePt t="40098" x="3635375" y="4076700"/>
          <p14:tracePt t="40112" x="3641725" y="4076700"/>
          <p14:tracePt t="40115" x="3665538" y="4076700"/>
          <p14:tracePt t="40128" x="3687763" y="4076700"/>
          <p14:tracePt t="40131" x="3703638" y="4076700"/>
          <p14:tracePt t="40145" x="3725863" y="4076700"/>
          <p14:tracePt t="40146" x="3733800" y="4076700"/>
          <p14:tracePt t="40154" x="3741738" y="4076700"/>
          <p14:tracePt t="40162" x="3749675" y="4076700"/>
          <p14:tracePt t="40179" x="3756025" y="4076700"/>
          <p14:tracePt t="40201" x="3749675" y="4076700"/>
          <p14:tracePt t="40212" x="3717925" y="4076700"/>
          <p14:tracePt t="40217" x="3673475" y="4060825"/>
          <p14:tracePt t="40225" x="3619500" y="4054475"/>
          <p14:tracePt t="40233" x="3559175" y="4038600"/>
          <p14:tracePt t="40241" x="3489325" y="4016375"/>
          <p14:tracePt t="40248" x="3406775" y="3984625"/>
          <p14:tracePt t="40256" x="3306763" y="3954463"/>
          <p14:tracePt t="40264" x="3230563" y="3924300"/>
          <p14:tracePt t="40272" x="3116263" y="3894138"/>
          <p14:tracePt t="40280" x="3009900" y="3863975"/>
          <p14:tracePt t="40288" x="2887663" y="3832225"/>
          <p14:tracePt t="40296" x="2765425" y="3810000"/>
          <p14:tracePt t="40304" x="2636838" y="3779838"/>
          <p14:tracePt t="40312" x="2506663" y="3756025"/>
          <p14:tracePt t="40320" x="2446338" y="3741738"/>
          <p14:tracePt t="40328" x="2346325" y="3717925"/>
          <p14:tracePt t="40335" x="2255838" y="3695700"/>
          <p14:tracePt t="40345" x="2171700" y="3679825"/>
          <p14:tracePt t="40351" x="2111375" y="3665538"/>
          <p14:tracePt t="40362" x="2087563" y="3665538"/>
          <p14:tracePt t="40367" x="2049463" y="3657600"/>
          <p14:tracePt t="40378" x="2019300" y="3649663"/>
          <p14:tracePt t="40383" x="1989138" y="3641725"/>
          <p14:tracePt t="40394" x="1973263" y="3641725"/>
          <p14:tracePt t="40399" x="1965325" y="3641725"/>
          <p14:tracePt t="40412" x="1951038" y="3641725"/>
          <p14:tracePt t="40415" x="1943100" y="3641725"/>
          <p14:tracePt t="40430" x="1935163" y="3641725"/>
          <p14:tracePt t="40470" x="1927225" y="3641725"/>
          <p14:tracePt t="40624" x="1927225" y="3635375"/>
          <p14:tracePt t="40628" x="1935163" y="3635375"/>
          <p14:tracePt t="40636" x="1943100" y="3627438"/>
          <p14:tracePt t="40646" x="1958975" y="3619500"/>
          <p14:tracePt t="40652" x="1973263" y="3619500"/>
          <p14:tracePt t="40662" x="1981200" y="3611563"/>
          <p14:tracePt t="40668" x="1997075" y="3611563"/>
          <p14:tracePt t="40678" x="2019300" y="3603625"/>
          <p14:tracePt t="40683" x="2035175" y="3603625"/>
          <p14:tracePt t="40695" x="2041525" y="3597275"/>
          <p14:tracePt t="40699" x="2057400" y="3597275"/>
          <p14:tracePt t="40711" x="2073275" y="3597275"/>
          <p14:tracePt t="40716" x="2079625" y="3597275"/>
          <p14:tracePt t="40728" x="2087563" y="3597275"/>
          <p14:tracePt t="40733" x="2095500" y="3597275"/>
          <p14:tracePt t="40745" x="2103438" y="3597275"/>
          <p14:tracePt t="40748" x="2111375" y="3589338"/>
          <p14:tracePt t="40762" x="2117725" y="3589338"/>
          <p14:tracePt t="40763" x="2141538" y="3581400"/>
          <p14:tracePt t="40770" x="2155825" y="3573463"/>
          <p14:tracePt t="40779" x="2179638" y="3573463"/>
          <p14:tracePt t="40786" x="2201863" y="3565525"/>
          <p14:tracePt t="40796" x="2225675" y="3559175"/>
          <p14:tracePt t="40802" x="2255838" y="3551238"/>
          <p14:tracePt t="40812" x="2286000" y="3551238"/>
          <p14:tracePt t="40818" x="2316163" y="3543300"/>
          <p14:tracePt t="40829" x="2339975" y="3543300"/>
          <p14:tracePt t="40834" x="2370138" y="3543300"/>
          <p14:tracePt t="40845" x="2400300" y="3535363"/>
          <p14:tracePt t="40850" x="2430463" y="3535363"/>
          <p14:tracePt t="40862" x="2460625" y="3535363"/>
          <p14:tracePt t="40865" x="2484438" y="3535363"/>
          <p14:tracePt t="40878" x="2514600" y="3527425"/>
          <p14:tracePt t="40882" x="2536825" y="3527425"/>
          <p14:tracePt t="40895" x="2560638" y="3527425"/>
          <p14:tracePt t="40898" x="2582863" y="3527425"/>
          <p14:tracePt t="40911" x="2606675" y="3527425"/>
          <p14:tracePt t="40914" x="2620963" y="3527425"/>
          <p14:tracePt t="40929" x="2644775" y="3527425"/>
          <p14:tracePt t="40929" x="2651125" y="3527425"/>
          <p14:tracePt t="40936" x="2667000" y="3527425"/>
          <p14:tracePt t="40946" x="2674938" y="3527425"/>
          <p14:tracePt t="40952" x="2689225" y="3527425"/>
          <p14:tracePt t="40963" x="2705100" y="3527425"/>
          <p14:tracePt t="40968" x="2720975" y="3527425"/>
          <p14:tracePt t="40981" x="2735263" y="3527425"/>
          <p14:tracePt t="40984" x="2751138" y="3527425"/>
          <p14:tracePt t="40995" x="2773363" y="3527425"/>
          <p14:tracePt t="41000" x="2797175" y="3521075"/>
          <p14:tracePt t="41011" x="2827338" y="3521075"/>
          <p14:tracePt t="41016" x="2857500" y="3521075"/>
          <p14:tracePt t="41028" x="2887663" y="3521075"/>
          <p14:tracePt t="41032" x="2917825" y="3521075"/>
          <p14:tracePt t="41044" x="2949575" y="3521075"/>
          <p14:tracePt t="41048" x="2979738" y="3521075"/>
          <p14:tracePt t="41062" x="3009900" y="3521075"/>
          <p14:tracePt t="41065" x="3032125" y="3521075"/>
          <p14:tracePt t="41078" x="3070225" y="3521075"/>
          <p14:tracePt t="41080" x="3101975" y="3521075"/>
          <p14:tracePt t="41096" x="3140075" y="3521075"/>
          <p14:tracePt t="41096" x="3178175" y="3527425"/>
          <p14:tracePt t="41102" x="3222625" y="3527425"/>
          <p14:tracePt t="41112" x="3276600" y="3535363"/>
          <p14:tracePt t="41118" x="3322638" y="3535363"/>
          <p14:tracePt t="41128" x="3368675" y="3543300"/>
          <p14:tracePt t="41134" x="3406775" y="3551238"/>
          <p14:tracePt t="41145" x="3451225" y="3559175"/>
          <p14:tracePt t="41150" x="3482975" y="3565525"/>
          <p14:tracePt t="41161" x="3513138" y="3573463"/>
          <p14:tracePt t="41166" x="3551238" y="3581400"/>
          <p14:tracePt t="41178" x="3581400" y="3589338"/>
          <p14:tracePt t="41182" x="3611563" y="3597275"/>
          <p14:tracePt t="41195" x="3635375" y="3611563"/>
          <p14:tracePt t="41200" x="3673475" y="3619500"/>
          <p14:tracePt t="41211" x="3695700" y="3627438"/>
          <p14:tracePt t="41215" x="3725863" y="3635375"/>
          <p14:tracePt t="41229" x="3749675" y="3641725"/>
          <p14:tracePt t="41229" x="3779838" y="3649663"/>
          <p14:tracePt t="41237" x="3794125" y="3657600"/>
          <p14:tracePt t="41245" x="3817938" y="3665538"/>
          <p14:tracePt t="41253" x="3840163" y="3673475"/>
          <p14:tracePt t="41262" x="3856038" y="3679825"/>
          <p14:tracePt t="41269" x="3870325" y="3687763"/>
          <p14:tracePt t="41279" x="3886200" y="3687763"/>
          <p14:tracePt t="41284" x="3902075" y="3695700"/>
          <p14:tracePt t="41295" x="3908425" y="3703638"/>
          <p14:tracePt t="41300" x="3924300" y="3711575"/>
          <p14:tracePt t="41311" x="3932238" y="3717925"/>
          <p14:tracePt t="41316" x="3940175" y="3725863"/>
          <p14:tracePt t="41328" x="3946525" y="3733800"/>
          <p14:tracePt t="41332" x="3962400" y="3741738"/>
          <p14:tracePt t="41345" x="3970338" y="3749675"/>
          <p14:tracePt t="41348" x="3978275" y="3756025"/>
          <p14:tracePt t="41362" x="3984625" y="3763963"/>
          <p14:tracePt t="41365" x="3992563" y="3771900"/>
          <p14:tracePt t="41378" x="3992563" y="3779838"/>
          <p14:tracePt t="41381" x="4000500" y="3779838"/>
          <p14:tracePt t="41395" x="4000500" y="3787775"/>
          <p14:tracePt t="41396" x="4008438" y="3794125"/>
          <p14:tracePt t="41403" x="4016375" y="3794125"/>
          <p14:tracePt t="41412" x="4022725" y="3802063"/>
          <p14:tracePt t="41419" x="4030663" y="3817938"/>
          <p14:tracePt t="41429" x="4038600" y="3832225"/>
          <p14:tracePt t="41435" x="4054475" y="3840163"/>
          <p14:tracePt t="41446" x="4060825" y="3863975"/>
          <p14:tracePt t="41450" x="4076700" y="3878263"/>
          <p14:tracePt t="41462" x="4084638" y="3886200"/>
          <p14:tracePt t="41467" x="4098925" y="3916363"/>
          <p14:tracePt t="41478" x="4114800" y="3924300"/>
          <p14:tracePt t="41482" x="4122738" y="3946525"/>
          <p14:tracePt t="41495" x="4137025" y="3970338"/>
          <p14:tracePt t="41499" x="4144963" y="3984625"/>
          <p14:tracePt t="41511" x="4160838" y="4000500"/>
          <p14:tracePt t="41515" x="4168775" y="4016375"/>
          <p14:tracePt t="41528" x="4175125" y="4038600"/>
          <p14:tracePt t="41531" x="4183063" y="4046538"/>
          <p14:tracePt t="41545" x="4183063" y="4060825"/>
          <p14:tracePt t="41547" x="4191000" y="4068763"/>
          <p14:tracePt t="41562" x="4191000" y="4084638"/>
          <p14:tracePt t="41562" x="4198938" y="4092575"/>
          <p14:tracePt t="41569" x="4198938" y="4098925"/>
          <p14:tracePt t="41579" x="4198938" y="4114800"/>
          <p14:tracePt t="41585" x="4198938" y="4137025"/>
          <p14:tracePt t="41597" x="4198938" y="4160838"/>
          <p14:tracePt t="41601" x="4198938" y="4183063"/>
          <p14:tracePt t="41612" x="4198938" y="4206875"/>
          <p14:tracePt t="41628" x="4198938" y="4267200"/>
          <p14:tracePt t="41632" x="4198938" y="4283075"/>
          <p14:tracePt t="41646" x="4191000" y="4327525"/>
          <p14:tracePt t="41649" x="4183063" y="4343400"/>
          <p14:tracePt t="41662" x="4175125" y="4381500"/>
          <p14:tracePt t="41665" x="4168775" y="4397375"/>
          <p14:tracePt t="41678" x="4152900" y="4427538"/>
          <p14:tracePt t="41681" x="4144963" y="4449763"/>
          <p14:tracePt t="41695" x="4137025" y="4473575"/>
          <p14:tracePt t="41696" x="4122738" y="4503738"/>
          <p14:tracePt t="41704" x="4106863" y="4533900"/>
          <p14:tracePt t="41712" x="4084638" y="4564063"/>
          <p14:tracePt t="41719" x="4068763" y="4602163"/>
          <p14:tracePt t="41729" x="4046538" y="4640263"/>
          <p14:tracePt t="41735" x="4016375" y="4686300"/>
          <p14:tracePt t="41746" x="4000500" y="4724400"/>
          <p14:tracePt t="41751" x="3978275" y="4762500"/>
          <p14:tracePt t="41762" x="3954463" y="4784725"/>
          <p14:tracePt t="41767" x="3932238" y="4816475"/>
          <p14:tracePt t="41778" x="3908425" y="4846638"/>
          <p14:tracePt t="41783" x="3894138" y="4868863"/>
          <p14:tracePt t="41795" x="3863975" y="4884738"/>
          <p14:tracePt t="41799" x="3840163" y="4899025"/>
          <p14:tracePt t="41812" x="3817938" y="4914900"/>
          <p14:tracePt t="41815" x="3779838" y="4922838"/>
          <p14:tracePt t="41828" x="3749675" y="4937125"/>
          <p14:tracePt t="41832" x="3717925" y="4945063"/>
          <p14:tracePt t="41845" x="3679825" y="4960938"/>
          <p14:tracePt t="41848" x="3641725" y="4968875"/>
          <p14:tracePt t="41862" x="3597275" y="4975225"/>
          <p14:tracePt t="41862" x="3551238" y="4983163"/>
          <p14:tracePt t="41869" x="3497263" y="4983163"/>
          <p14:tracePt t="41879" x="3444875" y="4991100"/>
          <p14:tracePt t="41896" x="3382963" y="4991100"/>
          <p14:tracePt t="41896" x="3292475" y="4991100"/>
          <p14:tracePt t="41901" x="3222625" y="4991100"/>
          <p14:tracePt t="41912" x="3140075" y="4975225"/>
          <p14:tracePt t="41917" x="3063875" y="4953000"/>
          <p14:tracePt t="41928" x="2971800" y="4914900"/>
          <p14:tracePt t="41933" x="2873375" y="4868863"/>
          <p14:tracePt t="41946" x="2759075" y="4822825"/>
          <p14:tracePt t="41949" x="2651125" y="4770438"/>
          <p14:tracePt t="41962" x="2544763" y="4716463"/>
          <p14:tracePt t="41965" x="2422525" y="4656138"/>
          <p14:tracePt t="41981" x="2308225" y="4594225"/>
          <p14:tracePt t="41981" x="2187575" y="4525963"/>
          <p14:tracePt t="41988" x="2079625" y="4457700"/>
          <p14:tracePt t="41996" x="1965325" y="4389438"/>
          <p14:tracePt t="42004" x="1844675" y="4313238"/>
          <p14:tracePt t="42012" x="1730375" y="4237038"/>
          <p14:tracePt t="42020" x="1616075" y="4152900"/>
          <p14:tracePt t="42029" x="1508125" y="4068763"/>
          <p14:tracePt t="42036" x="1393825" y="3978275"/>
          <p14:tracePt t="42045" x="1287463" y="3878263"/>
          <p14:tracePt t="42052" x="1189038" y="3787775"/>
          <p14:tracePt t="42062" x="1104900" y="3695700"/>
          <p14:tracePt t="42067" x="1020763" y="3603625"/>
          <p14:tracePt t="42078" x="944563" y="3521075"/>
          <p14:tracePt t="42084" x="884238" y="3444875"/>
          <p14:tracePt t="42095" x="854075" y="3398838"/>
          <p14:tracePt t="42100" x="800100" y="3330575"/>
          <p14:tracePt t="42111" x="754063" y="3276600"/>
          <p14:tracePt t="42115" x="723900" y="3230563"/>
          <p14:tracePt t="42130" x="708025" y="3216275"/>
          <p14:tracePt t="42133" x="685800" y="3192463"/>
          <p14:tracePt t="42146" x="663575" y="3162300"/>
          <p14:tracePt t="42161" x="655638" y="3154363"/>
          <p14:tracePt t="42162" x="639763" y="3140075"/>
          <p14:tracePt t="42162" x="631825" y="3132138"/>
          <p14:tracePt t="42170" x="625475" y="3132138"/>
          <p14:tracePt t="42179" x="625475" y="3124200"/>
          <p14:tracePt t="42186" x="617538" y="3124200"/>
          <p14:tracePt t="42195" x="617538" y="3116263"/>
          <p14:tracePt t="42249" x="609600" y="3116263"/>
          <p14:tracePt t="42929" x="631825" y="3116263"/>
          <p14:tracePt t="42937" x="669925" y="3116263"/>
          <p14:tracePt t="42945" x="723900" y="3116263"/>
          <p14:tracePt t="42953" x="784225" y="3116263"/>
          <p14:tracePt t="42962" x="860425" y="3116263"/>
          <p14:tracePt t="42969" x="1012825" y="3154363"/>
          <p14:tracePt t="42978" x="1181100" y="3216275"/>
          <p14:tracePt t="42985" x="1393825" y="3298825"/>
          <p14:tracePt t="42995" x="1630363" y="3429000"/>
          <p14:tracePt t="43000" x="1874838" y="3573463"/>
          <p14:tracePt t="43011" x="2133600" y="3733800"/>
          <p14:tracePt t="43016" x="2370138" y="3902075"/>
          <p14:tracePt t="43024" x="2606675" y="4084638"/>
          <p14:tracePt t="43032" x="2835275" y="4244975"/>
          <p14:tracePt t="43040" x="2917825" y="4297363"/>
          <p14:tracePt t="43048" x="3086100" y="4411663"/>
          <p14:tracePt t="43056" x="3230563" y="4511675"/>
          <p14:tracePt t="43064" x="3284538" y="4533900"/>
          <p14:tracePt t="43072" x="3375025" y="4602163"/>
          <p14:tracePt t="43080" x="3398838" y="4610100"/>
          <p14:tracePt t="43087" x="3459163" y="4648200"/>
          <p14:tracePt t="43096" x="3497263" y="4664075"/>
          <p14:tracePt t="43103" x="3535363" y="4670425"/>
          <p14:tracePt t="43285" x="3543300" y="4670425"/>
          <p14:tracePt t="43295" x="3589338" y="4716463"/>
          <p14:tracePt t="43301" x="3641725" y="4762500"/>
          <p14:tracePt t="43311" x="3711575" y="4822825"/>
          <p14:tracePt t="43317" x="3802063" y="4899025"/>
          <p14:tracePt t="43325" x="3894138" y="4983163"/>
          <p14:tracePt t="43333" x="4076700" y="5135563"/>
          <p14:tracePt t="43340" x="4267200" y="5287963"/>
          <p14:tracePt t="43348" x="4359275" y="5356225"/>
          <p14:tracePt t="43356" x="4511675" y="5470525"/>
          <p14:tracePt t="43364" x="4572000" y="5516563"/>
          <p14:tracePt t="43372" x="4602163" y="5540375"/>
          <p14:tracePt t="43380" x="4686300" y="5600700"/>
          <p14:tracePt t="43388" x="4740275" y="5630863"/>
          <p14:tracePt t="43396" x="4770438" y="5654675"/>
          <p14:tracePt t="43404" x="4792663" y="5668963"/>
          <p14:tracePt t="43412" x="4808538" y="5676900"/>
          <p14:tracePt t="43420" x="4816475" y="5676900"/>
          <p14:tracePt t="43429" x="4816475" y="5684838"/>
          <p14:tracePt t="43435" x="4822825" y="5684838"/>
          <p14:tracePt t="43446" x="4830763" y="5684838"/>
          <p14:tracePt t="43451" x="4838700" y="5684838"/>
          <p14:tracePt t="43462" x="4846638" y="5684838"/>
          <p14:tracePt t="43467" x="4854575" y="5692775"/>
          <p14:tracePt t="43478" x="4860925" y="5692775"/>
          <p14:tracePt t="43483" x="4860925" y="5699125"/>
          <p14:tracePt t="43495" x="4868863" y="5699125"/>
          <p14:tracePt t="43501" x="4876800" y="5699125"/>
          <p14:tracePt t="43511" x="4884738" y="5699125"/>
          <p14:tracePt t="43705" x="4922838" y="5737225"/>
          <p14:tracePt t="43712" x="4983163" y="5799138"/>
          <p14:tracePt t="43720" x="5067300" y="5875338"/>
          <p14:tracePt t="43728" x="5165725" y="5965825"/>
          <p14:tracePt t="43736" x="5265738" y="6057900"/>
          <p14:tracePt t="43746" x="5456238" y="6232525"/>
          <p14:tracePt t="43752" x="5676900" y="6438900"/>
          <p14:tracePt t="43762" x="5883275" y="6613525"/>
          <p14:tracePt t="43768" x="6065838" y="6797675"/>
          <p14:tracePt t="43778" x="6142038" y="6850063"/>
          <p14:tracePt t="43783" x="6286500" y="6850063"/>
          <p14:tracePt t="43791" x="6332538" y="6850063"/>
          <p14:tracePt t="43799" x="6430963" y="6850063"/>
          <p14:tracePt t="43807" x="6454775" y="6850063"/>
          <p14:tracePt t="43815" x="6499225" y="6850063"/>
          <p14:tracePt t="43823" x="6537325" y="6850063"/>
          <p14:tracePt t="43831" x="6553200" y="6850063"/>
          <p14:tracePt t="43839" x="6569075" y="6850063"/>
          <p14:tracePt t="43854" x="6575425" y="6850063"/>
          <p14:tracePt t="43989" x="6575425" y="6811963"/>
          <p14:tracePt t="43997" x="6575425" y="6781800"/>
          <p14:tracePt t="44005" x="6575425" y="6735763"/>
          <p14:tracePt t="44013" x="6575425" y="6689725"/>
          <p14:tracePt t="44021" x="6575425" y="6645275"/>
          <p14:tracePt t="44029" x="6575425" y="6583363"/>
          <p14:tracePt t="44036" x="6575425" y="6561138"/>
          <p14:tracePt t="44045" x="6575425" y="6523038"/>
          <p14:tracePt t="44052" x="6575425" y="6484938"/>
          <p14:tracePt t="44062" x="6575425" y="6461125"/>
          <p14:tracePt t="44068" x="6575425" y="6446838"/>
          <p14:tracePt t="44078" x="6569075" y="6438900"/>
          <p14:tracePt t="44084" x="6569075" y="6430963"/>
          <p14:tracePt t="44091" x="6561138" y="6423025"/>
          <p14:tracePt t="44107" x="6553200" y="6423025"/>
          <p14:tracePt t="44116" x="6553200" y="6416675"/>
          <p14:tracePt t="44345" x="6545263" y="6416675"/>
          <p14:tracePt t="44353" x="6530975" y="6416675"/>
          <p14:tracePt t="44363" x="6499225" y="6416675"/>
          <p14:tracePt t="44368" x="6454775" y="6408738"/>
          <p14:tracePt t="44378" x="6332538" y="6378575"/>
          <p14:tracePt t="44384" x="6202363" y="6332538"/>
          <p14:tracePt t="44395" x="6027738" y="6278563"/>
          <p14:tracePt t="44400" x="5829300" y="6188075"/>
          <p14:tracePt t="44408" x="5616575" y="6096000"/>
          <p14:tracePt t="44416" x="5394325" y="5981700"/>
          <p14:tracePt t="44424" x="5173663" y="5867400"/>
          <p14:tracePt t="44432" x="5075238" y="5813425"/>
          <p14:tracePt t="44440" x="4906963" y="5722938"/>
          <p14:tracePt t="44448" x="4740275" y="5622925"/>
          <p14:tracePt t="44456" x="4610100" y="5554663"/>
          <p14:tracePt t="44464" x="4556125" y="5524500"/>
          <p14:tracePt t="44694" x="4533900" y="5502275"/>
          <p14:tracePt t="44701" x="4495800" y="5470525"/>
          <p14:tracePt t="44711" x="4441825" y="5432425"/>
          <p14:tracePt t="44716" x="4373563" y="5380038"/>
          <p14:tracePt t="44724" x="4305300" y="5311775"/>
          <p14:tracePt t="44732" x="4237038" y="5241925"/>
          <p14:tracePt t="44741" x="4152900" y="5165725"/>
          <p14:tracePt t="44748" x="4076700" y="5083175"/>
          <p14:tracePt t="44756" x="4046538" y="5051425"/>
          <p14:tracePt t="44764" x="3992563" y="4983163"/>
          <p14:tracePt t="44772" x="3978275" y="4960938"/>
          <p14:tracePt t="44780" x="3940175" y="4922838"/>
          <p14:tracePt t="44788" x="3924300" y="4892675"/>
          <p14:tracePt t="44796" x="3908425" y="4860925"/>
          <p14:tracePt t="44804" x="3902075" y="4838700"/>
          <p14:tracePt t="48897" x="3902075" y="4816475"/>
          <p14:tracePt t="48911" x="3902075" y="4792663"/>
          <p14:tracePt t="48914" x="3902075" y="4778375"/>
          <p14:tracePt t="48929" x="3902075" y="4762500"/>
          <p14:tracePt t="48929" x="3902075" y="4746625"/>
          <p14:tracePt t="48937" x="3894138" y="4740275"/>
          <p14:tracePt t="48946" x="3894138" y="4732338"/>
          <p14:tracePt t="48952" x="3894138" y="4724400"/>
          <p14:tracePt t="48962" x="3894138" y="4708525"/>
          <p14:tracePt t="48968" x="3894138" y="4702175"/>
          <p14:tracePt t="48981" x="3894138" y="4694238"/>
          <p14:tracePt t="48985" x="3886200" y="4686300"/>
          <p14:tracePt t="48995" x="3886200" y="4670425"/>
          <p14:tracePt t="49000" x="3886200" y="4664075"/>
          <p14:tracePt t="49012" x="3886200" y="4656138"/>
          <p14:tracePt t="49016" x="3886200" y="4648200"/>
          <p14:tracePt t="49028" x="3886200" y="4640263"/>
          <p14:tracePt t="49032" x="3886200" y="4632325"/>
          <p14:tracePt t="49045" x="3886200" y="4625975"/>
          <p14:tracePt t="49048" x="3894138" y="4625975"/>
          <p14:tracePt t="49061" x="3894138" y="4618038"/>
          <p14:tracePt t="49064" x="3908425" y="4618038"/>
          <p14:tracePt t="49078" x="3916363" y="4618038"/>
          <p14:tracePt t="49081" x="3924300" y="4618038"/>
          <p14:tracePt t="49095" x="3932238" y="4618038"/>
          <p14:tracePt t="49096" x="3940175" y="4618038"/>
          <p14:tracePt t="49103" x="3954463" y="4618038"/>
          <p14:tracePt t="49112" x="3962400" y="4618038"/>
          <p14:tracePt t="49129" x="3970338" y="4618038"/>
          <p14:tracePt t="49134" x="3978275" y="4618038"/>
          <p14:tracePt t="49145" x="3984625" y="4618038"/>
          <p14:tracePt t="49150" x="3992563" y="4618038"/>
          <p14:tracePt t="49166" x="4000500" y="4618038"/>
          <p14:tracePt t="49174" x="4016375" y="4618038"/>
          <p14:tracePt t="49182" x="4030663" y="4618038"/>
          <p14:tracePt t="49190" x="4046538" y="4618038"/>
          <p14:tracePt t="49198" x="4068763" y="4625975"/>
          <p14:tracePt t="49206" x="4098925" y="4640263"/>
          <p14:tracePt t="49214" x="4122738" y="4656138"/>
          <p14:tracePt t="49222" x="4160838" y="4678363"/>
          <p14:tracePt t="49229" x="4198938" y="4708525"/>
          <p14:tracePt t="49237" x="4237038" y="4740275"/>
          <p14:tracePt t="49245" x="4275138" y="4778375"/>
          <p14:tracePt t="49253" x="4305300" y="4808538"/>
          <p14:tracePt t="49263" x="4343400" y="4846638"/>
          <p14:tracePt t="49269" x="4365625" y="4876800"/>
          <p14:tracePt t="49279" x="4381500" y="4899025"/>
          <p14:tracePt t="49285" x="4403725" y="4922838"/>
          <p14:tracePt t="49295" x="4411663" y="4937125"/>
          <p14:tracePt t="49301" x="4427538" y="4953000"/>
          <p14:tracePt t="49311" x="4435475" y="4960938"/>
          <p14:tracePt t="49317" x="4435475" y="4968875"/>
          <p14:tracePt t="49460" x="4427538" y="4968875"/>
          <p14:tracePt t="49467" x="4419600" y="4968875"/>
          <p14:tracePt t="49475" x="4403725" y="4968875"/>
          <p14:tracePt t="49483" x="4381500" y="4953000"/>
          <p14:tracePt t="49490" x="4335463" y="4922838"/>
          <p14:tracePt t="49499" x="4289425" y="4892675"/>
          <p14:tracePt t="49506" x="4244975" y="4854575"/>
          <p14:tracePt t="49514" x="4198938" y="4800600"/>
          <p14:tracePt t="49522" x="4152900" y="4740275"/>
          <p14:tracePt t="49530" x="4098925" y="4648200"/>
          <p14:tracePt t="49538" x="4046538" y="4549775"/>
          <p14:tracePt t="49546" x="4000500" y="4441825"/>
          <p14:tracePt t="49554" x="3954463" y="4327525"/>
          <p14:tracePt t="49562" x="3932238" y="4221163"/>
          <p14:tracePt t="49570" x="3902075" y="4106863"/>
          <p14:tracePt t="49579" x="3894138" y="4068763"/>
          <p14:tracePt t="49585" x="3886200" y="3978275"/>
          <p14:tracePt t="49595" x="3878263" y="3902075"/>
          <p14:tracePt t="49601" x="3878263" y="3840163"/>
          <p14:tracePt t="49612" x="3878263" y="3817938"/>
          <p14:tracePt t="49617" x="3878263" y="3779838"/>
          <p14:tracePt t="49628" x="3878263" y="3756025"/>
          <p14:tracePt t="49633" x="3878263" y="3741738"/>
          <p14:tracePt t="49646" x="3878263" y="3733800"/>
          <p14:tracePt t="49665" x="3886200" y="3733800"/>
          <p14:tracePt t="49679" x="3886200" y="3741738"/>
          <p14:tracePt t="49681" x="3902075" y="3756025"/>
          <p14:tracePt t="49695" x="3916363" y="3779838"/>
          <p14:tracePt t="49698" x="3924300" y="3802063"/>
          <p14:tracePt t="49712" x="3954463" y="3832225"/>
          <p14:tracePt t="49713" x="3978275" y="3863975"/>
          <p14:tracePt t="49720" x="4008438" y="3908425"/>
          <p14:tracePt t="49729" x="4060825" y="3984625"/>
          <p14:tracePt t="49736" x="4098925" y="4030663"/>
          <p14:tracePt t="49746" x="4144963" y="4092575"/>
          <p14:tracePt t="49763" x="4183063" y="4160838"/>
          <p14:tracePt t="49763" x="4221163" y="4229100"/>
          <p14:tracePt t="49767" x="4267200" y="4321175"/>
          <p14:tracePt t="49777" x="4275138" y="4359275"/>
          <p14:tracePt t="49783" x="4305300" y="4427538"/>
          <p14:tracePt t="49791" x="4327525" y="4487863"/>
          <p14:tracePt t="49799" x="4327525" y="4511675"/>
          <p14:tracePt t="49807" x="4335463" y="4556125"/>
          <p14:tracePt t="49815" x="4343400" y="4579938"/>
          <p14:tracePt t="49823" x="4343400" y="4602163"/>
          <p14:tracePt t="49831" x="4343400" y="4618038"/>
          <p14:tracePt t="49838" x="4343400" y="4625975"/>
          <p14:tracePt t="49846" x="4343400" y="4632325"/>
          <p14:tracePt t="49854" x="4327525" y="4640263"/>
          <p14:tracePt t="49862" x="4321175" y="4640263"/>
          <p14:tracePt t="49870" x="4297363" y="4640263"/>
          <p14:tracePt t="49879" x="4289425" y="4640263"/>
          <p14:tracePt t="49886" x="4259263" y="4640263"/>
          <p14:tracePt t="50139" x="4244975" y="4632325"/>
          <p14:tracePt t="50147" x="4229100" y="4618038"/>
          <p14:tracePt t="50155" x="4213225" y="4602163"/>
          <p14:tracePt t="50163" x="4191000" y="4579938"/>
          <p14:tracePt t="50171" x="4160838" y="4556125"/>
          <p14:tracePt t="50179" x="4144963" y="4533900"/>
          <p14:tracePt t="50187" x="4122738" y="4503738"/>
          <p14:tracePt t="50196" x="4092575" y="4487863"/>
          <p14:tracePt t="50202" x="4084638" y="4473575"/>
          <p14:tracePt t="50212" x="4060825" y="4449763"/>
          <p14:tracePt t="50218" x="4030663" y="4427538"/>
          <p14:tracePt t="50228" x="4022725" y="4411663"/>
          <p14:tracePt t="50234" x="4008438" y="4397375"/>
          <p14:tracePt t="50244" x="3984625" y="4381500"/>
          <p14:tracePt t="50250" x="3970338" y="4365625"/>
          <p14:tracePt t="50257" x="3954463" y="4351338"/>
          <p14:tracePt t="50266" x="3946525" y="4335463"/>
          <p14:tracePt t="50274" x="3932238" y="4327525"/>
          <p14:tracePt t="50281" x="3924300" y="4313238"/>
          <p14:tracePt t="50289" x="3902075" y="4289425"/>
          <p14:tracePt t="50297" x="3894138" y="4275138"/>
          <p14:tracePt t="50305" x="3886200" y="4259263"/>
          <p14:tracePt t="50313" x="3870325" y="4237038"/>
          <p14:tracePt t="50321" x="3863975" y="4221163"/>
          <p14:tracePt t="50329" x="3856038" y="4213225"/>
          <p14:tracePt t="50337" x="3832225" y="4175125"/>
          <p14:tracePt t="50345" x="3825875" y="4168775"/>
          <p14:tracePt t="50352" x="3810000" y="4152900"/>
          <p14:tracePt t="50362" x="3794125" y="4137025"/>
          <p14:tracePt t="50368" x="3787775" y="4122738"/>
          <p14:tracePt t="50379" x="3771900" y="4106863"/>
          <p14:tracePt t="50384" x="3763963" y="4098925"/>
          <p14:tracePt t="50395" x="3749675" y="4092575"/>
          <p14:tracePt t="50400" x="3741738" y="4084638"/>
          <p14:tracePt t="50411" x="3733800" y="4076700"/>
          <p14:tracePt t="50416" x="3725863" y="4068763"/>
          <p14:tracePt t="50429" x="3725863" y="4060825"/>
          <p14:tracePt t="50432" x="3717925" y="4060825"/>
          <p14:tracePt t="50445" x="3717925" y="4054475"/>
          <p14:tracePt t="50448" x="3717925" y="4046538"/>
          <p14:tracePt t="50462" x="3711575" y="4046538"/>
          <p14:tracePt t="50466" x="3711575" y="4038600"/>
          <p14:tracePt t="50478" x="3711575" y="4030663"/>
          <p14:tracePt t="50481" x="3711575" y="4022725"/>
          <p14:tracePt t="50496" x="3711575" y="4008438"/>
          <p14:tracePt t="50496" x="3711575" y="4000500"/>
          <p14:tracePt t="50503" x="3711575" y="3992563"/>
          <p14:tracePt t="50512" x="3711575" y="3978275"/>
          <p14:tracePt t="50519" x="3711575" y="3970338"/>
          <p14:tracePt t="50529" x="3711575" y="3962400"/>
          <p14:tracePt t="50534" x="3711575" y="3946525"/>
          <p14:tracePt t="50545" x="3717925" y="3940175"/>
          <p14:tracePt t="50550" x="3725863" y="3932238"/>
          <p14:tracePt t="50562" x="3733800" y="3932238"/>
          <p14:tracePt t="50566" x="3741738" y="3924300"/>
          <p14:tracePt t="50578" x="3756025" y="3924300"/>
          <p14:tracePt t="50582" x="3763963" y="3916363"/>
          <p14:tracePt t="50595" x="3779838" y="3916363"/>
          <p14:tracePt t="50598" x="3787775" y="3916363"/>
          <p14:tracePt t="50611" x="3794125" y="3908425"/>
          <p14:tracePt t="50615" x="3802063" y="3908425"/>
          <p14:tracePt t="50629" x="3810000" y="3908425"/>
          <p14:tracePt t="50637" x="3817938" y="3902075"/>
          <p14:tracePt t="50653" x="3817938" y="3894138"/>
          <p14:tracePt t="50662" x="3817938" y="3886200"/>
          <p14:tracePt t="50669" x="3810000" y="3878263"/>
          <p14:tracePt t="50678" x="3802063" y="3870325"/>
          <p14:tracePt t="50685" x="3779838" y="3856038"/>
          <p14:tracePt t="50695" x="3763963" y="3848100"/>
          <p14:tracePt t="50701" x="3749675" y="3840163"/>
          <p14:tracePt t="50710" x="3725863" y="3825875"/>
          <p14:tracePt t="50716" x="3711575" y="3817938"/>
          <p14:tracePt t="50724" x="3695700" y="3810000"/>
          <p14:tracePt t="50732" x="3687763" y="3802063"/>
          <p14:tracePt t="50740" x="3679825" y="3794125"/>
          <p14:tracePt t="50748" x="3673475" y="3794125"/>
          <p14:tracePt t="50787" x="3687763" y="3794125"/>
          <p14:tracePt t="50795" x="3711575" y="3810000"/>
          <p14:tracePt t="50803" x="3733800" y="3817938"/>
          <p14:tracePt t="52535" x="3763963" y="3794125"/>
          <p14:tracePt t="52546" x="3787775" y="3771900"/>
          <p14:tracePt t="52551" x="3794125" y="3763963"/>
          <p14:tracePt t="52567" x="3802063" y="3763963"/>
          <p14:tracePt t="52599" x="3802063" y="3771900"/>
          <p14:tracePt t="52630" x="3787775" y="3771900"/>
          <p14:tracePt t="52638" x="3771900" y="3771900"/>
          <p14:tracePt t="52646" x="3741738" y="3756025"/>
          <p14:tracePt t="52654" x="3717925" y="3741738"/>
          <p14:tracePt t="52662" x="3687763" y="3695700"/>
          <p14:tracePt t="52670" x="3657600" y="3665538"/>
          <p14:tracePt t="52678" x="3635375" y="3619500"/>
          <p14:tracePt t="52686" x="3611563" y="3573463"/>
          <p14:tracePt t="52696" x="3597275" y="3527425"/>
          <p14:tracePt t="52701" x="3589338" y="3482975"/>
          <p14:tracePt t="52712" x="3589338" y="3451225"/>
          <p14:tracePt t="52717" x="3589338" y="3421063"/>
          <p14:tracePt t="52728" x="3597275" y="3398838"/>
          <p14:tracePt t="52733" x="3641725" y="3368675"/>
          <p14:tracePt t="52741" x="3679825" y="3360738"/>
          <p14:tracePt t="52749" x="3717925" y="3352800"/>
          <p14:tracePt t="52757" x="3771900" y="3352800"/>
          <p14:tracePt t="52765" x="3825875" y="3352800"/>
          <p14:tracePt t="52773" x="3878263" y="3352800"/>
          <p14:tracePt t="52781" x="3916363" y="3360738"/>
          <p14:tracePt t="52788" x="3954463" y="3375025"/>
          <p14:tracePt t="52796" x="3978275" y="3398838"/>
          <p14:tracePt t="55378" x="3978275" y="3390900"/>
          <p14:tracePt t="55383" x="3962400" y="3390900"/>
          <p14:tracePt t="55395" x="3946525" y="3436938"/>
          <p14:tracePt t="55399" x="3932238" y="3489325"/>
          <p14:tracePt t="55411" x="3908425" y="3559175"/>
          <p14:tracePt t="55414" x="3894138" y="3635375"/>
          <p14:tracePt t="55429" x="3886200" y="3695700"/>
          <p14:tracePt t="55432" x="3856038" y="3763963"/>
          <p14:tracePt t="55445" x="3840163" y="3825875"/>
          <p14:tracePt t="55446" x="3817938" y="3878263"/>
          <p14:tracePt t="55454" x="3779838" y="3962400"/>
          <p14:tracePt t="55463" x="3741738" y="4022725"/>
          <p14:tracePt t="55469" x="3725863" y="4046538"/>
          <p14:tracePt t="55478" x="3695700" y="4076700"/>
          <p14:tracePt t="55485" x="3673475" y="4098925"/>
          <p14:tracePt t="55496" x="3657600" y="4114800"/>
          <p14:tracePt t="55501" x="3641725" y="4122738"/>
          <p14:tracePt t="55511" x="3635375" y="4130675"/>
          <p14:tracePt t="55517" x="3627438" y="4137025"/>
          <p14:tracePt t="55529" x="3619500" y="4144963"/>
          <p14:tracePt t="55533" x="3611563" y="4160838"/>
          <p14:tracePt t="55545" x="3611563" y="4175125"/>
          <p14:tracePt t="55549" x="3611563" y="4191000"/>
          <p14:tracePt t="55562" x="3611563" y="4198938"/>
          <p14:tracePt t="55566" x="3611563" y="4221163"/>
          <p14:tracePt t="55578" x="3611563" y="4237038"/>
          <p14:tracePt t="55581" x="3619500" y="4244975"/>
          <p14:tracePt t="55595" x="3619500" y="4259263"/>
          <p14:tracePt t="55598" x="3627438" y="4267200"/>
          <p14:tracePt t="55612" x="3635375" y="4267200"/>
          <p14:tracePt t="55612" x="3649663" y="4275138"/>
          <p14:tracePt t="55620" x="3657600" y="4275138"/>
          <p14:tracePt t="55629" x="3673475" y="4275138"/>
          <p14:tracePt t="55636" x="3687763" y="4267200"/>
          <p14:tracePt t="55646" x="3711575" y="4251325"/>
          <p14:tracePt t="55651" x="3725863" y="4229100"/>
          <p14:tracePt t="55662" x="3725863" y="4221163"/>
          <p14:tracePt t="55667" x="3756025" y="4191000"/>
          <p14:tracePt t="55679" x="3756025" y="4168775"/>
          <p14:tracePt t="55683" x="3763963" y="4144963"/>
          <p14:tracePt t="55695" x="3771900" y="4114800"/>
          <p14:tracePt t="55699" x="3771900" y="4084638"/>
          <p14:tracePt t="55712" x="3771900" y="4060825"/>
          <p14:tracePt t="55715" x="3771900" y="4030663"/>
          <p14:tracePt t="55728" x="3771900" y="4000500"/>
          <p14:tracePt t="55733" x="3763963" y="3970338"/>
          <p14:tracePt t="55745" x="3756025" y="3946525"/>
          <p14:tracePt t="55748" x="3741738" y="3916363"/>
          <p14:tracePt t="55762" x="3717925" y="3894138"/>
          <p14:tracePt t="55762" x="3703638" y="3878263"/>
          <p14:tracePt t="55770" x="3687763" y="3870325"/>
          <p14:tracePt t="55779" x="3673475" y="3863975"/>
          <p14:tracePt t="55786" x="3657600" y="3856038"/>
          <p14:tracePt t="55795" x="3641725" y="3848100"/>
          <p14:tracePt t="55802" x="3627438" y="3848100"/>
          <p14:tracePt t="55812" x="3619500" y="3848100"/>
          <p14:tracePt t="55818" x="3611563" y="3840163"/>
          <p14:tracePt t="55829" x="3603625" y="3840163"/>
          <p14:tracePt t="55834" x="3597275" y="3840163"/>
          <p14:tracePt t="55845" x="3589338" y="3832225"/>
          <p14:tracePt t="55849" x="3589338" y="3825875"/>
          <p14:tracePt t="55865" x="3581400" y="3817938"/>
          <p14:tracePt t="55878" x="3581400" y="3810000"/>
          <p14:tracePt t="55882" x="3581400" y="3802063"/>
          <p14:tracePt t="55895" x="3581400" y="3794125"/>
          <p14:tracePt t="55897" x="3581400" y="3779838"/>
          <p14:tracePt t="55912" x="3581400" y="3763963"/>
          <p14:tracePt t="55916" x="3589338" y="3756025"/>
          <p14:tracePt t="55928" x="3597275" y="3749675"/>
          <p14:tracePt t="55929" x="3603625" y="3733800"/>
          <p14:tracePt t="55937" x="3611563" y="3725863"/>
          <p14:tracePt t="55946" x="3619500" y="3717925"/>
          <p14:tracePt t="55953" x="3635375" y="3711575"/>
          <p14:tracePt t="55962" x="3649663" y="3695700"/>
          <p14:tracePt t="55968" x="3665538" y="3687763"/>
          <p14:tracePt t="55997" x="3711575" y="3673475"/>
          <p14:tracePt t="55998" x="3741738" y="3665538"/>
          <p14:tracePt t="56002" x="3817938" y="3649663"/>
          <p14:tracePt t="56008" x="3870325" y="3641725"/>
          <p14:tracePt t="56015" x="3954463" y="3627438"/>
          <p14:tracePt t="56024" x="4046538" y="3627438"/>
          <p14:tracePt t="56031" x="4144963" y="3627438"/>
          <p14:tracePt t="56039" x="4251325" y="3627438"/>
          <p14:tracePt t="56047" x="4351338" y="3627438"/>
          <p14:tracePt t="56055" x="4397375" y="3627438"/>
          <p14:tracePt t="56063" x="4549775" y="3627438"/>
          <p14:tracePt t="56071" x="4632325" y="3635375"/>
          <p14:tracePt t="56079" x="4724400" y="3657600"/>
          <p14:tracePt t="56087" x="4754563" y="3673475"/>
          <p14:tracePt t="56096" x="4830763" y="3703638"/>
          <p14:tracePt t="56102" x="4892675" y="3733800"/>
          <p14:tracePt t="56112" x="4945063" y="3756025"/>
          <p14:tracePt t="56118" x="4999038" y="3787775"/>
          <p14:tracePt t="56129" x="5037138" y="3817938"/>
          <p14:tracePt t="56134" x="5067300" y="3848100"/>
          <p14:tracePt t="56145" x="5083175" y="3856038"/>
          <p14:tracePt t="56150" x="5105400" y="3886200"/>
          <p14:tracePt t="56161" x="5121275" y="3908425"/>
          <p14:tracePt t="56166" x="5127625" y="3924300"/>
          <p14:tracePt t="56178" x="5135563" y="3946525"/>
          <p14:tracePt t="56182" x="5135563" y="3954463"/>
          <p14:tracePt t="56195" x="5135563" y="3978275"/>
          <p14:tracePt t="56197" x="5135563" y="3992563"/>
          <p14:tracePt t="56212" x="5135563" y="4008438"/>
          <p14:tracePt t="56215" x="5113338" y="4016375"/>
          <p14:tracePt t="56228" x="5089525" y="4038600"/>
          <p14:tracePt t="56229" x="5037138" y="4060825"/>
          <p14:tracePt t="56237" x="4968875" y="4076700"/>
          <p14:tracePt t="56246" x="4884738" y="4098925"/>
          <p14:tracePt t="56253" x="4778375" y="4106863"/>
          <p14:tracePt t="56262" x="4564063" y="4137025"/>
          <p14:tracePt t="56269" x="4473575" y="4144963"/>
          <p14:tracePt t="56279" x="4327525" y="4152900"/>
          <p14:tracePt t="56284" x="4160838" y="4152900"/>
          <p14:tracePt t="56295" x="4008438" y="4152900"/>
          <p14:tracePt t="56300" x="3870325" y="4152900"/>
          <p14:tracePt t="56312" x="3741738" y="4152900"/>
          <p14:tracePt t="56316" x="3619500" y="4152900"/>
          <p14:tracePt t="56329" x="3565525" y="4144963"/>
          <p14:tracePt t="56345" x="3398838" y="4130675"/>
          <p14:tracePt t="56348" x="3375025" y="4130675"/>
          <p14:tracePt t="56362" x="3330575" y="4122738"/>
          <p14:tracePt t="56365" x="3298825" y="4114800"/>
          <p14:tracePt t="56378" x="3284538" y="4106863"/>
          <p14:tracePt t="56381" x="3268663" y="4106863"/>
          <p14:tracePt t="56395" x="3260725" y="4098925"/>
          <p14:tracePt t="56396" x="3254375" y="4098925"/>
          <p14:tracePt t="56412" x="3254375" y="4092575"/>
          <p14:tracePt t="56450" x="3254375" y="4084638"/>
          <p14:tracePt t="56466" x="3260725" y="4084638"/>
          <p14:tracePt t="56482" x="3260725" y="4076700"/>
          <p14:tracePt t="56490" x="3268663" y="4076700"/>
          <p14:tracePt t="56498" x="3276600" y="4068763"/>
          <p14:tracePt t="56506" x="3276600" y="4060825"/>
          <p14:tracePt t="56514" x="3284538" y="4054475"/>
          <p14:tracePt t="56521" x="3284538" y="4046538"/>
          <p14:tracePt t="56529" x="3292475" y="4038600"/>
          <p14:tracePt t="56537" x="3292475" y="4030663"/>
          <p14:tracePt t="56545" x="3292475" y="4016375"/>
          <p14:tracePt t="56553" x="3298825" y="4000500"/>
          <p14:tracePt t="56562" x="3298825" y="3992563"/>
          <p14:tracePt t="56569" x="3306763" y="3978275"/>
          <p14:tracePt t="56579" x="3306763" y="3962400"/>
          <p14:tracePt t="56585" x="3314700" y="3946525"/>
          <p14:tracePt t="56596" x="3322638" y="3932238"/>
          <p14:tracePt t="56601" x="3330575" y="3924300"/>
          <p14:tracePt t="56611" x="3336925" y="3908425"/>
          <p14:tracePt t="56617" x="3344863" y="3894138"/>
          <p14:tracePt t="56629" x="3352800" y="3886200"/>
          <p14:tracePt t="56640" x="3360738" y="3878263"/>
          <p14:tracePt t="56656" x="3368675" y="3870325"/>
          <p14:tracePt t="57534" x="3368675" y="3863975"/>
          <p14:tracePt t="57545" x="3368675" y="3856038"/>
          <p14:tracePt t="57557" x="3375025" y="3848100"/>
          <p14:tracePt t="57573" x="3382963" y="3840163"/>
          <p14:tracePt t="57581" x="3390900" y="3832225"/>
          <p14:tracePt t="57589" x="3398838" y="3832225"/>
          <p14:tracePt t="57597" x="3406775" y="3825875"/>
          <p14:tracePt t="57605" x="3413125" y="3825875"/>
          <p14:tracePt t="57613" x="3421063" y="3817938"/>
          <p14:tracePt t="57621" x="3429000" y="3817938"/>
          <p14:tracePt t="57629" x="3436938" y="3810000"/>
          <p14:tracePt t="57637" x="3451225" y="3810000"/>
          <p14:tracePt t="57646" x="3467100" y="3802063"/>
          <p14:tracePt t="57652" x="3475038" y="3794125"/>
          <p14:tracePt t="57664" x="3482975" y="3794125"/>
          <p14:tracePt t="57668" x="3497263" y="3779838"/>
          <p14:tracePt t="57679" x="3505200" y="3779838"/>
          <p14:tracePt t="57684" x="3513138" y="3771900"/>
          <p14:tracePt t="57695" x="3521075" y="3771900"/>
          <p14:tracePt t="57700" x="3527425" y="3771900"/>
          <p14:tracePt t="57712" x="3535363" y="3771900"/>
          <p14:tracePt t="64479" x="3535363" y="3763963"/>
          <p14:tracePt t="64480" x="3535363" y="3756025"/>
          <p14:tracePt t="64486" x="3543300" y="3741738"/>
          <p14:tracePt t="64496" x="3559175" y="3725863"/>
          <p14:tracePt t="64502" x="3589338" y="3695700"/>
          <p14:tracePt t="64527" x="3749675" y="3559175"/>
          <p14:tracePt t="64533" x="3817938" y="3505200"/>
          <p14:tracePt t="64541" x="3848100" y="3482975"/>
          <p14:tracePt t="64548" x="3916363" y="3429000"/>
          <p14:tracePt t="64557" x="3970338" y="3390900"/>
          <p14:tracePt t="64564" x="4030663" y="3344863"/>
          <p14:tracePt t="64572" x="4068763" y="3306763"/>
          <p14:tracePt t="64581" x="4106863" y="3284538"/>
          <p14:tracePt t="64588" x="4152900" y="3254375"/>
          <p14:tracePt t="64596" x="4183063" y="3238500"/>
          <p14:tracePt t="64604" x="4213225" y="3222625"/>
          <p14:tracePt t="64613" x="4251325" y="3216275"/>
          <p14:tracePt t="64621" x="4289425" y="3216275"/>
          <p14:tracePt t="64629" x="4321175" y="3216275"/>
          <p14:tracePt t="64636" x="4359275" y="3216275"/>
          <p14:tracePt t="64647" x="4397375" y="3216275"/>
          <p14:tracePt t="64651" x="4441825" y="3238500"/>
          <p14:tracePt t="64662" x="4479925" y="3268663"/>
          <p14:tracePt t="64667" x="4525963" y="3298825"/>
          <p14:tracePt t="64679" x="4572000" y="3336925"/>
          <p14:tracePt t="64683" x="4610100" y="3375025"/>
          <p14:tracePt t="64695" x="4648200" y="3413125"/>
          <p14:tracePt t="64699" x="4678363" y="3444875"/>
          <p14:tracePt t="64712" x="4694238" y="3459163"/>
          <p14:tracePt t="64715" x="4716463" y="3475038"/>
          <p14:tracePt t="64729" x="4740275" y="3497263"/>
          <p14:tracePt t="64732" x="4746625" y="3505200"/>
          <p14:tracePt t="64745" x="4762500" y="3513138"/>
          <p14:tracePt t="64952" x="4770438" y="3513138"/>
          <p14:tracePt t="64964" x="4792663" y="3513138"/>
          <p14:tracePt t="64968" x="4838700" y="3513138"/>
          <p14:tracePt t="64978" x="4876800" y="3527425"/>
          <p14:tracePt t="64983" x="4930775" y="3543300"/>
          <p14:tracePt t="64992" x="4983163" y="3565525"/>
          <p14:tracePt t="64999" x="5037138" y="3589338"/>
          <p14:tracePt t="65007" x="5143500" y="3635375"/>
          <p14:tracePt t="65015" x="5265738" y="3695700"/>
          <p14:tracePt t="65023" x="5311775" y="3717925"/>
          <p14:tracePt t="65031" x="5402263" y="3763963"/>
          <p14:tracePt t="65039" x="5494338" y="3810000"/>
          <p14:tracePt t="65047" x="5562600" y="3840163"/>
          <p14:tracePt t="65055" x="5616575" y="3863975"/>
          <p14:tracePt t="65063" x="5638800" y="3870325"/>
          <p14:tracePt t="65071" x="5668963" y="3870325"/>
          <p14:tracePt t="65079" x="5707063" y="3878263"/>
          <p14:tracePt t="65086" x="5715000" y="3878263"/>
          <p14:tracePt t="65324" x="5730875" y="3894138"/>
          <p14:tracePt t="65332" x="5753100" y="3916363"/>
          <p14:tracePt t="65339" x="5775325" y="3932238"/>
          <p14:tracePt t="65349" x="5807075" y="3954463"/>
          <p14:tracePt t="65356" x="5845175" y="3984625"/>
          <p14:tracePt t="65365" x="5913438" y="4030663"/>
          <p14:tracePt t="65371" x="5973763" y="4076700"/>
          <p14:tracePt t="65379" x="6049963" y="4122738"/>
          <p14:tracePt t="65387" x="6118225" y="4168775"/>
          <p14:tracePt t="65396" x="6156325" y="4191000"/>
          <p14:tracePt t="65403" x="6210300" y="4221163"/>
          <p14:tracePt t="65412" x="6264275" y="4251325"/>
          <p14:tracePt t="65418" x="6302375" y="4275138"/>
          <p14:tracePt t="65429" x="6324600" y="4275138"/>
          <p14:tracePt t="65434" x="6354763" y="4289425"/>
          <p14:tracePt t="65446" x="6384925" y="4297363"/>
          <p14:tracePt t="65450" x="6400800" y="4305300"/>
          <p14:tracePt t="65462" x="6416675" y="4305300"/>
          <p14:tracePt t="65466" x="6423025" y="4305300"/>
          <p14:tracePt t="65478" x="6430963" y="4313238"/>
          <p14:tracePt t="65490" x="6438900" y="4313238"/>
          <p14:tracePt t="65561" x="6438900" y="4305300"/>
          <p14:tracePt t="65579" x="6438900" y="4297363"/>
          <p14:tracePt t="65774" x="6438900" y="4289425"/>
          <p14:tracePt t="65782" x="6416675" y="4275138"/>
          <p14:tracePt t="65790" x="6392863" y="4251325"/>
          <p14:tracePt t="65798" x="6354763" y="4213225"/>
          <p14:tracePt t="65806" x="6308725" y="4168775"/>
          <p14:tracePt t="65814" x="6256338" y="4114800"/>
          <p14:tracePt t="65822" x="6232525" y="4076700"/>
          <p14:tracePt t="65830" x="6180138" y="4022725"/>
          <p14:tracePt t="65838" x="6142038" y="3970338"/>
          <p14:tracePt t="65846" x="6096000" y="3908425"/>
          <p14:tracePt t="65854" x="6065838" y="3863975"/>
          <p14:tracePt t="65862" x="6035675" y="3810000"/>
          <p14:tracePt t="65869" x="6011863" y="3756025"/>
          <p14:tracePt t="65879" x="6003925" y="3711575"/>
          <p14:tracePt t="65885" x="6003925" y="3665538"/>
          <p14:tracePt t="65895" x="6003925" y="3627438"/>
          <p14:tracePt t="65901" x="6003925" y="3589338"/>
          <p14:tracePt t="65912" x="6003925" y="3551238"/>
          <p14:tracePt t="65917" x="6019800" y="3521075"/>
          <p14:tracePt t="65928" x="6042025" y="3497263"/>
          <p14:tracePt t="65933" x="6065838" y="3475038"/>
          <p14:tracePt t="65947" x="6088063" y="3459163"/>
          <p14:tracePt t="65950" x="6103938" y="3459163"/>
          <p14:tracePt t="65965" x="6126163" y="3451225"/>
          <p14:tracePt t="65966" x="6149975" y="3444875"/>
          <p14:tracePt t="65972" x="6164263" y="3444875"/>
          <p14:tracePt t="65980" x="6188075" y="3444875"/>
          <p14:tracePt t="65988" x="6194425" y="3444875"/>
          <p14:tracePt t="65996" x="6202363" y="3451225"/>
          <p14:tracePt t="66004" x="6218238" y="3467100"/>
          <p14:tracePt t="66013" x="6218238" y="3482975"/>
          <p14:tracePt t="66020" x="6218238" y="3505200"/>
          <p14:tracePt t="66029" x="6218238" y="3527425"/>
          <p14:tracePt t="66035" x="6210300" y="3551238"/>
          <p14:tracePt t="66046" x="6188075" y="3581400"/>
          <p14:tracePt t="66051" x="6156325" y="3603625"/>
          <p14:tracePt t="66062" x="6126163" y="3627438"/>
          <p14:tracePt t="66067" x="6065838" y="3649663"/>
          <p14:tracePt t="66079" x="6035675" y="3657600"/>
          <p14:tracePt t="66083" x="5981700" y="3665538"/>
          <p14:tracePt t="66095" x="5927725" y="3665538"/>
          <p14:tracePt t="66099" x="5883275" y="3665538"/>
          <p14:tracePt t="66112" x="5837238" y="3665538"/>
          <p14:tracePt t="66115" x="5799138" y="3657600"/>
          <p14:tracePt t="66128" x="5783263" y="3641725"/>
          <p14:tracePt t="66132" x="5761038" y="3627438"/>
          <p14:tracePt t="66146" x="5737225" y="3611563"/>
          <p14:tracePt t="66320" x="5745163" y="3611563"/>
          <p14:tracePt t="66329" x="5761038" y="3611563"/>
          <p14:tracePt t="66336" x="5768975" y="3611563"/>
          <p14:tracePt t="66345" x="5775325" y="3611563"/>
          <p14:tracePt t="66368" x="5768975" y="3603625"/>
          <p14:tracePt t="66378" x="5715000" y="3597275"/>
          <p14:tracePt t="66383" x="5546725" y="3551238"/>
          <p14:tracePt t="66392" x="5326063" y="3505200"/>
          <p14:tracePt t="66399" x="5037138" y="3444875"/>
          <p14:tracePt t="66407" x="4640263" y="3375025"/>
          <p14:tracePt t="66415" x="4213225" y="3322638"/>
          <p14:tracePt t="66423" x="3741738" y="3276600"/>
          <p14:tracePt t="66431" x="3535363" y="3276600"/>
          <p14:tracePt t="66439" x="3140075" y="3254375"/>
          <p14:tracePt t="66447" x="2781300" y="3254375"/>
          <p14:tracePt t="66455" x="2659063" y="3254375"/>
          <p14:tracePt t="66463" x="2416175" y="3238500"/>
          <p14:tracePt t="66470" x="2346325" y="3222625"/>
          <p14:tracePt t="66479" x="2201863" y="3200400"/>
          <p14:tracePt t="66487" x="2103438" y="3170238"/>
          <p14:tracePt t="66497" x="2073275" y="3162300"/>
          <p14:tracePt t="66668" x="2073275" y="3154363"/>
          <p14:tracePt t="66678" x="2041525" y="3116263"/>
          <p14:tracePt t="66684" x="1989138" y="3070225"/>
          <p14:tracePt t="66695" x="1920875" y="3017838"/>
          <p14:tracePt t="66700" x="1844675" y="2955925"/>
          <p14:tracePt t="66708" x="1744663" y="2895600"/>
          <p14:tracePt t="66716" x="1562100" y="2751138"/>
          <p14:tracePt t="66724" x="1379538" y="2598738"/>
          <p14:tracePt t="66732" x="1203325" y="2430463"/>
          <p14:tracePt t="66740" x="1143000" y="2354263"/>
          <p14:tracePt t="66748" x="1020763" y="2217738"/>
          <p14:tracePt t="66755" x="982663" y="2163763"/>
          <p14:tracePt t="66764" x="914400" y="2057400"/>
          <p14:tracePt t="66771" x="868363" y="1973263"/>
          <p14:tracePt t="66779" x="846138" y="1912938"/>
          <p14:tracePt t="66787" x="838200" y="1851025"/>
          <p14:tracePt t="66796" x="838200" y="1812925"/>
          <p14:tracePt t="66803" x="838200" y="1774825"/>
          <p14:tracePt t="66812" x="838200" y="1744663"/>
          <p14:tracePt t="66818" x="846138" y="1730375"/>
          <p14:tracePt t="66829" x="860425" y="1714500"/>
          <p14:tracePt t="66834" x="876300" y="1698625"/>
          <p14:tracePt t="66845" x="892175" y="1692275"/>
          <p14:tracePt t="66850" x="906463" y="1684338"/>
          <p14:tracePt t="66862" x="922338" y="1684338"/>
          <p14:tracePt t="66866" x="944563" y="1676400"/>
          <p14:tracePt t="66878" x="968375" y="1676400"/>
          <p14:tracePt t="66882" x="990600" y="1676400"/>
          <p14:tracePt t="66895" x="1020763" y="1676400"/>
          <p14:tracePt t="66900" x="1058863" y="1684338"/>
          <p14:tracePt t="66911" x="1135063" y="1698625"/>
          <p14:tracePt t="66914" x="1203325" y="1706563"/>
          <p14:tracePt t="66929" x="1279525" y="1722438"/>
          <p14:tracePt t="66930" x="1447800" y="1752600"/>
          <p14:tracePt t="66937" x="1600200" y="1782763"/>
          <p14:tracePt t="66945" x="1774825" y="1812925"/>
          <p14:tracePt t="66953" x="1989138" y="1874838"/>
          <p14:tracePt t="66965" x="2239963" y="1951038"/>
          <p14:tracePt t="66969" x="2498725" y="2057400"/>
          <p14:tracePt t="66979" x="2759075" y="2179638"/>
          <p14:tracePt t="66984" x="3040063" y="2324100"/>
          <p14:tracePt t="66995" x="3314700" y="2468563"/>
          <p14:tracePt t="67000" x="3581400" y="2613025"/>
          <p14:tracePt t="67011" x="3825875" y="2751138"/>
          <p14:tracePt t="67016" x="3916363" y="2797175"/>
          <p14:tracePt t="67030" x="4098925" y="2887663"/>
          <p14:tracePt t="67035" x="4160838" y="2917825"/>
          <p14:tracePt t="67045" x="4289425" y="2963863"/>
          <p14:tracePt t="67049" x="4313238" y="2963863"/>
          <p14:tracePt t="67062" x="4427538" y="2987675"/>
          <p14:tracePt t="67261" x="4479925" y="3001963"/>
          <p14:tracePt t="67269" x="4541838" y="3048000"/>
          <p14:tracePt t="67279" x="4625975" y="3116263"/>
          <p14:tracePt t="67285" x="4716463" y="3208338"/>
          <p14:tracePt t="67295" x="4808538" y="3322638"/>
          <p14:tracePt t="67301" x="4999038" y="3581400"/>
          <p14:tracePt t="67311" x="5219700" y="3916363"/>
          <p14:tracePt t="67317" x="5426075" y="4305300"/>
          <p14:tracePt t="67325" x="5608638" y="4724400"/>
          <p14:tracePt t="67333" x="5668963" y="4922838"/>
          <p14:tracePt t="67340" x="5707063" y="5059363"/>
          <p14:tracePt t="67348" x="5775325" y="5326063"/>
          <p14:tracePt t="67356" x="5775325" y="5410200"/>
          <p14:tracePt t="67364" x="5791200" y="5699125"/>
          <p14:tracePt t="67372" x="5791200" y="5807075"/>
          <p14:tracePt t="67380" x="5684838" y="5913438"/>
          <p14:tracePt t="67388" x="5546725" y="5951538"/>
          <p14:tracePt t="67396" x="5211763" y="5981700"/>
          <p14:tracePt t="67404" x="4868863" y="5981700"/>
          <p14:tracePt t="67412" x="4457700" y="5943600"/>
          <p14:tracePt t="67420" x="3992563" y="5829300"/>
          <p14:tracePt t="67429" x="3489325" y="5707063"/>
          <p14:tracePt t="67435" x="3048000" y="5578475"/>
          <p14:tracePt t="67445" x="2865438" y="5502275"/>
          <p14:tracePt t="67451" x="2522538" y="5356225"/>
          <p14:tracePt t="67462" x="2232025" y="5197475"/>
          <p14:tracePt t="67467" x="2035175" y="5029200"/>
          <p14:tracePt t="67478" x="1882775" y="4854575"/>
          <p14:tracePt t="67483" x="1798638" y="4678363"/>
          <p14:tracePt t="67495" x="1760538" y="4487863"/>
          <p14:tracePt t="67499" x="1760538" y="4289425"/>
          <p14:tracePt t="67511" x="1760538" y="4084638"/>
          <p14:tracePt t="67515" x="1828800" y="3886200"/>
          <p14:tracePt t="67529" x="1935163" y="3695700"/>
          <p14:tracePt t="67532" x="2065338" y="3521075"/>
          <p14:tracePt t="67545" x="2149475" y="3444875"/>
          <p14:tracePt t="67548" x="2301875" y="3322638"/>
          <p14:tracePt t="67688" x="2293938" y="3322638"/>
          <p14:tracePt t="67697" x="2270125" y="3314700"/>
          <p14:tracePt t="67704" x="2239963" y="3284538"/>
          <p14:tracePt t="67712" x="2187575" y="3260725"/>
          <p14:tracePt t="67720" x="2125663" y="3222625"/>
          <p14:tracePt t="67730" x="2065338" y="3184525"/>
          <p14:tracePt t="67736" x="1989138" y="3146425"/>
          <p14:tracePt t="67745" x="1851025" y="3048000"/>
          <p14:tracePt t="67752" x="1714500" y="2955925"/>
          <p14:tracePt t="67762" x="1638300" y="2895600"/>
          <p14:tracePt t="67768" x="1508125" y="2781300"/>
          <p14:tracePt t="67778" x="1387475" y="2674938"/>
          <p14:tracePt t="67783" x="1295400" y="2574925"/>
          <p14:tracePt t="67791" x="1257300" y="2530475"/>
          <p14:tracePt t="67799" x="1203325" y="2454275"/>
          <p14:tracePt t="67807" x="1158875" y="2392363"/>
          <p14:tracePt t="67815" x="1150938" y="2378075"/>
          <p14:tracePt t="67823" x="1120775" y="2324100"/>
          <p14:tracePt t="67832" x="1112838" y="2301875"/>
          <p14:tracePt t="67839" x="1104900" y="2270125"/>
          <p14:tracePt t="67847" x="1104900" y="2255838"/>
          <p14:tracePt t="67855" x="1104900" y="2232025"/>
          <p14:tracePt t="67863" x="1104900" y="2217738"/>
          <p14:tracePt t="67871" x="1104900" y="2201863"/>
          <p14:tracePt t="67879" x="1104900" y="2187575"/>
          <p14:tracePt t="67886" x="1104900" y="2163763"/>
          <p14:tracePt t="67896" x="1104900" y="2155825"/>
          <p14:tracePt t="67902" x="1104900" y="2141538"/>
          <p14:tracePt t="67912" x="1096963" y="2125663"/>
          <p14:tracePt t="67918" x="1089025" y="2111375"/>
          <p14:tracePt t="67929" x="1082675" y="2095500"/>
          <p14:tracePt t="67934" x="1082675" y="2087563"/>
          <p14:tracePt t="67946" x="1074738" y="2073275"/>
          <p14:tracePt t="67950" x="1066800" y="2057400"/>
          <p14:tracePt t="67962" x="1058863" y="2049463"/>
          <p14:tracePt t="67966" x="1058863" y="2035175"/>
          <p14:tracePt t="67981" x="1050925" y="2019300"/>
          <p14:tracePt t="67981" x="1050925" y="2003425"/>
          <p14:tracePt t="67989" x="1050925" y="1989138"/>
          <p14:tracePt t="67997" x="1050925" y="1973263"/>
          <p14:tracePt t="68005" x="1050925" y="1958975"/>
          <p14:tracePt t="68013" x="1050925" y="1951038"/>
          <p14:tracePt t="68021" x="1050925" y="1943100"/>
          <p14:tracePt t="68052" x="1058863" y="1943100"/>
          <p14:tracePt t="68062" x="1074738" y="1943100"/>
          <p14:tracePt t="68068" x="1089025" y="1958975"/>
          <p14:tracePt t="68078" x="1112838" y="1973263"/>
          <p14:tracePt t="68084" x="1143000" y="1997075"/>
          <p14:tracePt t="68092" x="1158875" y="2003425"/>
          <p14:tracePt t="68100" x="1181100" y="2019300"/>
          <p14:tracePt t="68108" x="1203325" y="2035175"/>
          <p14:tracePt t="68116" x="1219200" y="2041525"/>
          <p14:tracePt t="68123" x="1235075" y="2057400"/>
          <p14:tracePt t="68131" x="1241425" y="2065338"/>
          <p14:tracePt t="68139" x="1249363" y="2065338"/>
          <p14:tracePt t="68147" x="1257300" y="2065338"/>
          <p14:tracePt t="68155" x="1257300" y="2073275"/>
          <p14:tracePt t="68187" x="1241425" y="2073275"/>
          <p14:tracePt t="68195" x="1235075" y="2073275"/>
          <p14:tracePt t="68203" x="1219200" y="2073275"/>
          <p14:tracePt t="68212" x="1203325" y="2073275"/>
          <p14:tracePt t="68218" x="1189038" y="2073275"/>
          <p14:tracePt t="68229" x="1181100" y="2073275"/>
          <p14:tracePt t="68234" x="1173163" y="2065338"/>
          <p14:tracePt t="68250" x="1173163" y="2049463"/>
          <p14:tracePt t="68258" x="1196975" y="2035175"/>
          <p14:tracePt t="68266" x="1249363" y="2011363"/>
          <p14:tracePt t="68274" x="1317625" y="1997075"/>
          <p14:tracePt t="68282" x="1401763" y="1973263"/>
          <p14:tracePt t="68289" x="1501775" y="1958975"/>
          <p14:tracePt t="68297" x="1616075" y="1951038"/>
          <p14:tracePt t="68305" x="1730375" y="1951038"/>
          <p14:tracePt t="68313" x="1844675" y="1951038"/>
          <p14:tracePt t="68321" x="1951038" y="1951038"/>
          <p14:tracePt t="68329" x="1997075" y="1965325"/>
          <p14:tracePt t="68337" x="2073275" y="1989138"/>
          <p14:tracePt t="68346" x="2103438" y="1997075"/>
          <p14:tracePt t="68353" x="2149475" y="2011363"/>
          <p14:tracePt t="68362" x="2187575" y="2019300"/>
          <p14:tracePt t="68369" x="2209800" y="2035175"/>
          <p14:tracePt t="68379" x="2217738" y="2035175"/>
          <p14:tracePt t="68384" x="2225675" y="2035175"/>
          <p14:tracePt t="68400" x="2217738" y="2035175"/>
          <p14:tracePt t="68412" x="2179638" y="2035175"/>
          <p14:tracePt t="68416" x="2125663" y="2035175"/>
          <p14:tracePt t="68428" x="2057400" y="2035175"/>
          <p14:tracePt t="68432" x="1981200" y="2035175"/>
          <p14:tracePt t="68445" x="1889125" y="2035175"/>
          <p14:tracePt t="68449" x="1851025" y="2035175"/>
          <p14:tracePt t="68461" x="1774825" y="2041525"/>
          <p14:tracePt t="68465" x="1706563" y="2049463"/>
          <p14:tracePt t="68479" x="1676400" y="2049463"/>
          <p14:tracePt t="68481" x="1638300" y="2049463"/>
          <p14:tracePt t="68495" x="1608138" y="2057400"/>
          <p14:tracePt t="68495" x="1584325" y="2057400"/>
          <p14:tracePt t="68503" x="1577975" y="2057400"/>
          <p14:tracePt t="68513" x="1570038" y="2057400"/>
          <p14:tracePt t="68535" x="1600200" y="2057400"/>
          <p14:tracePt t="68545" x="1630363" y="2057400"/>
          <p14:tracePt t="68551" x="1706563" y="2057400"/>
          <p14:tracePt t="68561" x="1774825" y="2057400"/>
          <p14:tracePt t="68566" x="1844675" y="2057400"/>
          <p14:tracePt t="68574" x="1920875" y="2057400"/>
          <p14:tracePt t="68582" x="2003425" y="2073275"/>
          <p14:tracePt t="68590" x="2087563" y="2087563"/>
          <p14:tracePt t="68598" x="2133600" y="2095500"/>
          <p14:tracePt t="68606" x="2201863" y="2111375"/>
          <p14:tracePt t="68614" x="2232025" y="2111375"/>
          <p14:tracePt t="68621" x="2286000" y="2117725"/>
          <p14:tracePt t="68630" x="2316163" y="2125663"/>
          <p14:tracePt t="68637" x="2339975" y="2125663"/>
          <p14:tracePt t="68647" x="2354263" y="2125663"/>
          <p14:tracePt t="68662" x="2362200" y="2125663"/>
          <p14:tracePt t="68679" x="2354263" y="2117725"/>
          <p14:tracePt t="68820" x="2392363" y="2117725"/>
          <p14:tracePt t="68830" x="2430463" y="2117725"/>
          <p14:tracePt t="68836" x="2492375" y="2117725"/>
          <p14:tracePt t="68845" x="2560638" y="2133600"/>
          <p14:tracePt t="68851" x="2644775" y="2155825"/>
          <p14:tracePt t="68862" x="2811463" y="2209800"/>
          <p14:tracePt t="68867" x="3017838" y="2286000"/>
          <p14:tracePt t="68875" x="3260725" y="2400300"/>
          <p14:tracePt t="68883" x="3527425" y="2530475"/>
          <p14:tracePt t="68891" x="3810000" y="2674938"/>
          <p14:tracePt t="68899" x="4092575" y="2841625"/>
          <p14:tracePt t="68906" x="4373563" y="3017838"/>
          <p14:tracePt t="68914" x="4632325" y="3178175"/>
          <p14:tracePt t="68922" x="4868863" y="3336925"/>
          <p14:tracePt t="68930" x="4960938" y="3398838"/>
          <p14:tracePt t="68938" x="5143500" y="3521075"/>
          <p14:tracePt t="68946" x="5318125" y="3635375"/>
          <p14:tracePt t="68954" x="5464175" y="3717925"/>
          <p14:tracePt t="68965" x="5508625" y="3741738"/>
          <p14:tracePt t="68970" x="5600700" y="3787775"/>
          <p14:tracePt t="68979" x="5668963" y="3810000"/>
          <p14:tracePt t="68985" x="5715000" y="3810000"/>
          <p14:tracePt t="68996" x="5745163" y="3810000"/>
          <p14:tracePt t="69001" x="5761038" y="3810000"/>
          <p14:tracePt t="69012" x="5761038" y="3787775"/>
          <p14:tracePt t="69017" x="5761038" y="3741738"/>
          <p14:tracePt t="69177" x="5775325" y="3741738"/>
          <p14:tracePt t="69183" x="5829300" y="3779838"/>
          <p14:tracePt t="69191" x="5921375" y="3840163"/>
          <p14:tracePt t="69199" x="6049963" y="3924300"/>
          <p14:tracePt t="69207" x="6226175" y="4038600"/>
          <p14:tracePt t="69215" x="6416675" y="4160838"/>
          <p14:tracePt t="69223" x="6613525" y="4297363"/>
          <p14:tracePt t="69231" x="6827838" y="4427538"/>
          <p14:tracePt t="69239" x="6926263" y="4479925"/>
          <p14:tracePt t="69246" x="7108825" y="4579938"/>
          <p14:tracePt t="69254" x="7178675" y="4618038"/>
          <p14:tracePt t="69262" x="7216775" y="4632325"/>
          <p14:tracePt t="69270" x="7315200" y="4678363"/>
          <p14:tracePt t="69279" x="7375525" y="4708525"/>
          <p14:tracePt t="69286" x="7445375" y="4732338"/>
          <p14:tracePt t="69295" x="7451725" y="4732338"/>
          <p14:tracePt t="69301" x="7475538" y="4732338"/>
          <p14:tracePt t="69468" x="7497763" y="4732338"/>
          <p14:tracePt t="69478" x="7535863" y="4708525"/>
          <p14:tracePt t="69484" x="7597775" y="4694238"/>
          <p14:tracePt t="69491" x="7658100" y="4670425"/>
          <p14:tracePt t="69500" x="7718425" y="4648200"/>
          <p14:tracePt t="69507" x="7794625" y="4618038"/>
          <p14:tracePt t="69515" x="7856538" y="4594225"/>
          <p14:tracePt t="69523" x="7993063" y="4533900"/>
          <p14:tracePt t="69531" x="8131175" y="4487863"/>
          <p14:tracePt t="69539" x="8267700" y="4419600"/>
          <p14:tracePt t="69547" x="8404225" y="4359275"/>
          <p14:tracePt t="69555" x="8450263" y="4327525"/>
          <p14:tracePt t="69562" x="8542338" y="4283075"/>
          <p14:tracePt t="69571" x="8618538" y="4237038"/>
          <p14:tracePt t="69579" x="8632825" y="4221163"/>
          <p14:tracePt t="69586" x="8670925" y="4183063"/>
          <p14:tracePt t="69595" x="8694738" y="4168775"/>
          <p14:tracePt t="69602" x="8702675" y="4144963"/>
          <p14:tracePt t="69612" x="8709025" y="4122738"/>
          <p14:tracePt t="69618" x="8709025" y="4106863"/>
          <p14:tracePt t="69628" x="8702675" y="4098925"/>
          <p14:tracePt t="69634" x="8664575" y="4084638"/>
          <p14:tracePt t="69646" x="8632825" y="4084638"/>
          <p14:tracePt t="69650" x="8588375" y="4076700"/>
          <p14:tracePt t="69662" x="8542338" y="4076700"/>
          <p14:tracePt t="69666" x="8526463" y="4068763"/>
          <p14:tracePt t="69679" x="8496300" y="4068763"/>
          <p14:tracePt t="69682" x="8474075" y="4068763"/>
          <p14:tracePt t="69695" x="8458200" y="4068763"/>
          <p14:tracePt t="69698" x="8442325" y="4068763"/>
          <p14:tracePt t="69737" x="8450263" y="4068763"/>
          <p14:tracePt t="69746" x="8466138" y="4068763"/>
          <p14:tracePt t="69752" x="8488363" y="4068763"/>
          <p14:tracePt t="69762" x="8496300" y="4068763"/>
          <p14:tracePt t="69768" x="8518525" y="4076700"/>
          <p14:tracePt t="69779" x="8534400" y="4084638"/>
          <p14:tracePt t="69793" x="8542338" y="4084638"/>
          <p14:tracePt t="69800" x="8550275" y="4084638"/>
          <p14:tracePt t="69816" x="8542338" y="4084638"/>
          <p14:tracePt t="69824" x="8496300" y="4060825"/>
          <p14:tracePt t="69832" x="8435975" y="4038600"/>
          <p14:tracePt t="69840" x="8343900" y="4000500"/>
          <p14:tracePt t="69847" x="8175625" y="3940175"/>
          <p14:tracePt t="69855" x="8107363" y="3908425"/>
          <p14:tracePt t="69863" x="7970838" y="3863975"/>
          <p14:tracePt t="69871" x="7848600" y="3817938"/>
          <p14:tracePt t="69879" x="7734300" y="3763963"/>
          <p14:tracePt t="69887" x="7688263" y="3749675"/>
          <p14:tracePt t="69896" x="7650163" y="3733800"/>
          <p14:tracePt t="69903" x="7589838" y="3695700"/>
          <p14:tracePt t="69912" x="7551738" y="3679825"/>
          <p14:tracePt t="69919" x="7527925" y="3657600"/>
          <p14:tracePt t="69929" x="7505700" y="3641725"/>
          <p14:tracePt t="69934" x="7505700" y="3635375"/>
          <p14:tracePt t="69947" x="7513638" y="3627438"/>
          <p14:tracePt t="69951" x="7559675" y="3619500"/>
          <p14:tracePt t="69962" x="7604125" y="3619500"/>
          <p14:tracePt t="69966" x="7680325" y="3611563"/>
          <p14:tracePt t="69986" x="7772400" y="3611563"/>
          <p14:tracePt t="69994" x="7864475" y="3611563"/>
          <p14:tracePt t="69995" x="7962900" y="3611563"/>
          <p14:tracePt t="69999" x="8001000" y="3619500"/>
          <p14:tracePt t="70012" x="8085138" y="3641725"/>
          <p14:tracePt t="70016" x="8161338" y="3665538"/>
          <p14:tracePt t="70029" x="8221663" y="3679825"/>
          <p14:tracePt t="70029" x="8237538" y="3695700"/>
          <p14:tracePt t="70037" x="8267700" y="3711575"/>
          <p14:tracePt t="70046" x="8297863" y="3725863"/>
          <p14:tracePt t="70053" x="8313738" y="3749675"/>
          <p14:tracePt t="70062" x="8321675" y="3756025"/>
          <p14:tracePt t="70069" x="8321675" y="3763963"/>
          <p14:tracePt t="70079" x="8313738" y="3771900"/>
          <p14:tracePt t="70085" x="8289925" y="3779838"/>
          <p14:tracePt t="70095" x="8267700" y="3787775"/>
          <p14:tracePt t="70101" x="8245475" y="3787775"/>
          <p14:tracePt t="70112" x="8213725" y="3787775"/>
          <p14:tracePt t="70116" x="8199438" y="3787775"/>
          <p14:tracePt t="70128" x="8175625" y="3787775"/>
          <p14:tracePt t="70132" x="8145463" y="3763963"/>
          <p14:tracePt t="70145" x="8137525" y="3749675"/>
          <p14:tracePt t="70148" x="8131175" y="3733800"/>
          <p14:tracePt t="70161" x="8131175" y="3711575"/>
          <p14:tracePt t="70164" x="8131175" y="3687763"/>
          <p14:tracePt t="70178" x="8131175" y="3657600"/>
          <p14:tracePt t="70181" x="8145463" y="3627438"/>
          <p14:tracePt t="70195" x="8175625" y="3589338"/>
          <p14:tracePt t="70197" x="8207375" y="3559175"/>
          <p14:tracePt t="70212" x="8245475" y="3527425"/>
          <p14:tracePt t="70213" x="8289925" y="3497263"/>
          <p14:tracePt t="70219" x="8335963" y="3482975"/>
          <p14:tracePt t="70229" x="8389938" y="3459163"/>
          <p14:tracePt t="70235" x="8428038" y="3451225"/>
          <p14:tracePt t="70245" x="8450263" y="3451225"/>
          <p14:tracePt t="70251" x="8512175" y="3444875"/>
          <p14:tracePt t="70261" x="8542338" y="3444875"/>
          <p14:tracePt t="70266" x="8564563" y="3444875"/>
          <p14:tracePt t="70279" x="8588375" y="3459163"/>
          <p14:tracePt t="70283" x="8602663" y="3475038"/>
          <p14:tracePt t="70295" x="8618538" y="3497263"/>
          <p14:tracePt t="70298" x="8618538" y="3527425"/>
          <p14:tracePt t="70312" x="8626475" y="3559175"/>
          <p14:tracePt t="70315" x="8626475" y="3589338"/>
          <p14:tracePt t="70328" x="8626475" y="3619500"/>
          <p14:tracePt t="70331" x="8626475" y="3641725"/>
          <p14:tracePt t="70345" x="8618538" y="3673475"/>
          <p14:tracePt t="70346" x="8588375" y="3695700"/>
          <p14:tracePt t="70353" x="8534400" y="3725863"/>
          <p14:tracePt t="70362" x="8474075" y="3741738"/>
          <p14:tracePt t="70369" x="8442325" y="3749675"/>
          <p14:tracePt t="70379" x="8382000" y="3749675"/>
          <p14:tracePt t="70385" x="8328025" y="3749675"/>
          <p14:tracePt t="70395" x="8275638" y="3749675"/>
          <p14:tracePt t="70401" x="8237538" y="3749675"/>
          <p14:tracePt t="70412" x="8221663" y="3749675"/>
          <p14:tracePt t="70417" x="8183563" y="3725863"/>
          <p14:tracePt t="70428" x="8169275" y="3703638"/>
          <p14:tracePt t="70433" x="8161338" y="3679825"/>
          <p14:tracePt t="70445" x="8161338" y="3627438"/>
          <p14:tracePt t="70449" x="8169275" y="3573463"/>
          <p14:tracePt t="70461" x="8213725" y="3513138"/>
          <p14:tracePt t="70464" x="8343900" y="3398838"/>
          <p14:tracePt t="70478" x="8404225" y="3368675"/>
          <p14:tracePt t="70482" x="8450263" y="3344863"/>
          <p14:tracePt t="70494" x="8526463" y="3314700"/>
          <p14:tracePt t="70497" x="8556625" y="3306763"/>
          <p14:tracePt t="70512" x="8618538" y="3284538"/>
          <p14:tracePt t="70516" x="8716963" y="3246438"/>
          <p14:tracePt t="70529" x="8724900" y="3238500"/>
          <p14:tracePt t="70529" x="8755063" y="3230563"/>
          <p14:tracePt t="70536" x="8793163" y="3222625"/>
          <p14:tracePt t="70546" x="8801100" y="3222625"/>
          <p14:tracePt t="70551" x="8816975" y="3238500"/>
          <p14:tracePt t="70562" x="8823325" y="3276600"/>
          <p14:tracePt t="70567" x="8823325" y="3322638"/>
          <p14:tracePt t="70579" x="8831263" y="3398838"/>
          <p14:tracePt t="70583" x="8831263" y="3475038"/>
          <p14:tracePt t="70595" x="8831263" y="3521075"/>
          <p14:tracePt t="70599" x="8831263" y="3581400"/>
          <p14:tracePt t="70612" x="8831263" y="3649663"/>
          <p14:tracePt t="70615" x="8831263" y="3711575"/>
          <p14:tracePt t="70628" x="8831263" y="3756025"/>
          <p14:tracePt t="70631" x="8823325" y="3794125"/>
          <p14:tracePt t="70646" x="8809038" y="3825875"/>
          <p14:tracePt t="70647" x="8763000" y="3870325"/>
          <p14:tracePt t="70654" x="8686800" y="3916363"/>
          <p14:tracePt t="70662" x="8594725" y="3940175"/>
          <p14:tracePt t="70670" x="8518525" y="3940175"/>
          <p14:tracePt t="70679" x="8412163" y="3954463"/>
          <p14:tracePt t="70686" x="8283575" y="3962400"/>
          <p14:tracePt t="70695" x="8145463" y="3962400"/>
          <p14:tracePt t="70702" x="8016875" y="3962400"/>
          <p14:tracePt t="70712" x="7962900" y="3962400"/>
          <p14:tracePt t="70717" x="7864475" y="3940175"/>
          <p14:tracePt t="70728" x="7788275" y="3908425"/>
          <p14:tracePt t="70733" x="7726363" y="3886200"/>
          <p14:tracePt t="70746" x="7696200" y="3863975"/>
          <p14:tracePt t="70750" x="7666038" y="3832225"/>
          <p14:tracePt t="70761" x="7650163" y="3810000"/>
          <p14:tracePt t="70765" x="7642225" y="3787775"/>
          <p14:tracePt t="70779" x="7642225" y="3763963"/>
          <p14:tracePt t="70795" x="7650163" y="3711575"/>
          <p14:tracePt t="70797" x="7673975" y="3687763"/>
          <p14:tracePt t="70812" x="7704138" y="3665538"/>
          <p14:tracePt t="71034" x="7712075" y="3657600"/>
          <p14:tracePt t="71046" x="7742238" y="3635375"/>
          <p14:tracePt t="71050" x="7788275" y="3603625"/>
          <p14:tracePt t="71058" x="7840663" y="3581400"/>
          <p14:tracePt t="71065" x="7886700" y="3559175"/>
          <p14:tracePt t="71073" x="7940675" y="3543300"/>
          <p14:tracePt t="71081" x="7985125" y="3527425"/>
          <p14:tracePt t="71089" x="8077200" y="3505200"/>
          <p14:tracePt t="71097" x="8115300" y="3505200"/>
          <p14:tracePt t="71105" x="8191500" y="3489325"/>
          <p14:tracePt t="71113" x="8221663" y="3489325"/>
          <p14:tracePt t="71121" x="8267700" y="3482975"/>
          <p14:tracePt t="71129" x="8297863" y="3482975"/>
          <p14:tracePt t="71136" x="8321675" y="3482975"/>
          <p14:tracePt t="71146" x="8335963" y="3482975"/>
          <p14:tracePt t="71152" x="8343900" y="3482975"/>
          <p14:tracePt t="71162" x="8351838" y="3482975"/>
          <p14:tracePt t="71193" x="8351838" y="3489325"/>
          <p14:tracePt t="71208" x="8343900" y="3489325"/>
          <p14:tracePt t="71216" x="8343900" y="3497263"/>
          <p14:tracePt t="71239" x="8335963" y="3497263"/>
          <p14:tracePt t="71960" x="8335963" y="3489325"/>
          <p14:tracePt t="71967" x="8335963" y="3482975"/>
          <p14:tracePt t="71975" x="8328025" y="3467100"/>
          <p14:tracePt t="71983" x="8328025" y="3459163"/>
          <p14:tracePt t="71991" x="8321675" y="3451225"/>
          <p14:tracePt t="71999" x="8305800" y="3436938"/>
          <p14:tracePt t="72006" x="8289925" y="3421063"/>
          <p14:tracePt t="72014" x="8275638" y="3398838"/>
          <p14:tracePt t="72022" x="8237538" y="3368675"/>
          <p14:tracePt t="72030" x="8191500" y="3330575"/>
          <p14:tracePt t="72039" x="8123238" y="3292475"/>
          <p14:tracePt t="72046" x="8047038" y="3260725"/>
          <p14:tracePt t="72054" x="7954963" y="3230563"/>
          <p14:tracePt t="72063" x="7764463" y="3184525"/>
          <p14:tracePt t="72070" x="7688263" y="3184525"/>
          <p14:tracePt t="72079" x="7559675" y="3178175"/>
          <p14:tracePt t="72086" x="7421563" y="3178175"/>
          <p14:tracePt t="72096" x="7277100" y="3178175"/>
          <p14:tracePt t="72101" x="7146925" y="3178175"/>
          <p14:tracePt t="72112" x="7094538" y="3178175"/>
          <p14:tracePt t="72117" x="6988175" y="3178175"/>
          <p14:tracePt t="72129" x="6896100" y="3178175"/>
          <p14:tracePt t="72133" x="6819900" y="3178175"/>
          <p14:tracePt t="72370" x="6811963" y="3178175"/>
          <p14:tracePt t="72378" x="6781800" y="3200400"/>
          <p14:tracePt t="72386" x="6743700" y="3238500"/>
          <p14:tracePt t="72396" x="6697663" y="3276600"/>
          <p14:tracePt t="72402" x="6667500" y="3298825"/>
          <p14:tracePt t="72412" x="6613525" y="3352800"/>
          <p14:tracePt t="72418" x="6561138" y="3398838"/>
          <p14:tracePt t="72428" x="6515100" y="3444875"/>
          <p14:tracePt t="72434" x="6461125" y="3489325"/>
          <p14:tracePt t="72442" x="6408738" y="3535363"/>
          <p14:tracePt t="72449" x="6354763" y="3581400"/>
          <p14:tracePt t="72457" x="6316663" y="3627438"/>
          <p14:tracePt t="72465" x="6270625" y="3673475"/>
          <p14:tracePt t="72473" x="6240463" y="3717925"/>
          <p14:tracePt t="72481" x="6202363" y="3756025"/>
          <p14:tracePt t="72489" x="6172200" y="3802063"/>
          <p14:tracePt t="72750" x="6142038" y="3802063"/>
          <p14:tracePt t="72758" x="6111875" y="3810000"/>
          <p14:tracePt t="72768" x="6049963" y="3817938"/>
          <p14:tracePt t="72774" x="5989638" y="3832225"/>
          <p14:tracePt t="72782" x="5927725" y="3848100"/>
          <p14:tracePt t="72789" x="5889625" y="3848100"/>
          <p14:tracePt t="72797" x="5829300" y="3863975"/>
          <p14:tracePt t="72805" x="5768975" y="3878263"/>
          <p14:tracePt t="72813" x="5707063" y="3886200"/>
          <p14:tracePt t="72821" x="5600700" y="3902075"/>
          <p14:tracePt t="72829" x="5516563" y="3902075"/>
          <p14:tracePt t="72837" x="5426075" y="3902075"/>
          <p14:tracePt t="72846" x="5249863" y="3902075"/>
          <p14:tracePt t="72853" x="5105400" y="3902075"/>
          <p14:tracePt t="72862" x="4937125" y="3902075"/>
          <p14:tracePt t="72868" x="4740275" y="3902075"/>
          <p14:tracePt t="72879" x="4625975" y="3894138"/>
          <p14:tracePt t="72884" x="4435475" y="3878263"/>
          <p14:tracePt t="72895" x="4259263" y="3863975"/>
          <p14:tracePt t="72900" x="4084638" y="3840163"/>
          <p14:tracePt t="72912" x="3932238" y="3825875"/>
          <p14:tracePt t="72918" x="3810000" y="3802063"/>
          <p14:tracePt t="72928" x="3756025" y="3794125"/>
          <p14:tracePt t="72933" x="3665538" y="3771900"/>
          <p14:tracePt t="72947" x="3589338" y="3749675"/>
          <p14:tracePt t="73129" x="3589338" y="3741738"/>
          <p14:tracePt t="73138" x="3565525" y="3711575"/>
          <p14:tracePt t="73145" x="3527425" y="3673475"/>
          <p14:tracePt t="73153" x="3482975" y="3641725"/>
          <p14:tracePt t="73162" x="3421063" y="3603625"/>
          <p14:tracePt t="73170" x="3306763" y="3521075"/>
          <p14:tracePt t="73179" x="3154363" y="3406775"/>
          <p14:tracePt t="73185" x="2979738" y="3268663"/>
          <p14:tracePt t="73195" x="2781300" y="3116263"/>
          <p14:tracePt t="73201" x="2582863" y="2963863"/>
          <p14:tracePt t="73211" x="2498725" y="2887663"/>
          <p14:tracePt t="73217" x="2339975" y="2735263"/>
          <p14:tracePt t="73224" x="2201863" y="2598738"/>
          <p14:tracePt t="73232" x="2163763" y="2552700"/>
          <p14:tracePt t="73240" x="2087563" y="2468563"/>
          <p14:tracePt t="73248" x="2065338" y="2438400"/>
          <p14:tracePt t="73256" x="2019300" y="2378075"/>
          <p14:tracePt t="73264" x="1997075" y="2332038"/>
          <p14:tracePt t="73272" x="1973263" y="2270125"/>
          <p14:tracePt t="73422" x="1973263" y="2263775"/>
          <p14:tracePt t="73430" x="1973263" y="2239963"/>
          <p14:tracePt t="73438" x="1973263" y="2225675"/>
          <p14:tracePt t="73446" x="1973263" y="2201863"/>
          <p14:tracePt t="73454" x="1973263" y="2179638"/>
          <p14:tracePt t="73462" x="1973263" y="2155825"/>
          <p14:tracePt t="73470" x="1973263" y="2133600"/>
          <p14:tracePt t="73479" x="1973263" y="2111375"/>
          <p14:tracePt t="73485" x="1973263" y="2073275"/>
          <p14:tracePt t="73496" x="1981200" y="2035175"/>
          <p14:tracePt t="73501" x="1997075" y="1997075"/>
          <p14:tracePt t="73511" x="2011363" y="1951038"/>
          <p14:tracePt t="73517" x="2035175" y="1912938"/>
          <p14:tracePt t="73525" x="2049463" y="1874838"/>
          <p14:tracePt t="73533" x="2079625" y="1844675"/>
          <p14:tracePt t="73541" x="2103438" y="1820863"/>
          <p14:tracePt t="73549" x="2117725" y="1812925"/>
          <p14:tracePt t="73557" x="2141538" y="1790700"/>
          <p14:tracePt t="73564" x="2163763" y="1782763"/>
          <p14:tracePt t="73572" x="2179638" y="1768475"/>
          <p14:tracePt t="73580" x="2193925" y="1768475"/>
          <p14:tracePt t="73588" x="2209800" y="1768475"/>
          <p14:tracePt t="73596" x="2225675" y="1768475"/>
          <p14:tracePt t="73604" x="2232025" y="1768475"/>
          <p14:tracePt t="73612" x="2239963" y="1768475"/>
          <p14:tracePt t="73620" x="2247900" y="1768475"/>
          <p14:tracePt t="73629" x="2255838" y="1774825"/>
          <p14:tracePt t="73636" x="2255838" y="1782763"/>
          <p14:tracePt t="73646" x="2263775" y="1790700"/>
          <p14:tracePt t="73651" x="2263775" y="1798638"/>
          <p14:tracePt t="73662" x="2270125" y="1812925"/>
          <p14:tracePt t="73667" x="2270125" y="1828800"/>
          <p14:tracePt t="73679" x="2278063" y="1858963"/>
          <p14:tracePt t="73683" x="2278063" y="1874838"/>
          <p14:tracePt t="73695" x="2278063" y="1897063"/>
          <p14:tracePt t="73699" x="2278063" y="1905000"/>
          <p14:tracePt t="73712" x="2278063" y="1927225"/>
          <p14:tracePt t="73716" x="2278063" y="1951038"/>
          <p14:tracePt t="73728" x="2278063" y="1965325"/>
          <p14:tracePt t="73732" x="2278063" y="1973263"/>
          <p14:tracePt t="73746" x="2278063" y="1989138"/>
          <p14:tracePt t="73747" x="2278063" y="1997075"/>
          <p14:tracePt t="73818" x="2278063" y="1989138"/>
          <p14:tracePt t="73873" x="2270125" y="1989138"/>
          <p14:tracePt t="73977" x="2270125" y="1997075"/>
          <p14:tracePt t="73984" x="2263775" y="1997075"/>
          <p14:tracePt t="73991" x="2263775" y="2003425"/>
          <p14:tracePt t="73999" x="2263775" y="2019300"/>
          <p14:tracePt t="74007" x="2255838" y="2027238"/>
          <p14:tracePt t="74015" x="2255838" y="2041525"/>
          <p14:tracePt t="74023" x="2255838" y="2057400"/>
          <p14:tracePt t="74031" x="2247900" y="2087563"/>
          <p14:tracePt t="74039" x="2247900" y="2111375"/>
          <p14:tracePt t="74047" x="2247900" y="2141538"/>
          <p14:tracePt t="74055" x="2247900" y="2163763"/>
          <p14:tracePt t="74063" x="2247900" y="2201863"/>
          <p14:tracePt t="74070" x="2247900" y="2232025"/>
          <p14:tracePt t="74079" x="2247900" y="2270125"/>
          <p14:tracePt t="74086" x="2247900" y="2308225"/>
          <p14:tracePt t="74095" x="2247900" y="2354263"/>
          <p14:tracePt t="74102" x="2247900" y="2400300"/>
          <p14:tracePt t="74112" x="2247900" y="2460625"/>
          <p14:tracePt t="74118" x="2247900" y="2514600"/>
          <p14:tracePt t="74129" x="2247900" y="2574925"/>
          <p14:tracePt t="74134" x="2239963" y="2644775"/>
          <p14:tracePt t="74145" x="2232025" y="2759075"/>
          <p14:tracePt t="74150" x="2232025" y="2797175"/>
          <p14:tracePt t="74162" x="2225675" y="2873375"/>
          <p14:tracePt t="74166" x="2217738" y="2949575"/>
          <p14:tracePt t="74179" x="2217738" y="3017838"/>
          <p14:tracePt t="74183" x="2209800" y="3086100"/>
          <p14:tracePt t="74195" x="2201863" y="3154363"/>
          <p14:tracePt t="74198" x="2187575" y="3276600"/>
          <p14:tracePt t="74212" x="2179638" y="3344863"/>
          <p14:tracePt t="74215" x="2171700" y="3390900"/>
          <p14:tracePt t="74229" x="2155825" y="3521075"/>
          <p14:tracePt t="74229" x="2141538" y="3603625"/>
          <p14:tracePt t="74237" x="2141538" y="3679825"/>
          <p14:tracePt t="74246" x="2133600" y="3717925"/>
          <p14:tracePt t="74254" x="2125663" y="3794125"/>
          <p14:tracePt t="74262" x="2125663" y="3870325"/>
          <p14:tracePt t="74268" x="2125663" y="3932238"/>
          <p14:tracePt t="74280" x="2125663" y="3984625"/>
          <p14:tracePt t="74284" x="2125663" y="4038600"/>
          <p14:tracePt t="74295" x="2125663" y="4084638"/>
          <p14:tracePt t="74300" x="2125663" y="4130675"/>
          <p14:tracePt t="74312" x="2125663" y="4168775"/>
          <p14:tracePt t="74316" x="2125663" y="4206875"/>
          <p14:tracePt t="74328" x="2117725" y="4244975"/>
          <p14:tracePt t="74332" x="2117725" y="4275138"/>
          <p14:tracePt t="74345" x="2117725" y="4313238"/>
          <p14:tracePt t="74348" x="2117725" y="4343400"/>
          <p14:tracePt t="74361" x="2117725" y="4373563"/>
          <p14:tracePt t="74364" x="2111375" y="4389438"/>
          <p14:tracePt t="74379" x="2111375" y="4435475"/>
          <p14:tracePt t="74379" x="2111375" y="4449763"/>
          <p14:tracePt t="74387" x="2103438" y="4473575"/>
          <p14:tracePt t="74395" x="2103438" y="4495800"/>
          <p14:tracePt t="74403" x="2103438" y="4518025"/>
          <p14:tracePt t="74413" x="2103438" y="4541838"/>
          <p14:tracePt t="74419" x="2095500" y="4564063"/>
          <p14:tracePt t="74429" x="2095500" y="4579938"/>
          <p14:tracePt t="74434" x="2095500" y="4610100"/>
          <p14:tracePt t="74445" x="2095500" y="4625975"/>
          <p14:tracePt t="74450" x="2095500" y="4648200"/>
          <p14:tracePt t="74461" x="2095500" y="4670425"/>
          <p14:tracePt t="74466" x="2095500" y="4686300"/>
          <p14:tracePt t="74478" x="2095500" y="4702175"/>
          <p14:tracePt t="74482" x="2103438" y="4716463"/>
          <p14:tracePt t="74495" x="2103438" y="4732338"/>
          <p14:tracePt t="74498" x="2103438" y="4740275"/>
          <p14:tracePt t="74512" x="2111375" y="4746625"/>
          <p14:tracePt t="74515" x="2111375" y="4754563"/>
          <p14:tracePt t="74528" x="2111375" y="4762500"/>
          <p14:tracePt t="74531" x="2117725" y="4770438"/>
          <p14:tracePt t="74553" x="2117725" y="4778375"/>
          <p14:tracePt t="74632" x="2125663" y="4778375"/>
          <p14:tracePt t="75004" x="2141538" y="4778375"/>
          <p14:tracePt t="75013" x="2201863" y="4762500"/>
          <p14:tracePt t="75020" x="2270125" y="4746625"/>
          <p14:tracePt t="75029" x="2354263" y="4732338"/>
          <p14:tracePt t="75035" x="2454275" y="4732338"/>
          <p14:tracePt t="75045" x="2574925" y="4716463"/>
          <p14:tracePt t="75051" x="2705100" y="4702175"/>
          <p14:tracePt t="75062" x="2963863" y="4686300"/>
          <p14:tracePt t="75067" x="3222625" y="4670425"/>
          <p14:tracePt t="75075" x="3521075" y="4664075"/>
          <p14:tracePt t="75083" x="3810000" y="4664075"/>
          <p14:tracePt t="75091" x="4084638" y="4656138"/>
          <p14:tracePt t="75099" x="4343400" y="4648200"/>
          <p14:tracePt t="75106" x="4441825" y="4632325"/>
          <p14:tracePt t="75114" x="4648200" y="4618038"/>
          <p14:tracePt t="75122" x="4716463" y="4610100"/>
          <p14:tracePt t="75130" x="4854575" y="4587875"/>
          <p14:tracePt t="75138" x="4968875" y="4572000"/>
          <p14:tracePt t="75146" x="5045075" y="4549775"/>
          <p14:tracePt t="75154" x="5105400" y="4525963"/>
          <p14:tracePt t="75163" x="5121275" y="4518025"/>
          <p14:tracePt t="75170" x="5159375" y="4495800"/>
          <p14:tracePt t="75328" x="5173663" y="4495800"/>
          <p14:tracePt t="75336" x="5203825" y="4495800"/>
          <p14:tracePt t="75345" x="5241925" y="4511675"/>
          <p14:tracePt t="75352" x="5287963" y="4518025"/>
          <p14:tracePt t="75362" x="5334000" y="4525963"/>
          <p14:tracePt t="75368" x="5387975" y="4533900"/>
          <p14:tracePt t="75377" x="5448300" y="4533900"/>
          <p14:tracePt t="75383" x="5554663" y="4541838"/>
          <p14:tracePt t="75391" x="5668963" y="4549775"/>
          <p14:tracePt t="75399" x="5715000" y="4549775"/>
          <p14:tracePt t="75407" x="5807075" y="4556125"/>
          <p14:tracePt t="75415" x="5867400" y="4556125"/>
          <p14:tracePt t="75423" x="5897563" y="4556125"/>
          <p14:tracePt t="75431" x="5943600" y="4556125"/>
          <p14:tracePt t="75439" x="5981700" y="4556125"/>
          <p14:tracePt t="75447" x="6011863" y="4556125"/>
          <p14:tracePt t="75454" x="6027738" y="4556125"/>
          <p14:tracePt t="75463" x="6049963" y="4556125"/>
          <p14:tracePt t="75470" x="6057900" y="4556125"/>
          <p14:tracePt t="75479" x="6073775" y="4556125"/>
          <p14:tracePt t="75496" x="6080125" y="4556125"/>
          <p14:tracePt t="75621" x="6073775" y="4556125"/>
          <p14:tracePt t="75636" x="6057900" y="4556125"/>
          <p14:tracePt t="75646" x="6035675" y="4556125"/>
          <p14:tracePt t="75652" x="5989638" y="4549775"/>
          <p14:tracePt t="75662" x="5943600" y="4533900"/>
          <p14:tracePt t="75668" x="5807075" y="4479925"/>
          <p14:tracePt t="75678" x="5668963" y="4427538"/>
          <p14:tracePt t="75684" x="5478463" y="4351338"/>
          <p14:tracePt t="75692" x="5249863" y="4275138"/>
          <p14:tracePt t="75700" x="4784725" y="4106863"/>
          <p14:tracePt t="75707" x="4441825" y="3992563"/>
          <p14:tracePt t="75716" x="4275138" y="3924300"/>
          <p14:tracePt t="75724" x="3673475" y="3687763"/>
          <p14:tracePt t="75731" x="3527425" y="3619500"/>
          <p14:tracePt t="75739" x="3208338" y="3459163"/>
          <p14:tracePt t="75747" x="2917825" y="3298825"/>
          <p14:tracePt t="75755" x="2819400" y="3222625"/>
          <p14:tracePt t="75764" x="2620963" y="3070225"/>
          <p14:tracePt t="75771" x="2468563" y="2949575"/>
          <p14:tracePt t="75779" x="2430463" y="2895600"/>
          <p14:tracePt t="75787" x="2339975" y="2811463"/>
          <p14:tracePt t="75796" x="2324100" y="2781300"/>
          <p14:tracePt t="75803" x="2278063" y="2735263"/>
          <p14:tracePt t="75812" x="2255838" y="2689225"/>
          <p14:tracePt t="75818" x="2239963" y="2667000"/>
          <p14:tracePt t="75829" x="2239963" y="2644775"/>
          <p14:tracePt t="75834" x="2239963" y="2628900"/>
          <p14:tracePt t="75845" x="2239963" y="2613025"/>
          <p14:tracePt t="75850" x="2239963" y="2606675"/>
          <p14:tracePt t="75862" x="2239963" y="2598738"/>
          <p14:tracePt t="75879" x="2247900" y="2568575"/>
          <p14:tracePt t="75882" x="2255838" y="2552700"/>
          <p14:tracePt t="75895" x="2255838" y="2530475"/>
          <p14:tracePt t="75898" x="2255838" y="2498725"/>
          <p14:tracePt t="75912" x="2255838" y="2460625"/>
          <p14:tracePt t="75914" x="2255838" y="2422525"/>
          <p14:tracePt t="75929" x="2255838" y="2378075"/>
          <p14:tracePt t="75929" x="2255838" y="2339975"/>
          <p14:tracePt t="75937" x="2255838" y="2301875"/>
          <p14:tracePt t="75947" x="2255838" y="2270125"/>
          <p14:tracePt t="75953" x="2255838" y="2232025"/>
          <p14:tracePt t="75962" x="2255838" y="2201863"/>
          <p14:tracePt t="75969" x="2263775" y="2163763"/>
          <p14:tracePt t="75983" x="2263775" y="2133600"/>
          <p14:tracePt t="75986" x="2263775" y="2103438"/>
          <p14:tracePt t="75995" x="2263775" y="2057400"/>
          <p14:tracePt t="76005" x="2263775" y="2049463"/>
          <p14:tracePt t="76012" x="2263775" y="2027238"/>
          <p14:tracePt t="76016" x="2263775" y="2003425"/>
          <p14:tracePt t="76028" x="2263775" y="1997075"/>
          <p14:tracePt t="76032" x="2263775" y="1989138"/>
          <p14:tracePt t="76063" x="2263775" y="2003425"/>
          <p14:tracePt t="76071" x="2263775" y="2027238"/>
          <p14:tracePt t="76079" x="2263775" y="2065338"/>
          <p14:tracePt t="76087" x="2263775" y="2111375"/>
          <p14:tracePt t="76096" x="2278063" y="2155825"/>
          <p14:tracePt t="76103" x="2293938" y="2255838"/>
          <p14:tracePt t="76112" x="2301875" y="2339975"/>
          <p14:tracePt t="76119" x="2316163" y="2492375"/>
          <p14:tracePt t="76130" x="2324100" y="2628900"/>
          <p14:tracePt t="76135" x="2332038" y="2797175"/>
          <p14:tracePt t="76145" x="2332038" y="2971800"/>
          <p14:tracePt t="76150" x="2332038" y="3178175"/>
          <p14:tracePt t="76162" x="2332038" y="3375025"/>
          <p14:tracePt t="76166" x="2324100" y="3482975"/>
          <p14:tracePt t="76178" x="2308225" y="3679825"/>
          <p14:tracePt t="76182" x="2286000" y="3870325"/>
          <p14:tracePt t="76195" x="2263775" y="4046538"/>
          <p14:tracePt t="76199" x="2247900" y="4206875"/>
          <p14:tracePt t="76211" x="2225675" y="4359275"/>
          <p14:tracePt t="76215" x="2201863" y="4487863"/>
          <p14:tracePt t="76229" x="2193925" y="4594225"/>
          <p14:tracePt t="76232" x="2179638" y="4708525"/>
          <p14:tracePt t="76245" x="2179638" y="4754563"/>
          <p14:tracePt t="76245" x="2163763" y="4846638"/>
          <p14:tracePt t="76253" x="2163763" y="4914900"/>
          <p14:tracePt t="76262" x="2155825" y="4983163"/>
          <p14:tracePt t="76269" x="2155825" y="5006975"/>
          <p14:tracePt t="76279" x="2155825" y="5045075"/>
          <p14:tracePt t="76285" x="2149475" y="5075238"/>
          <p14:tracePt t="76296" x="2149475" y="5089525"/>
          <p14:tracePt t="76301" x="2149475" y="5105400"/>
          <p14:tracePt t="76317" x="2149475" y="5113338"/>
          <p14:tracePt t="76329" x="2149475" y="5121275"/>
          <p14:tracePt t="76388" x="2155825" y="5105400"/>
          <p14:tracePt t="76585" x="2239963" y="5105400"/>
          <p14:tracePt t="76595" x="2339975" y="5105400"/>
          <p14:tracePt t="76601" x="2484438" y="5097463"/>
          <p14:tracePt t="76611" x="2636838" y="5089525"/>
          <p14:tracePt t="76617" x="2797175" y="5089525"/>
          <p14:tracePt t="76625" x="2979738" y="5083175"/>
          <p14:tracePt t="76633" x="3162300" y="5067300"/>
          <p14:tracePt t="76641" x="3543300" y="5051425"/>
          <p14:tracePt t="76649" x="3940175" y="5021263"/>
          <p14:tracePt t="76657" x="4130675" y="4999038"/>
          <p14:tracePt t="76665" x="4487863" y="4960938"/>
          <p14:tracePt t="76672" x="4846638" y="4914900"/>
          <p14:tracePt t="76680" x="4960938" y="4899025"/>
          <p14:tracePt t="76688" x="5219700" y="4868863"/>
          <p14:tracePt t="76696" x="5426075" y="4838700"/>
          <p14:tracePt t="76704" x="5486400" y="4822825"/>
          <p14:tracePt t="76713" x="5616575" y="4800600"/>
          <p14:tracePt t="76720" x="5715000" y="4778375"/>
          <p14:tracePt t="76729" x="5791200" y="4754563"/>
          <p14:tracePt t="76736" x="5845175" y="4740275"/>
          <p14:tracePt t="76746" x="5889625" y="4724400"/>
          <p14:tracePt t="76752" x="5905500" y="4724400"/>
          <p14:tracePt t="76762" x="5935663" y="4716463"/>
          <p14:tracePt t="76767" x="5951538" y="4708525"/>
          <p14:tracePt t="76779" x="5973763" y="4708525"/>
          <p14:tracePt t="76783" x="5981700" y="4702175"/>
          <p14:tracePt t="76795" x="5989638" y="4702175"/>
          <p14:tracePt t="76815" x="5989638" y="4694238"/>
          <p14:tracePt t="76823" x="5981700" y="4694238"/>
          <p14:tracePt t="76831" x="5965825" y="4686300"/>
          <p14:tracePt t="76838" x="5943600" y="4678363"/>
          <p14:tracePt t="76846" x="5921375" y="4664075"/>
          <p14:tracePt t="76854" x="5897563" y="4656138"/>
          <p14:tracePt t="76862" x="5875338" y="4648200"/>
          <p14:tracePt t="76870" x="5859463" y="4640263"/>
          <p14:tracePt t="76879" x="5837238" y="4640263"/>
          <p14:tracePt t="76886" x="5813425" y="4640263"/>
          <p14:tracePt t="76895" x="5799138" y="4632325"/>
          <p14:tracePt t="76902" x="5783263" y="4632325"/>
          <p14:tracePt t="76912" x="5775325" y="4625975"/>
          <p14:tracePt t="76917" x="5768975" y="4625975"/>
          <p14:tracePt t="76928" x="5761038" y="4625975"/>
          <p14:tracePt t="76933" x="5753100" y="4618038"/>
          <p14:tracePt t="76950" x="5753100" y="4610100"/>
          <p14:tracePt t="76957" x="5753100" y="4602163"/>
          <p14:tracePt t="76965" x="5745163" y="4594225"/>
          <p14:tracePt t="76973" x="5745163" y="4587875"/>
          <p14:tracePt t="76981" x="5737225" y="4572000"/>
          <p14:tracePt t="76989" x="5730875" y="4564063"/>
          <p14:tracePt t="76997" x="5722938" y="4556125"/>
          <p14:tracePt t="77004" x="5715000" y="4541838"/>
          <p14:tracePt t="77013" x="5707063" y="4533900"/>
          <p14:tracePt t="77020" x="5692775" y="4525963"/>
          <p14:tracePt t="77028" x="5684838" y="4518025"/>
          <p14:tracePt t="77036" x="5668963" y="4511675"/>
          <p14:tracePt t="77046" x="5654675" y="4503738"/>
          <p14:tracePt t="77052" x="5646738" y="4503738"/>
          <p14:tracePt t="77062" x="5630863" y="4495800"/>
          <p14:tracePt t="77068" x="5616575" y="4495800"/>
          <p14:tracePt t="77078" x="5608638" y="4495800"/>
          <p14:tracePt t="77092" x="5600700" y="4495800"/>
          <p14:tracePt t="77099" x="5592763" y="4495800"/>
          <p14:tracePt t="77234" x="5592763" y="4503738"/>
          <p14:tracePt t="77242" x="5592763" y="4511675"/>
          <p14:tracePt t="77250" x="5592763" y="4518025"/>
          <p14:tracePt t="77258" x="5592763" y="4525963"/>
          <p14:tracePt t="77265" x="5592763" y="4533900"/>
          <p14:tracePt t="77273" x="5600700" y="4541838"/>
          <p14:tracePt t="77281" x="5600700" y="4549775"/>
          <p14:tracePt t="77289" x="5600700" y="4556125"/>
          <p14:tracePt t="77305" x="5600700" y="4564063"/>
          <p14:tracePt t="77329" x="5600700" y="4572000"/>
          <p14:tracePt t="77890" x="5592763" y="4572000"/>
          <p14:tracePt t="77898" x="5584825" y="4572000"/>
          <p14:tracePt t="77906" x="5578475" y="4572000"/>
          <p14:tracePt t="77922" x="5570538" y="4572000"/>
          <p14:tracePt t="77930" x="5562600" y="4572000"/>
          <p14:tracePt t="77946" x="5554663" y="4572000"/>
          <p14:tracePt t="77954" x="5554663" y="4564063"/>
          <p14:tracePt t="77965" x="5546725" y="4564063"/>
          <p14:tracePt t="78064" x="5554663" y="4564063"/>
          <p14:tracePt t="78072" x="5562600" y="4564063"/>
          <p14:tracePt t="78080" x="5570538" y="4564063"/>
          <p14:tracePt t="78088" x="5578475" y="4572000"/>
          <p14:tracePt t="78104" x="5584825" y="4572000"/>
          <p14:tracePt t="78112" x="5592763" y="4579938"/>
          <p14:tracePt t="78120" x="5600700" y="4579938"/>
          <p14:tracePt t="78130" x="5608638" y="4579938"/>
          <p14:tracePt t="78145" x="5616575" y="4579938"/>
          <p14:tracePt t="78162" x="5622925" y="4579938"/>
          <p14:tracePt t="78286" x="5630863" y="4579938"/>
          <p14:tracePt t="78311" x="5638800" y="4579938"/>
          <p14:tracePt t="78317" x="5638800" y="4587875"/>
          <p14:tracePt t="78380" x="5622925" y="4587875"/>
          <p14:tracePt t="78388" x="5584825" y="4564063"/>
          <p14:tracePt t="78396" x="5532438" y="4533900"/>
          <p14:tracePt t="78405" x="5470525" y="4495800"/>
          <p14:tracePt t="78412" x="5318125" y="4419600"/>
          <p14:tracePt t="78420" x="5249863" y="4389438"/>
          <p14:tracePt t="78429" x="5037138" y="4283075"/>
          <p14:tracePt t="78436" x="4876800" y="4213225"/>
          <p14:tracePt t="78445" x="4702175" y="4130675"/>
          <p14:tracePt t="78452" x="4518025" y="4030663"/>
          <p14:tracePt t="78462" x="4351338" y="3916363"/>
          <p14:tracePt t="78468" x="4160838" y="3802063"/>
          <p14:tracePt t="78478" x="3978275" y="3657600"/>
          <p14:tracePt t="78484" x="3810000" y="3521075"/>
          <p14:tracePt t="78492" x="3741738" y="3451225"/>
          <p14:tracePt t="78500" x="3597275" y="3330575"/>
          <p14:tracePt t="78507" x="3543300" y="3284538"/>
          <p14:tracePt t="78515" x="3444875" y="3192463"/>
          <p14:tracePt t="78523" x="3368675" y="3124200"/>
          <p14:tracePt t="78531" x="3344863" y="3108325"/>
          <p14:tracePt t="78539" x="3298825" y="3055938"/>
          <p14:tracePt t="78547" x="3268663" y="3032125"/>
          <p14:tracePt t="78555" x="3254375" y="3009900"/>
          <p14:tracePt t="78568" x="3246438" y="3001963"/>
          <p14:tracePt t="78573" x="3246438" y="2994025"/>
          <p14:tracePt t="78729" x="3230563" y="2949575"/>
          <p14:tracePt t="78736" x="3208338" y="2911475"/>
          <p14:tracePt t="78746" x="3170238" y="2857500"/>
          <p14:tracePt t="78752" x="3140075" y="2803525"/>
          <p14:tracePt t="78762" x="3108325" y="2765425"/>
          <p14:tracePt t="78768" x="3078163" y="2727325"/>
          <p14:tracePt t="78779" x="3048000" y="2697163"/>
          <p14:tracePt t="78784" x="3025775" y="2674938"/>
          <p14:tracePt t="78794" x="2994025" y="2651125"/>
          <p14:tracePt t="78801" x="2979738" y="2644775"/>
          <p14:tracePt t="78808" x="2963863" y="2636838"/>
          <p14:tracePt t="78816" x="2949575" y="2613025"/>
          <p14:tracePt t="78823" x="2933700" y="2606675"/>
          <p14:tracePt t="78831" x="2933700" y="2598738"/>
          <p14:tracePt t="78847" x="2949575" y="2598738"/>
          <p14:tracePt t="78855" x="3001963" y="2613025"/>
          <p14:tracePt t="78863" x="3070225" y="2651125"/>
          <p14:tracePt t="78871" x="3178175" y="2705100"/>
          <p14:tracePt t="78879" x="3368675" y="2803525"/>
          <p14:tracePt t="78887" x="3527425" y="2895600"/>
          <p14:tracePt t="78895" x="3687763" y="3009900"/>
          <p14:tracePt t="78902" x="3870325" y="3124200"/>
          <p14:tracePt t="78913" x="4076700" y="3268663"/>
          <p14:tracePt t="78918" x="4283075" y="3413125"/>
          <p14:tracePt t="78929" x="4503738" y="3581400"/>
          <p14:tracePt t="78934" x="4732338" y="3741738"/>
          <p14:tracePt t="78944" x="4953000" y="3908425"/>
          <p14:tracePt t="78950" x="5037138" y="3984625"/>
          <p14:tracePt t="78958" x="5197475" y="4106863"/>
          <p14:tracePt t="78966" x="5249863" y="4160838"/>
          <p14:tracePt t="78974" x="5349875" y="4251325"/>
          <p14:tracePt t="78982" x="5432425" y="4327525"/>
          <p14:tracePt t="78990" x="5456238" y="4351338"/>
          <p14:tracePt t="78997" x="5502275" y="4389438"/>
          <p14:tracePt t="79005" x="5532438" y="4419600"/>
          <p14:tracePt t="79013" x="5554663" y="4435475"/>
          <p14:tracePt t="79021" x="5562600" y="4441825"/>
          <p14:tracePt t="79029" x="5570538" y="4441825"/>
          <p14:tracePt t="79219" x="5578475" y="4449763"/>
          <p14:tracePt t="79229" x="5592763" y="4473575"/>
          <p14:tracePt t="79235" x="5608638" y="4487863"/>
          <p14:tracePt t="79245" x="5630863" y="4511675"/>
          <p14:tracePt t="79250" x="5638800" y="4525963"/>
          <p14:tracePt t="79258" x="5654675" y="4549775"/>
          <p14:tracePt t="79267" x="5661025" y="4556125"/>
          <p14:tracePt t="79274" x="5676900" y="4572000"/>
          <p14:tracePt t="79282" x="5692775" y="4587875"/>
          <p14:tracePt t="79290" x="5699125" y="4594225"/>
          <p14:tracePt t="79298" x="5707063" y="4610100"/>
          <p14:tracePt t="79306" x="5715000" y="4610100"/>
          <p14:tracePt t="79314" x="5715000" y="4618038"/>
          <p14:tracePt t="79330" x="5722938" y="4618038"/>
          <p14:tracePt t="79440" x="5715000" y="4618038"/>
          <p14:tracePt t="79456" x="5707063" y="4610100"/>
          <p14:tracePt t="79464" x="5699125" y="4610100"/>
          <p14:tracePt t="79488" x="5692775" y="4610100"/>
          <p14:tracePt t="79503" x="5684838" y="4610100"/>
          <p14:tracePt t="79519" x="5684838" y="4602163"/>
          <p14:tracePt t="79529" x="5676900" y="4602163"/>
          <p14:tracePt t="79551" x="5676900" y="4594225"/>
          <p14:tracePt t="79567" x="5668963" y="4587875"/>
          <p14:tracePt t="79622" x="5661025" y="4587875"/>
          <p14:tracePt t="79678" x="5654675" y="4587875"/>
          <p14:tracePt t="79725" x="5654675" y="4579938"/>
          <p14:tracePt t="79836" x="5654675" y="4572000"/>
          <p14:tracePt t="79846" x="5646738" y="4572000"/>
          <p14:tracePt t="79861" x="5646738" y="4564063"/>
          <p14:tracePt t="79878" x="5638800" y="4564063"/>
          <p14:tracePt t="79883" x="5638800" y="4556125"/>
          <p14:tracePt t="79891" x="5638800" y="4549775"/>
          <p14:tracePt t="79907" x="5638800" y="4541838"/>
          <p14:tracePt t="79915" x="5630863" y="4541838"/>
          <p14:tracePt t="79923" x="5630863" y="4533900"/>
          <p14:tracePt t="79931" x="5630863" y="4525963"/>
          <p14:tracePt t="79939" x="5630863" y="4518025"/>
          <p14:tracePt t="79947" x="5630863" y="4511675"/>
          <p14:tracePt t="79954" x="5630863" y="4503738"/>
          <p14:tracePt t="79964" x="5630863" y="4495800"/>
          <p14:tracePt t="79970" x="5622925" y="4479925"/>
          <p14:tracePt t="79979" x="5622925" y="4465638"/>
          <p14:tracePt t="79986" x="5622925" y="4457700"/>
          <p14:tracePt t="79995" x="5622925" y="4441825"/>
          <p14:tracePt t="80002" x="5622925" y="4435475"/>
          <p14:tracePt t="80012" x="5616575" y="4419600"/>
          <p14:tracePt t="80018" x="5616575" y="4411663"/>
          <p14:tracePt t="80029" x="5616575" y="4403725"/>
          <p14:tracePt t="80034" x="5608638" y="4397375"/>
          <p14:tracePt t="80049" x="5608638" y="4389438"/>
          <p14:tracePt t="80062" x="5600700" y="4389438"/>
          <p14:tracePt t="80097" x="5592763" y="4389438"/>
          <p14:tracePt t="80113" x="5592763" y="4397375"/>
          <p14:tracePt t="80120" x="5584825" y="4419600"/>
          <p14:tracePt t="80128" x="5584825" y="4441825"/>
          <p14:tracePt t="80136" x="5584825" y="4465638"/>
          <p14:tracePt t="80146" x="5584825" y="4495800"/>
          <p14:tracePt t="80152" x="5584825" y="4511675"/>
          <p14:tracePt t="80162" x="5584825" y="4541838"/>
          <p14:tracePt t="80168" x="5584825" y="4556125"/>
          <p14:tracePt t="80179" x="5584825" y="4579938"/>
          <p14:tracePt t="80184" x="5592763" y="4594225"/>
          <p14:tracePt t="80192" x="5600700" y="4610100"/>
          <p14:tracePt t="80199" x="5608638" y="4618038"/>
          <p14:tracePt t="80207" x="5616575" y="4625975"/>
          <p14:tracePt t="80215" x="5622925" y="4625975"/>
          <p14:tracePt t="80223" x="5630863" y="4625975"/>
          <p14:tracePt t="80231" x="5638800" y="4625975"/>
          <p14:tracePt t="80239" x="5654675" y="4625975"/>
          <p14:tracePt t="80247" x="5668963" y="4618038"/>
          <p14:tracePt t="80255" x="5676900" y="4610100"/>
          <p14:tracePt t="80263" x="5692775" y="4594225"/>
          <p14:tracePt t="80271" x="5707063" y="4587875"/>
          <p14:tracePt t="80279" x="5715000" y="4579938"/>
          <p14:tracePt t="80287" x="5730875" y="4572000"/>
          <p14:tracePt t="80296" x="5745163" y="4564063"/>
          <p14:tracePt t="80302" x="5753100" y="4556125"/>
          <p14:tracePt t="80312" x="5761038" y="4556125"/>
          <p14:tracePt t="80318" x="5775325" y="4549775"/>
          <p14:tracePt t="80328" x="5783263" y="4549775"/>
          <p14:tracePt t="80334" x="5799138" y="4549775"/>
          <p14:tracePt t="80345" x="5807075" y="4549775"/>
          <p14:tracePt t="80350" x="5821363" y="4541838"/>
          <p14:tracePt t="80361" x="5837238" y="4541838"/>
          <p14:tracePt t="80366" x="5845175" y="4541838"/>
          <p14:tracePt t="80379" x="5859463" y="4541838"/>
          <p14:tracePt t="80382" x="5867400" y="4533900"/>
          <p14:tracePt t="80395" x="5875338" y="4533900"/>
          <p14:tracePt t="80397" x="5883275" y="4533900"/>
          <p14:tracePt t="80412" x="5889625" y="4533900"/>
          <p14:tracePt t="80415" x="5897563" y="4533900"/>
          <p14:tracePt t="80430" x="5905500" y="4533900"/>
          <p14:tracePt t="80437" x="5913438" y="4533900"/>
          <p14:tracePt t="80446" x="5913438" y="4541838"/>
          <p14:tracePt t="80452" x="5913438" y="4556125"/>
          <p14:tracePt t="80462" x="5921375" y="4564063"/>
          <p14:tracePt t="80468" x="5921375" y="4579938"/>
          <p14:tracePt t="80479" x="5921375" y="4587875"/>
          <p14:tracePt t="80484" x="5927725" y="4594225"/>
          <p14:tracePt t="80495" x="5927725" y="4602163"/>
          <p14:tracePt t="80500" x="5927725" y="4610100"/>
          <p14:tracePt t="80512" x="5927725" y="4618038"/>
          <p14:tracePt t="80523" x="5927725" y="4625975"/>
          <p14:tracePt t="80571" x="5927725" y="4618038"/>
          <p14:tracePt t="80579" x="5927725" y="4602163"/>
          <p14:tracePt t="80587" x="5935663" y="4587875"/>
          <p14:tracePt t="80596" x="5935663" y="4579938"/>
          <p14:tracePt t="80603" x="5935663" y="4564063"/>
          <p14:tracePt t="80612" x="5943600" y="4541838"/>
          <p14:tracePt t="80619" x="5943600" y="4533900"/>
          <p14:tracePt t="80629" x="5943600" y="4518025"/>
          <p14:tracePt t="80634" x="5951538" y="4511675"/>
          <p14:tracePt t="80645" x="5951538" y="4503738"/>
          <p14:tracePt t="80650" x="5951538" y="4495800"/>
          <p14:tracePt t="80658" x="5959475" y="4487863"/>
          <p14:tracePt t="80698" x="5965825" y="4487863"/>
          <p14:tracePt t="80706" x="5973763" y="4487863"/>
          <p14:tracePt t="80721" x="5981700" y="4495800"/>
          <p14:tracePt t="80730" x="5989638" y="4503738"/>
          <p14:tracePt t="80737" x="5989638" y="4511675"/>
          <p14:tracePt t="80745" x="5997575" y="4511675"/>
          <p14:tracePt t="80753" x="5997575" y="4518025"/>
          <p14:tracePt t="80762" x="6003925" y="4525963"/>
          <p14:tracePt t="80779" x="6011863" y="4533900"/>
          <p14:tracePt t="80800" x="6019800" y="4541838"/>
          <p14:tracePt t="80832" x="6027738" y="4549775"/>
          <p14:tracePt t="80871" x="6035675" y="4549775"/>
          <p14:tracePt t="80887" x="6035675" y="4541838"/>
          <p14:tracePt t="80896" x="6042025" y="4533900"/>
          <p14:tracePt t="80903" x="6057900" y="4518025"/>
          <p14:tracePt t="80912" x="6065838" y="4503738"/>
          <p14:tracePt t="80919" x="6073775" y="4487863"/>
          <p14:tracePt t="80929" x="6080125" y="4473575"/>
          <p14:tracePt t="80935" x="6088063" y="4457700"/>
          <p14:tracePt t="80948" x="6088063" y="4449763"/>
          <p14:tracePt t="80952" x="6103938" y="4441825"/>
          <p14:tracePt t="80962" x="6103938" y="4435475"/>
          <p14:tracePt t="80967" x="6103938" y="4427538"/>
          <p14:tracePt t="80975" x="6111875" y="4427538"/>
          <p14:tracePt t="80990" x="6118225" y="4427538"/>
          <p14:tracePt t="81014" x="6126163" y="4427538"/>
          <p14:tracePt t="81022" x="6126163" y="4435475"/>
          <p14:tracePt t="81030" x="6134100" y="4449763"/>
          <p14:tracePt t="81038" x="6134100" y="4465638"/>
          <p14:tracePt t="81046" x="6134100" y="4473575"/>
          <p14:tracePt t="81053" x="6142038" y="4495800"/>
          <p14:tracePt t="81062" x="6149975" y="4511675"/>
          <p14:tracePt t="81069" x="6149975" y="4533900"/>
          <p14:tracePt t="81079" x="6156325" y="4541838"/>
          <p14:tracePt t="81085" x="6156325" y="4556125"/>
          <p14:tracePt t="81095" x="6164263" y="4572000"/>
          <p14:tracePt t="81101" x="6172200" y="4579938"/>
          <p14:tracePt t="81111" x="6172200" y="4587875"/>
          <p14:tracePt t="81117" x="6180138" y="4587875"/>
          <p14:tracePt t="81133" x="6188075" y="4594225"/>
          <p14:tracePt t="81148" x="6194425" y="4594225"/>
          <p14:tracePt t="81156" x="6202363" y="4594225"/>
          <p14:tracePt t="81164" x="6218238" y="4587875"/>
          <p14:tracePt t="81172" x="6232525" y="4579938"/>
          <p14:tracePt t="81180" x="6240463" y="4572000"/>
          <p14:tracePt t="81188" x="6248400" y="4556125"/>
          <p14:tracePt t="81196" x="6264275" y="4541838"/>
          <p14:tracePt t="81204" x="6270625" y="4533900"/>
          <p14:tracePt t="81214" x="6278563" y="4518025"/>
          <p14:tracePt t="81220" x="6286500" y="4511675"/>
          <p14:tracePt t="81228" x="6294438" y="4503738"/>
          <p14:tracePt t="81246" x="6294438" y="4495800"/>
          <p14:tracePt t="81252" x="6302375" y="4495800"/>
          <p14:tracePt t="81283" x="6308725" y="4495800"/>
          <p14:tracePt t="81299" x="6316663" y="4495800"/>
          <p14:tracePt t="81306" x="6324600" y="4495800"/>
          <p14:tracePt t="81315" x="6332538" y="4495800"/>
          <p14:tracePt t="81322" x="6340475" y="4503738"/>
          <p14:tracePt t="81330" x="6340475" y="4518025"/>
          <p14:tracePt t="81338" x="6340475" y="4533900"/>
          <p14:tracePt t="81346" x="6346825" y="4541838"/>
          <p14:tracePt t="81354" x="6346825" y="4564063"/>
          <p14:tracePt t="81362" x="6354763" y="4579938"/>
          <p14:tracePt t="81370" x="6354763" y="4594225"/>
          <p14:tracePt t="81379" x="6362700" y="4610100"/>
          <p14:tracePt t="81386" x="6362700" y="4625975"/>
          <p14:tracePt t="81396" x="6362700" y="4632325"/>
          <p14:tracePt t="81402" x="6370638" y="4640263"/>
          <p14:tracePt t="81417" x="6384925" y="4640263"/>
          <p14:tracePt t="81425" x="6392863" y="4640263"/>
          <p14:tracePt t="81433" x="6400800" y="4640263"/>
          <p14:tracePt t="81441" x="6408738" y="4632325"/>
          <p14:tracePt t="81449" x="6416675" y="4618038"/>
          <p14:tracePt t="81457" x="6430963" y="4594225"/>
          <p14:tracePt t="81465" x="6438900" y="4587875"/>
          <p14:tracePt t="81473" x="6446838" y="4572000"/>
          <p14:tracePt t="81481" x="6454775" y="4556125"/>
          <p14:tracePt t="81488" x="6461125" y="4549775"/>
          <p14:tracePt t="81497" x="6469063" y="4541838"/>
          <p14:tracePt t="81504" x="6477000" y="4533900"/>
          <p14:tracePt t="81512" x="6484938" y="4533900"/>
          <p14:tracePt t="81536" x="6492875" y="4541838"/>
          <p14:tracePt t="81545" x="6492875" y="4549775"/>
          <p14:tracePt t="81552" x="6492875" y="4556125"/>
          <p14:tracePt t="81562" x="6492875" y="4564063"/>
          <p14:tracePt t="81567" x="6492875" y="4572000"/>
          <p14:tracePt t="81583" x="6492875" y="4579938"/>
          <p14:tracePt t="81607" x="6492875" y="4587875"/>
          <p14:tracePt t="81797" x="6430963" y="4564063"/>
          <p14:tracePt t="81805" x="6340475" y="4503738"/>
          <p14:tracePt t="81813" x="6232525" y="4449763"/>
          <p14:tracePt t="81821" x="6118225" y="4381500"/>
          <p14:tracePt t="81829" x="5973763" y="4305300"/>
          <p14:tracePt t="81836" x="5821363" y="4213225"/>
          <p14:tracePt t="81846" x="5654675" y="4106863"/>
          <p14:tracePt t="81852" x="5295900" y="3916363"/>
          <p14:tracePt t="81862" x="4914900" y="3695700"/>
          <p14:tracePt t="81868" x="4556125" y="3489325"/>
          <p14:tracePt t="81878" x="4397375" y="3406775"/>
          <p14:tracePt t="81884" x="4098925" y="3230563"/>
          <p14:tracePt t="81895" x="3978275" y="3178175"/>
          <p14:tracePt t="81900" x="3741738" y="3063875"/>
          <p14:tracePt t="81908" x="3559175" y="2987675"/>
          <p14:tracePt t="81916" x="3505200" y="2971800"/>
          <p14:tracePt t="81924" x="3382963" y="2933700"/>
          <p14:tracePt t="81931" x="3292475" y="2911475"/>
          <p14:tracePt t="81940" x="3260725" y="2911475"/>
          <p14:tracePt t="81947" x="3208338" y="2903538"/>
          <p14:tracePt t="82097" x="3208338" y="2887663"/>
          <p14:tracePt t="82105" x="3208338" y="2857500"/>
          <p14:tracePt t="82113" x="3184525" y="2811463"/>
          <p14:tracePt t="82121" x="3154363" y="2765425"/>
          <p14:tracePt t="82129" x="3108325" y="2720975"/>
          <p14:tracePt t="82137" x="3063875" y="2667000"/>
          <p14:tracePt t="82146" x="2963863" y="2574925"/>
          <p14:tracePt t="82153" x="2857500" y="2484438"/>
          <p14:tracePt t="82162" x="2751138" y="2400300"/>
          <p14:tracePt t="82169" x="2713038" y="2362200"/>
          <p14:tracePt t="82179" x="2636838" y="2308225"/>
          <p14:tracePt t="82184" x="2568575" y="2255838"/>
          <p14:tracePt t="82195" x="2544763" y="2239963"/>
          <p14:tracePt t="82200" x="2506663" y="2201863"/>
          <p14:tracePt t="82208" x="2476500" y="2179638"/>
          <p14:tracePt t="82216" x="2460625" y="2163763"/>
          <p14:tracePt t="82224" x="2446338" y="2149475"/>
          <p14:tracePt t="82232" x="2438400" y="2141538"/>
          <p14:tracePt t="82240" x="2430463" y="2133600"/>
          <p14:tracePt t="82248" x="2422525" y="2125663"/>
          <p14:tracePt t="82255" x="2416175" y="2125663"/>
          <p14:tracePt t="82264" x="2416175" y="2117725"/>
          <p14:tracePt t="82287" x="2408238" y="2117725"/>
          <p14:tracePt t="82453" x="2400300" y="2117725"/>
          <p14:tracePt t="82510" x="2408238" y="2117725"/>
          <p14:tracePt t="82517" x="2416175" y="2117725"/>
          <p14:tracePt t="82524" x="2430463" y="2117725"/>
          <p14:tracePt t="82532" x="2454275" y="2117725"/>
          <p14:tracePt t="82540" x="2476500" y="2117725"/>
          <p14:tracePt t="82548" x="2514600" y="2125663"/>
          <p14:tracePt t="82556" x="2574925" y="2155825"/>
          <p14:tracePt t="82564" x="2620963" y="2187575"/>
          <p14:tracePt t="82572" x="2674938" y="2232025"/>
          <p14:tracePt t="82580" x="2735263" y="2278063"/>
          <p14:tracePt t="82588" x="2797175" y="2339975"/>
          <p14:tracePt t="82596" x="2849563" y="2400300"/>
          <p14:tracePt t="82604" x="2911475" y="2460625"/>
          <p14:tracePt t="82612" x="2971800" y="2530475"/>
          <p14:tracePt t="82619" x="3001963" y="2568575"/>
          <p14:tracePt t="82629" x="3055938" y="2636838"/>
          <p14:tracePt t="82635" x="3101975" y="2697163"/>
          <p14:tracePt t="82646" x="3140075" y="2765425"/>
          <p14:tracePt t="82651" x="3178175" y="2819400"/>
          <p14:tracePt t="82662" x="3200400" y="2873375"/>
          <p14:tracePt t="82667" x="3230563" y="2917825"/>
          <p14:tracePt t="82678" x="3254375" y="2971800"/>
          <p14:tracePt t="82683" x="3276600" y="3025775"/>
          <p14:tracePt t="82695" x="3292475" y="3070225"/>
          <p14:tracePt t="82699" x="3306763" y="3108325"/>
          <p14:tracePt t="82712" x="3322638" y="3140075"/>
          <p14:tracePt t="82716" x="3322638" y="3154363"/>
          <p14:tracePt t="82729" x="3336925" y="3178175"/>
          <p14:tracePt t="82732" x="3344863" y="3200400"/>
          <p14:tracePt t="82746" x="3352800" y="3222625"/>
          <p14:tracePt t="82746" x="3352800" y="3238500"/>
          <p14:tracePt t="82762" x="3360738" y="3254375"/>
          <p14:tracePt t="82779" x="3368675" y="3260725"/>
          <p14:tracePt t="82811" x="3368675" y="3268663"/>
          <p14:tracePt t="84122" x="3360738" y="3268663"/>
          <p14:tracePt t="84130" x="3352800" y="3268663"/>
          <p14:tracePt t="84138" x="3336925" y="3268663"/>
          <p14:tracePt t="84146" x="3322638" y="3268663"/>
          <p14:tracePt t="84153" x="3306763" y="3268663"/>
          <p14:tracePt t="84162" x="3292475" y="3268663"/>
          <p14:tracePt t="84169" x="3284538" y="3268663"/>
          <p14:tracePt t="84179" x="3268663" y="3268663"/>
          <p14:tracePt t="84185" x="3260725" y="3268663"/>
          <p14:tracePt t="84195" x="3254375" y="3268663"/>
          <p14:tracePt t="84201" x="3246438" y="3268663"/>
          <p14:tracePt t="84225" x="3238500" y="3268663"/>
          <p14:tracePt t="84288" x="3238500" y="3260725"/>
          <p14:tracePt t="84296" x="3230563" y="3260725"/>
          <p14:tracePt t="84320" x="3222625" y="3260725"/>
          <p14:tracePt t="84336" x="3216275" y="3254375"/>
          <p14:tracePt t="84360" x="3208338" y="3254375"/>
          <p14:tracePt t="84383" x="3208338" y="3246438"/>
          <p14:tracePt t="84842" x="3200400" y="3246438"/>
          <p14:tracePt t="84849" x="3192463" y="3246438"/>
          <p14:tracePt t="84857" x="3184525" y="3246438"/>
          <p14:tracePt t="84865" x="3170238" y="3246438"/>
          <p14:tracePt t="84873" x="3154363" y="3246438"/>
          <p14:tracePt t="84881" x="3140075" y="3246438"/>
          <p14:tracePt t="84889" x="3124200" y="3246438"/>
          <p14:tracePt t="84897" x="3108325" y="3246438"/>
          <p14:tracePt t="84905" x="3094038" y="3246438"/>
          <p14:tracePt t="84913" x="3086100" y="3246438"/>
          <p14:tracePt t="84921" x="3070225" y="3246438"/>
          <p14:tracePt t="84929" x="3055938" y="3246438"/>
          <p14:tracePt t="84937" x="3040063" y="3246438"/>
          <p14:tracePt t="84947" x="3032125" y="3246438"/>
          <p14:tracePt t="84952" x="3009900" y="3246438"/>
          <p14:tracePt t="84966" x="2987675" y="3238500"/>
          <p14:tracePt t="84969" x="2971800" y="3230563"/>
          <p14:tracePt t="84980" x="2955925" y="3222625"/>
          <p14:tracePt t="84986" x="2941638" y="3222625"/>
          <p14:tracePt t="84995" x="2925763" y="3216275"/>
          <p14:tracePt t="85001" x="2903538" y="3208338"/>
          <p14:tracePt t="85012" x="2895600" y="3208338"/>
          <p14:tracePt t="85016" x="2879725" y="3200400"/>
          <p14:tracePt t="85029" x="2873375" y="3200400"/>
          <p14:tracePt t="85033" x="2865438" y="3200400"/>
          <p14:tracePt t="85048" x="2857500" y="3200400"/>
          <p14:tracePt t="85166" x="2857500" y="3192463"/>
          <p14:tracePt t="85213" x="2849563" y="3192463"/>
          <p14:tracePt t="85237" x="2841625" y="3192463"/>
          <p14:tracePt t="85246" x="2835275" y="3192463"/>
          <p14:tracePt t="85253" x="2827338" y="3192463"/>
          <p14:tracePt t="85262" x="2811463" y="3192463"/>
          <p14:tracePt t="85268" x="2797175" y="3192463"/>
          <p14:tracePt t="85279" x="2789238" y="3192463"/>
          <p14:tracePt t="85284" x="2765425" y="3184525"/>
          <p14:tracePt t="85295" x="2751138" y="3184525"/>
          <p14:tracePt t="85300" x="2735263" y="3178175"/>
          <p14:tracePt t="85308" x="2720975" y="3170238"/>
          <p14:tracePt t="85316" x="2689225" y="3146425"/>
          <p14:tracePt t="85324" x="2674938" y="3132138"/>
          <p14:tracePt t="85332" x="2659063" y="3116263"/>
          <p14:tracePt t="85340" x="2636838" y="3101975"/>
          <p14:tracePt t="85348" x="2628900" y="3078163"/>
          <p14:tracePt t="85356" x="2613025" y="3063875"/>
          <p14:tracePt t="85364" x="2590800" y="3032125"/>
          <p14:tracePt t="85372" x="2590800" y="3017838"/>
          <p14:tracePt t="85380" x="2574925" y="3001963"/>
          <p14:tracePt t="85387" x="2574925" y="2979738"/>
          <p14:tracePt t="85396" x="2568575" y="2963863"/>
          <p14:tracePt t="85403" x="2560638" y="2949575"/>
          <p14:tracePt t="85412" x="2552700" y="2925763"/>
          <p14:tracePt t="85419" x="2552700" y="2911475"/>
          <p14:tracePt t="85585" x="2552700" y="2895600"/>
          <p14:tracePt t="85595" x="2536825" y="2873375"/>
          <p14:tracePt t="85601" x="2522538" y="2849563"/>
          <p14:tracePt t="85611" x="2514600" y="2827338"/>
          <p14:tracePt t="85617" x="2506663" y="2803525"/>
          <p14:tracePt t="85624" x="2498725" y="2789238"/>
          <p14:tracePt t="85632" x="2492375" y="2773363"/>
          <p14:tracePt t="85640" x="2468563" y="2743200"/>
          <p14:tracePt t="85649" x="2460625" y="2727325"/>
          <p14:tracePt t="85656" x="2430463" y="2689225"/>
          <p14:tracePt t="85664" x="2422525" y="2682875"/>
          <p14:tracePt t="85672" x="2408238" y="2659063"/>
          <p14:tracePt t="85680" x="2392363" y="2651125"/>
          <p14:tracePt t="85688" x="2384425" y="2636838"/>
          <p14:tracePt t="85696" x="2378075" y="2628900"/>
          <p14:tracePt t="85703" x="2370138" y="2620963"/>
          <p14:tracePt t="85713" x="2362200" y="2613025"/>
          <p14:tracePt t="85729" x="2354263" y="2613025"/>
          <p14:tracePt t="85791" x="2354263" y="2606675"/>
          <p14:tracePt t="85901" x="2370138" y="2598738"/>
          <p14:tracePt t="85912" x="2384425" y="2590800"/>
          <p14:tracePt t="85917" x="2430463" y="2582863"/>
          <p14:tracePt t="85928" x="2484438" y="2568575"/>
          <p14:tracePt t="85933" x="2544763" y="2552700"/>
          <p14:tracePt t="85941" x="2613025" y="2530475"/>
          <p14:tracePt t="85949" x="2697163" y="2498725"/>
          <p14:tracePt t="85957" x="2781300" y="2468563"/>
          <p14:tracePt t="85965" x="2879725" y="2430463"/>
          <p14:tracePt t="85972" x="2917825" y="2416175"/>
          <p14:tracePt t="85980" x="2994025" y="2378075"/>
          <p14:tracePt t="85988" x="3063875" y="2346325"/>
          <p14:tracePt t="85996" x="3124200" y="2316163"/>
          <p14:tracePt t="86004" x="3170238" y="2293938"/>
          <p14:tracePt t="86013" x="3192463" y="2278063"/>
          <p14:tracePt t="86020" x="3230563" y="2263775"/>
          <p14:tracePt t="86031" x="3254375" y="2239963"/>
          <p14:tracePt t="86036" x="3276600" y="2225675"/>
          <p14:tracePt t="86046" x="3292475" y="2217738"/>
          <p14:tracePt t="86052" x="3306763" y="2201863"/>
          <p14:tracePt t="86062" x="3314700" y="2193925"/>
          <p14:tracePt t="86068" x="3322638" y="2187575"/>
          <p14:tracePt t="86079" x="3330575" y="2187575"/>
          <p14:tracePt t="86083" x="3330575" y="2179638"/>
          <p14:tracePt t="86095" x="3336925" y="2179638"/>
          <p14:tracePt t="86115" x="3344863" y="2179638"/>
          <p14:tracePt t="86392" x="3344863" y="2193925"/>
          <p14:tracePt t="86400" x="3382963" y="2239963"/>
          <p14:tracePt t="86407" x="3459163" y="2332038"/>
          <p14:tracePt t="86415" x="3551238" y="2422525"/>
          <p14:tracePt t="86423" x="3673475" y="2530475"/>
          <p14:tracePt t="86431" x="3832225" y="2667000"/>
          <p14:tracePt t="86439" x="4030663" y="2827338"/>
          <p14:tracePt t="86447" x="4419600" y="3140075"/>
          <p14:tracePt t="86455" x="4549775" y="3238500"/>
          <p14:tracePt t="86463" x="4808538" y="3444875"/>
          <p14:tracePt t="86470" x="5287963" y="3832225"/>
          <p14:tracePt t="86479" x="5418138" y="3946525"/>
          <p14:tracePt t="86486" x="5668963" y="4160838"/>
          <p14:tracePt t="86496" x="5905500" y="4365625"/>
          <p14:tracePt t="86502" x="5981700" y="4435475"/>
          <p14:tracePt t="86512" x="6042025" y="4479925"/>
          <p14:tracePt t="86518" x="6080125" y="4518025"/>
          <p14:tracePt t="86529" x="6156325" y="4579938"/>
          <p14:tracePt t="86534" x="6248400" y="4648200"/>
          <p14:tracePt t="86545" x="6264275" y="4648200"/>
          <p14:tracePt t="86637" x="6256338" y="4648200"/>
          <p14:tracePt t="86646" x="6248400" y="4648200"/>
          <p14:tracePt t="86653" x="6232525" y="4648200"/>
          <p14:tracePt t="86662" x="6226175" y="4648200"/>
          <p14:tracePt t="86668" x="6218238" y="4656138"/>
          <p14:tracePt t="86684" x="6210300" y="4664075"/>
          <p14:tracePt t="86695" x="6210300" y="4670425"/>
          <p14:tracePt t="86708" x="6202363" y="4670425"/>
          <p14:tracePt t="86716" x="6194425" y="4678363"/>
          <p14:tracePt t="86731" x="6188075" y="4678363"/>
          <p14:tracePt t="86740" x="6180138" y="4686300"/>
          <p14:tracePt t="86748" x="6164263" y="4686300"/>
          <p14:tracePt t="86755" x="6149975" y="4686300"/>
          <p14:tracePt t="86763" x="6134100" y="4686300"/>
          <p14:tracePt t="86771" x="6118225" y="4686300"/>
          <p14:tracePt t="86779" x="6096000" y="4686300"/>
          <p14:tracePt t="86787" x="6073775" y="4686300"/>
          <p14:tracePt t="86795" x="6049963" y="4670425"/>
          <p14:tracePt t="86803" x="6027738" y="4664075"/>
          <p14:tracePt t="86812" x="5997575" y="4648200"/>
          <p14:tracePt t="86819" x="5973763" y="4632325"/>
          <p14:tracePt t="86829" x="5959475" y="4625975"/>
          <p14:tracePt t="86835" x="5935663" y="4618038"/>
          <p14:tracePt t="86845" x="5921375" y="4610100"/>
          <p14:tracePt t="86850" x="5905500" y="4602163"/>
          <p14:tracePt t="86858" x="5889625" y="4594225"/>
          <p14:tracePt t="86866" x="5883275" y="4587875"/>
          <p14:tracePt t="86874" x="5875338" y="4587875"/>
          <p14:tracePt t="86882" x="5859463" y="4579938"/>
          <p14:tracePt t="86890" x="5851525" y="4579938"/>
          <p14:tracePt t="86898" x="5837238" y="4579938"/>
          <p14:tracePt t="86907" x="5829300" y="4579938"/>
          <p14:tracePt t="86914" x="5813425" y="4579938"/>
          <p14:tracePt t="86924" x="5799138" y="4579938"/>
          <p14:tracePt t="86934" x="5791200" y="4572000"/>
          <p14:tracePt t="86946" x="5775325" y="4572000"/>
          <p14:tracePt t="86946" x="5761038" y="4572000"/>
          <p14:tracePt t="86953" x="5745163" y="4572000"/>
          <p14:tracePt t="86964" x="5730875" y="4572000"/>
          <p14:tracePt t="86969" x="5722938" y="4572000"/>
          <p14:tracePt t="86979" x="5715000" y="4572000"/>
          <p14:tracePt t="86985" x="5707063" y="4572000"/>
          <p14:tracePt t="86995" x="5699125" y="4572000"/>
          <p14:tracePt t="87008" x="5692775" y="4572000"/>
          <p14:tracePt t="87237" x="5692775" y="4564063"/>
          <p14:tracePt t="87269" x="5684838" y="4564063"/>
          <p14:tracePt t="87285" x="5676900" y="4564063"/>
          <p14:tracePt t="87311" x="5668963" y="4564063"/>
          <p14:tracePt t="87317" x="5661025" y="4564063"/>
          <p14:tracePt t="87333" x="5654675" y="4564063"/>
          <p14:tracePt t="87341" x="5646738" y="4564063"/>
          <p14:tracePt t="87364" x="5638800" y="4556125"/>
          <p14:tracePt t="87388" x="5630863" y="4556125"/>
          <p14:tracePt t="87720" x="5630863" y="4549775"/>
          <p14:tracePt t="87736" x="5630863" y="4541838"/>
          <p14:tracePt t="87746" x="5630863" y="4533900"/>
          <p14:tracePt t="87762" x="5630863" y="4525963"/>
          <p14:tracePt t="87778" x="5638800" y="4518025"/>
          <p14:tracePt t="87784" x="5646738" y="4518025"/>
          <p14:tracePt t="87791" x="5654675" y="4518025"/>
          <p14:tracePt t="87799" x="5661025" y="4518025"/>
          <p14:tracePt t="87807" x="5668963" y="4518025"/>
          <p14:tracePt t="87815" x="5676900" y="4518025"/>
          <p14:tracePt t="87823" x="5692775" y="4518025"/>
          <p14:tracePt t="87831" x="5707063" y="4518025"/>
          <p14:tracePt t="87839" x="5715000" y="4518025"/>
          <p14:tracePt t="87847" x="5722938" y="4525963"/>
          <p14:tracePt t="87855" x="5730875" y="4525963"/>
          <p14:tracePt t="87863" x="5745163" y="4525963"/>
          <p14:tracePt t="87871" x="5753100" y="4533900"/>
          <p14:tracePt t="87879" x="5761038" y="4541838"/>
          <p14:tracePt t="87896" x="5768975" y="4549775"/>
          <p14:tracePt t="87912" x="5775325" y="4549775"/>
          <p14:tracePt t="87918" x="5775325" y="4556125"/>
          <p14:tracePt t="88748" x="5783263" y="4556125"/>
          <p14:tracePt t="88772" x="5791200" y="4556125"/>
          <p14:tracePt t="88780" x="5799138" y="4556125"/>
          <p14:tracePt t="88788" x="5807075" y="4556125"/>
          <p14:tracePt t="88796" x="5821363" y="4556125"/>
          <p14:tracePt t="88803" x="5837238" y="4556125"/>
          <p14:tracePt t="88812" x="5859463" y="4556125"/>
          <p14:tracePt t="88819" x="5883275" y="4549775"/>
          <p14:tracePt t="88829" x="5913438" y="4549775"/>
          <p14:tracePt t="88835" x="5943600" y="4549775"/>
          <p14:tracePt t="88846" x="5973763" y="4549775"/>
          <p14:tracePt t="88851" x="6011863" y="4549775"/>
          <p14:tracePt t="88861" x="6042025" y="4549775"/>
          <p14:tracePt t="88867" x="6073775" y="4549775"/>
          <p14:tracePt t="88875" x="6111875" y="4549775"/>
          <p14:tracePt t="88883" x="6142038" y="4556125"/>
          <p14:tracePt t="88890" x="6172200" y="4564063"/>
          <p14:tracePt t="88899" x="6180138" y="4564063"/>
          <p14:tracePt t="88906" x="6226175" y="4579938"/>
          <p14:tracePt t="88914" x="6240463" y="4579938"/>
          <p14:tracePt t="88922" x="6264275" y="4587875"/>
          <p14:tracePt t="88930" x="6278563" y="4594225"/>
          <p14:tracePt t="88938" x="6294438" y="4594225"/>
          <p14:tracePt t="88946" x="6302375" y="4594225"/>
          <p14:tracePt t="88954" x="6316663" y="4602163"/>
          <p14:tracePt t="88965" x="6324600" y="4602163"/>
          <p14:tracePt t="89230" x="6308725" y="4602163"/>
          <p14:tracePt t="89239" x="6278563" y="4602163"/>
          <p14:tracePt t="89247" x="6248400" y="4602163"/>
          <p14:tracePt t="89254" x="6210300" y="4618038"/>
          <p14:tracePt t="89262" x="6172200" y="4625975"/>
          <p14:tracePt t="89270" x="6134100" y="4640263"/>
          <p14:tracePt t="89279" x="6096000" y="4656138"/>
          <p14:tracePt t="89286" x="6065838" y="4670425"/>
          <p14:tracePt t="89295" x="6049963" y="4678363"/>
          <p14:tracePt t="89302" x="6027738" y="4702175"/>
          <p14:tracePt t="89312" x="6003925" y="4708525"/>
          <p14:tracePt t="89318" x="5989638" y="4724400"/>
          <p14:tracePt t="89328" x="5973763" y="4740275"/>
          <p14:tracePt t="89333" x="5965825" y="4746625"/>
          <p14:tracePt t="89341" x="5951538" y="4762500"/>
          <p14:tracePt t="89349" x="5943600" y="4770438"/>
          <p14:tracePt t="89357" x="5943600" y="4778375"/>
          <p14:tracePt t="89365" x="5935663" y="4792663"/>
          <p14:tracePt t="89381" x="5927725" y="4800600"/>
          <p14:tracePt t="89397" x="5927725" y="4808538"/>
          <p14:tracePt t="89412" x="5927725" y="4816475"/>
          <p14:tracePt t="89492" x="5927725" y="4822825"/>
          <p14:tracePt t="89499" x="5935663" y="4822825"/>
          <p14:tracePt t="89512" x="5943600" y="4822825"/>
          <p14:tracePt t="89523" x="5951538" y="4830763"/>
          <p14:tracePt t="89547" x="5959475" y="4830763"/>
          <p14:tracePt t="89594" x="5965825" y="4830763"/>
          <p14:tracePt t="89612" x="5981700" y="4830763"/>
          <p14:tracePt t="89618" x="5989638" y="4838700"/>
          <p14:tracePt t="89628" x="6011863" y="4838700"/>
          <p14:tracePt t="89634" x="6035675" y="4838700"/>
          <p14:tracePt t="89645" x="6049963" y="4846638"/>
          <p14:tracePt t="89650" x="6073775" y="4854575"/>
          <p14:tracePt t="89658" x="6080125" y="4854575"/>
          <p14:tracePt t="89665" x="6118225" y="4860925"/>
          <p14:tracePt t="89673" x="6142038" y="4868863"/>
          <p14:tracePt t="89681" x="6156325" y="4876800"/>
          <p14:tracePt t="89689" x="6180138" y="4876800"/>
          <p14:tracePt t="89702" x="6202363" y="4884738"/>
          <p14:tracePt t="89705" x="6218238" y="4892675"/>
          <p14:tracePt t="89713" x="6240463" y="4892675"/>
          <p14:tracePt t="89721" x="6256338" y="4892675"/>
          <p14:tracePt t="89729" x="6270625" y="4899025"/>
          <p14:tracePt t="89737" x="6286500" y="4899025"/>
          <p14:tracePt t="89746" x="6294438" y="4906963"/>
          <p14:tracePt t="89753" x="6302375" y="4906963"/>
          <p14:tracePt t="89762" x="6308725" y="4906963"/>
          <p14:tracePt t="89768" x="6316663" y="4906963"/>
          <p14:tracePt t="89808" x="6308725" y="4906963"/>
          <p14:tracePt t="89816" x="6286500" y="4906963"/>
          <p14:tracePt t="89824" x="6256338" y="4899025"/>
          <p14:tracePt t="89832" x="6226175" y="4899025"/>
          <p14:tracePt t="89839" x="6188075" y="4892675"/>
          <p14:tracePt t="89848" x="6149975" y="4892675"/>
          <p14:tracePt t="89855" x="6111875" y="4892675"/>
          <p14:tracePt t="89863" x="6088063" y="4892675"/>
          <p14:tracePt t="89871" x="6065838" y="4892675"/>
          <p14:tracePt t="89879" x="6042025" y="4892675"/>
          <p14:tracePt t="89887" x="6027738" y="4892675"/>
          <p14:tracePt t="89896" x="6019800" y="4892675"/>
          <p14:tracePt t="89903" x="6011863" y="4892675"/>
          <p14:tracePt t="89929" x="6011863" y="4884738"/>
          <p14:tracePt t="89934" x="6019800" y="4884738"/>
          <p14:tracePt t="89945" x="6035675" y="4884738"/>
          <p14:tracePt t="89950" x="6065838" y="4876800"/>
          <p14:tracePt t="89963" x="6096000" y="4876800"/>
          <p14:tracePt t="89966" x="6134100" y="4868863"/>
          <p14:tracePt t="89974" x="6202363" y="4860925"/>
          <p14:tracePt t="89982" x="6240463" y="4860925"/>
          <p14:tracePt t="89990" x="6294438" y="4860925"/>
          <p14:tracePt t="89998" x="6346825" y="4846638"/>
          <p14:tracePt t="90006" x="6408738" y="4846638"/>
          <p14:tracePt t="90014" x="6454775" y="4838700"/>
          <p14:tracePt t="90021" x="6499225" y="4838700"/>
          <p14:tracePt t="90029" x="6515100" y="4838700"/>
          <p14:tracePt t="90037" x="6545263" y="4830763"/>
          <p14:tracePt t="90047" x="6569075" y="4830763"/>
          <p14:tracePt t="90053" x="6591300" y="4822825"/>
          <p14:tracePt t="90062" x="6607175" y="4816475"/>
          <p14:tracePt t="90069" x="6613525" y="4808538"/>
          <p14:tracePt t="90773" x="6621463" y="4808538"/>
          <p14:tracePt t="90781" x="6629400" y="4808538"/>
          <p14:tracePt t="90788" x="6637338" y="4808538"/>
          <p14:tracePt t="90797" x="6651625" y="4808538"/>
          <p14:tracePt t="90804" x="6659563" y="4808538"/>
          <p14:tracePt t="90812" x="6667500" y="4808538"/>
          <p14:tracePt t="90820" x="6675438" y="4808538"/>
          <p14:tracePt t="90836" x="6683375" y="4808538"/>
          <p14:tracePt t="90847" x="6689725" y="4808538"/>
          <p14:tracePt t="90877" x="6689725" y="4800600"/>
          <p14:tracePt t="90891" x="6683375" y="4800600"/>
          <p14:tracePt t="90899" x="6667500" y="4792663"/>
          <p14:tracePt t="90907" x="6621463" y="4784725"/>
          <p14:tracePt t="90915" x="6575425" y="4784725"/>
          <p14:tracePt t="90923" x="6507163" y="4778375"/>
          <p14:tracePt t="90931" x="6378575" y="4746625"/>
          <p14:tracePt t="90940" x="6256338" y="4732338"/>
          <p14:tracePt t="90947" x="6188075" y="4724400"/>
          <p14:tracePt t="90955" x="6049963" y="4694238"/>
          <p14:tracePt t="90964" x="5791200" y="4640263"/>
          <p14:tracePt t="90970" x="5722938" y="4625975"/>
          <p14:tracePt t="90979" x="5554663" y="4579938"/>
          <p14:tracePt t="90986" x="5287963" y="4503738"/>
          <p14:tracePt t="90996" x="5203825" y="4479925"/>
          <p14:tracePt t="91002" x="5045075" y="4427538"/>
          <p14:tracePt t="91013" x="4770438" y="4321175"/>
          <p14:tracePt t="91018" x="4610100" y="4237038"/>
          <p14:tracePt t="91029" x="4441825" y="4144963"/>
          <p14:tracePt t="91034" x="4373563" y="4084638"/>
          <p14:tracePt t="91045" x="4221163" y="3978275"/>
          <p14:tracePt t="91050" x="4106863" y="3878263"/>
          <p14:tracePt t="91062" x="3992563" y="3771900"/>
          <p14:tracePt t="91066" x="3954463" y="3733800"/>
          <p14:tracePt t="91079" x="3886200" y="3665538"/>
          <p14:tracePt t="91082" x="3870325" y="3641725"/>
          <p14:tracePt t="91095" x="3832225" y="3597275"/>
          <p14:tracePt t="91099" x="3794125" y="3559175"/>
          <p14:tracePt t="91239" x="3794125" y="3527425"/>
          <p14:tracePt t="91247" x="3787775" y="3482975"/>
          <p14:tracePt t="91255" x="3787775" y="3421063"/>
          <p14:tracePt t="91263" x="3779838" y="3360738"/>
          <p14:tracePt t="91271" x="3771900" y="3306763"/>
          <p14:tracePt t="91279" x="3763963" y="3238500"/>
          <p14:tracePt t="91287" x="3749675" y="3116263"/>
          <p14:tracePt t="91295" x="3741738" y="3001963"/>
          <p14:tracePt t="91303" x="3725863" y="2879725"/>
          <p14:tracePt t="91312" x="3725863" y="2765425"/>
          <p14:tracePt t="91318" x="3717925" y="2659063"/>
          <p14:tracePt t="91329" x="3717925" y="2606675"/>
          <p14:tracePt t="91334" x="3717925" y="2514600"/>
          <p14:tracePt t="91345" x="3717925" y="2438400"/>
          <p14:tracePt t="91350" x="3725863" y="2378075"/>
          <p14:tracePt t="91358" x="3741738" y="2324100"/>
          <p14:tracePt t="91366" x="3749675" y="2308225"/>
          <p14:tracePt t="91374" x="3763963" y="2278063"/>
          <p14:tracePt t="91383" x="3771900" y="2263775"/>
          <p14:tracePt t="91389" x="3779838" y="2247900"/>
          <p14:tracePt t="91398" x="3787775" y="2247900"/>
          <p14:tracePt t="91405" x="3794125" y="2247900"/>
          <p14:tracePt t="91421" x="3802063" y="2247900"/>
          <p14:tracePt t="91524" x="3794125" y="2247900"/>
          <p14:tracePt t="91532" x="3779838" y="2247900"/>
          <p14:tracePt t="91540" x="3771900" y="2239963"/>
          <p14:tracePt t="91548" x="3756025" y="2232025"/>
          <p14:tracePt t="91555" x="3749675" y="2225675"/>
          <p14:tracePt t="91564" x="3733800" y="2217738"/>
          <p14:tracePt t="91571" x="3725863" y="2201863"/>
          <p14:tracePt t="91580" x="3717925" y="2193925"/>
          <p14:tracePt t="91587" x="3711575" y="2193925"/>
          <p14:tracePt t="91596" x="3703638" y="2187575"/>
          <p14:tracePt t="91603" x="3695700" y="2179638"/>
          <p14:tracePt t="91613" x="3687763" y="2179638"/>
          <p14:tracePt t="91619" x="3679825" y="2171700"/>
          <p14:tracePt t="91629" x="3673475" y="2171700"/>
          <p14:tracePt t="91635" x="3665538" y="2171700"/>
          <p14:tracePt t="91646" x="3657600" y="2163763"/>
          <p14:tracePt t="91651" x="3649663" y="2163763"/>
          <p14:tracePt t="91662" x="3641725" y="2155825"/>
          <p14:tracePt t="91668" x="3635375" y="2155825"/>
          <p14:tracePt t="91679" x="3627438" y="2149475"/>
          <p14:tracePt t="91682" x="3611563" y="2149475"/>
          <p14:tracePt t="91695" x="3603625" y="2149475"/>
          <p14:tracePt t="91699" x="3597275" y="2141538"/>
          <p14:tracePt t="91712" x="3589338" y="2141538"/>
          <p14:tracePt t="91715" x="3573463" y="2133600"/>
          <p14:tracePt t="91729" x="3565525" y="2133600"/>
          <p14:tracePt t="91730" x="3551238" y="2125663"/>
          <p14:tracePt t="91738" x="3543300" y="2125663"/>
          <p14:tracePt t="91746" x="3535363" y="2117725"/>
          <p14:tracePt t="91753" x="3527425" y="2117725"/>
          <p14:tracePt t="91769" x="3521075" y="2117725"/>
          <p14:tracePt t="91810" x="3521075" y="2111375"/>
          <p14:tracePt t="91833" x="3527425" y="2111375"/>
          <p14:tracePt t="91840" x="3535363" y="2111375"/>
          <p14:tracePt t="91848" x="3543300" y="2111375"/>
          <p14:tracePt t="91864" x="3551238" y="2111375"/>
          <p14:tracePt t="91872" x="3559175" y="2111375"/>
          <p14:tracePt t="91880" x="3565525" y="2111375"/>
          <p14:tracePt t="91888" x="3573463" y="2111375"/>
          <p14:tracePt t="91903" x="3581400" y="2111375"/>
          <p14:tracePt t="91935" x="3589338" y="2111375"/>
          <p14:tracePt t="91946" x="3589338" y="2103438"/>
          <p14:tracePt t="91991" x="3597275" y="2103438"/>
          <p14:tracePt t="92006" x="3603625" y="2103438"/>
          <p14:tracePt t="92014" x="3611563" y="2103438"/>
          <p14:tracePt t="92022" x="3627438" y="2103438"/>
          <p14:tracePt t="92030" x="3649663" y="2103438"/>
          <p14:tracePt t="92038" x="3665538" y="2111375"/>
          <p14:tracePt t="92046" x="3695700" y="2117725"/>
          <p14:tracePt t="92054" x="3733800" y="2133600"/>
          <p14:tracePt t="92062" x="3802063" y="2163763"/>
          <p14:tracePt t="92070" x="3863975" y="2193925"/>
          <p14:tracePt t="92079" x="3992563" y="2255838"/>
          <p14:tracePt t="92086" x="4098925" y="2316163"/>
          <p14:tracePt t="92096" x="4221163" y="2408238"/>
          <p14:tracePt t="92101" x="4381500" y="2522538"/>
          <p14:tracePt t="92111" x="4541838" y="2674938"/>
          <p14:tracePt t="92117" x="4702175" y="2841625"/>
          <p14:tracePt t="92125" x="4868863" y="3040063"/>
          <p14:tracePt t="92133" x="5029200" y="3254375"/>
          <p14:tracePt t="92141" x="5197475" y="3475038"/>
          <p14:tracePt t="92149" x="5364163" y="3711575"/>
          <p14:tracePt t="92157" x="5532438" y="3970338"/>
          <p14:tracePt t="92164" x="5692775" y="4237038"/>
          <p14:tracePt t="92173" x="5845175" y="4503738"/>
          <p14:tracePt t="92180" x="5989638" y="4762500"/>
          <p14:tracePt t="92188" x="6042025" y="4868863"/>
          <p14:tracePt t="92196" x="6156325" y="5067300"/>
          <p14:tracePt t="92204" x="6188075" y="5135563"/>
          <p14:tracePt t="92213" x="6210300" y="5165725"/>
          <p14:tracePt t="92220" x="6264275" y="5249863"/>
          <p14:tracePt t="92229" x="6316663" y="5334000"/>
          <p14:tracePt t="92236" x="6332538" y="5349875"/>
          <p14:tracePt t="92346" x="6316663" y="5349875"/>
          <p14:tracePt t="92355" x="6302375" y="5349875"/>
          <p14:tracePt t="92363" x="6286500" y="5349875"/>
          <p14:tracePt t="92370" x="6278563" y="5341938"/>
          <p14:tracePt t="92379" x="6264275" y="5341938"/>
          <p14:tracePt t="92386" x="6248400" y="5326063"/>
          <p14:tracePt t="92396" x="6240463" y="5318125"/>
          <p14:tracePt t="92402" x="6218238" y="5303838"/>
          <p14:tracePt t="92412" x="6194425" y="5287963"/>
          <p14:tracePt t="92417" x="6180138" y="5265738"/>
          <p14:tracePt t="92428" x="6156325" y="5241925"/>
          <p14:tracePt t="92434" x="6134100" y="5227638"/>
          <p14:tracePt t="92441" x="6118225" y="5197475"/>
          <p14:tracePt t="92450" x="6096000" y="5181600"/>
          <p14:tracePt t="92457" x="6073775" y="5151438"/>
          <p14:tracePt t="92465" x="6057900" y="5135563"/>
          <p14:tracePt t="92473" x="6027738" y="5105400"/>
          <p14:tracePt t="92481" x="6003925" y="5083175"/>
          <p14:tracePt t="92489" x="5981700" y="5051425"/>
          <p14:tracePt t="92497" x="5965825" y="5029200"/>
          <p14:tracePt t="92505" x="5959475" y="5013325"/>
          <p14:tracePt t="92513" x="5943600" y="4991100"/>
          <p14:tracePt t="92520" x="5935663" y="4968875"/>
          <p14:tracePt t="92529" x="5921375" y="4945063"/>
          <p14:tracePt t="92539" x="5913438" y="4930775"/>
          <p14:tracePt t="92546" x="5913438" y="4914900"/>
          <p14:tracePt t="92552" x="5905500" y="4899025"/>
          <p14:tracePt t="92563" x="5905500" y="4892675"/>
          <p14:tracePt t="92568" x="5905500" y="4884738"/>
          <p14:tracePt t="92578" x="5905500" y="4876800"/>
          <p14:tracePt t="92591" x="5905500" y="4868863"/>
          <p14:tracePt t="92647" x="5905500" y="4860925"/>
          <p14:tracePt t="92679" x="5905500" y="4854575"/>
          <p14:tracePt t="92702" x="5905500" y="4846638"/>
          <p14:tracePt t="92712" x="5913438" y="4846638"/>
          <p14:tracePt t="92720" x="5913438" y="4838700"/>
          <p14:tracePt t="92728" x="5921375" y="4838700"/>
          <p14:tracePt t="92734" x="5927725" y="4838700"/>
          <p14:tracePt t="92750" x="5935663" y="4838700"/>
          <p14:tracePt t="92766" x="5943600" y="4838700"/>
          <p14:tracePt t="92797" x="5951538" y="4838700"/>
          <p14:tracePt t="92924" x="5959475" y="4838700"/>
          <p14:tracePt t="92995" x="5965825" y="4838700"/>
          <p14:tracePt t="93044" x="5973763" y="4838700"/>
          <p14:tracePt t="93216" x="5981700" y="4846638"/>
          <p14:tracePt t="93248" x="5989638" y="4854575"/>
          <p14:tracePt t="93303" x="5973763" y="4838700"/>
          <p14:tracePt t="93312" x="5943600" y="4822825"/>
          <p14:tracePt t="93319" x="5921375" y="4800600"/>
          <p14:tracePt t="93329" x="5889625" y="4778375"/>
          <p14:tracePt t="93335" x="5845175" y="4746625"/>
          <p14:tracePt t="93345" x="5807075" y="4708525"/>
          <p14:tracePt t="93351" x="5761038" y="4678363"/>
          <p14:tracePt t="93361" x="5715000" y="4640263"/>
          <p14:tracePt t="93366" x="5668963" y="4610100"/>
          <p14:tracePt t="93374" x="5630863" y="4572000"/>
          <p14:tracePt t="93383" x="5622925" y="4556125"/>
          <p14:tracePt t="93391" x="5592763" y="4533900"/>
          <p14:tracePt t="93398" x="5578475" y="4511675"/>
          <p14:tracePt t="93406" x="5570538" y="4503738"/>
          <p14:tracePt t="93414" x="5562600" y="4495800"/>
          <p14:tracePt t="93422" x="5554663" y="4487863"/>
          <p14:tracePt t="93454" x="5554663" y="4495800"/>
          <p14:tracePt t="93462" x="5570538" y="4518025"/>
          <p14:tracePt t="93470" x="5584825" y="4541838"/>
          <p14:tracePt t="93479" x="5608638" y="4579938"/>
          <p14:tracePt t="93485" x="5622925" y="4618038"/>
          <p14:tracePt t="93496" x="5638800" y="4648200"/>
          <p14:tracePt t="93501" x="5661025" y="4678363"/>
          <p14:tracePt t="93512" x="5668963" y="4694238"/>
          <p14:tracePt t="93517" x="5676900" y="4716463"/>
          <p14:tracePt t="93525" x="5684838" y="4740275"/>
          <p14:tracePt t="93533" x="5692775" y="4746625"/>
          <p14:tracePt t="93541" x="5692775" y="4754563"/>
          <p14:tracePt t="93549" x="5692775" y="4762500"/>
          <p14:tracePt t="93572" x="5668963" y="4732338"/>
          <p14:tracePt t="93580" x="5638800" y="4694238"/>
          <p14:tracePt t="93588" x="5600700" y="4648200"/>
          <p14:tracePt t="93596" x="5554663" y="4587875"/>
          <p14:tracePt t="93604" x="5508625" y="4525963"/>
          <p14:tracePt t="93612" x="5486400" y="4487863"/>
          <p14:tracePt t="93620" x="5432425" y="4441825"/>
          <p14:tracePt t="93629" x="5394325" y="4389438"/>
          <p14:tracePt t="93636" x="5372100" y="4373563"/>
          <p14:tracePt t="93646" x="5349875" y="4351338"/>
          <p14:tracePt t="93811" x="5341938" y="4275138"/>
          <p14:tracePt t="93817" x="5311775" y="4198938"/>
          <p14:tracePt t="93828" x="5280025" y="4114800"/>
          <p14:tracePt t="93833" x="5249863" y="4030663"/>
          <p14:tracePt t="93841" x="5227638" y="3970338"/>
          <p14:tracePt t="93849" x="5211763" y="3924300"/>
          <p14:tracePt t="93857" x="5197475" y="3902075"/>
          <p14:tracePt t="93865" x="5189538" y="3878263"/>
          <p14:tracePt t="93873" x="5181600" y="3870325"/>
          <p14:tracePt t="93881" x="5181600" y="3863975"/>
          <p14:tracePt t="93897" x="5181600" y="3848100"/>
          <p14:tracePt t="93913" x="5189538" y="3848100"/>
          <p14:tracePt t="93920" x="5203825" y="3848100"/>
          <p14:tracePt t="93929" x="5241925" y="3863975"/>
          <p14:tracePt t="93936" x="5287963" y="3886200"/>
          <p14:tracePt t="93946" x="5349875" y="3924300"/>
          <p14:tracePt t="93952" x="5426075" y="3978275"/>
          <p14:tracePt t="93964" x="5502275" y="4046538"/>
          <p14:tracePt t="93968" x="5661025" y="4183063"/>
          <p14:tracePt t="93978" x="5761038" y="4283075"/>
          <p14:tracePt t="93983" x="5821363" y="4343400"/>
          <p14:tracePt t="93991" x="5921375" y="4465638"/>
          <p14:tracePt t="93999" x="6003925" y="4579938"/>
          <p14:tracePt t="94008" x="6027738" y="4625975"/>
          <p14:tracePt t="94015" x="6042025" y="4656138"/>
          <p14:tracePt t="94023" x="6080125" y="4708525"/>
          <p14:tracePt t="94031" x="6103938" y="4740275"/>
          <p14:tracePt t="94173" x="6103938" y="4746625"/>
          <p14:tracePt t="94181" x="6096000" y="4770438"/>
          <p14:tracePt t="94189" x="6096000" y="4792663"/>
          <p14:tracePt t="94197" x="6088063" y="4816475"/>
          <p14:tracePt t="94205" x="6088063" y="4830763"/>
          <p14:tracePt t="94213" x="6088063" y="4846638"/>
          <p14:tracePt t="94221" x="6088063" y="4860925"/>
          <p14:tracePt t="94229" x="6088063" y="4876800"/>
          <p14:tracePt t="94236" x="6088063" y="4899025"/>
          <p14:tracePt t="94246" x="6088063" y="4914900"/>
          <p14:tracePt t="94252" x="6088063" y="4930775"/>
          <p14:tracePt t="94262" x="6088063" y="4937125"/>
          <p14:tracePt t="94268" x="6088063" y="4945063"/>
          <p14:tracePt t="94279" x="6088063" y="4953000"/>
          <p14:tracePt t="94284" x="6080125" y="4953000"/>
          <p14:tracePt t="94308" x="6073775" y="4953000"/>
          <p14:tracePt t="94325" x="6065838" y="4953000"/>
          <p14:tracePt t="94332" x="6057900" y="4953000"/>
          <p14:tracePt t="94339" x="6049963" y="4953000"/>
          <p14:tracePt t="94355" x="6042025" y="4953000"/>
          <p14:tracePt t="94363" x="6035675" y="4945063"/>
          <p14:tracePt t="94371" x="6027738" y="4945063"/>
          <p14:tracePt t="94379" x="6027738" y="4937125"/>
          <p14:tracePt t="94387" x="6019800" y="4930775"/>
          <p14:tracePt t="94395" x="6011863" y="4930775"/>
          <p14:tracePt t="94403" x="6003925" y="4922838"/>
          <p14:tracePt t="94412" x="6003925" y="4914900"/>
          <p14:tracePt t="94418" x="5997575" y="4906963"/>
          <p14:tracePt t="94429" x="5989638" y="4906963"/>
          <p14:tracePt t="94434" x="5989638" y="4899025"/>
          <p14:tracePt t="94450" x="5981700" y="4899025"/>
          <p14:tracePt t="94458" x="5981700" y="4892675"/>
          <p14:tracePt t="94624" x="5989638" y="4892675"/>
          <p14:tracePt t="94648" x="5997575" y="4899025"/>
          <p14:tracePt t="94656" x="6003925" y="4914900"/>
          <p14:tracePt t="94664" x="6011863" y="4922838"/>
          <p14:tracePt t="94671" x="6019800" y="4930775"/>
          <p14:tracePt t="94679" x="6027738" y="4945063"/>
          <p14:tracePt t="94687" x="6042025" y="4953000"/>
          <p14:tracePt t="94696" x="6049963" y="4968875"/>
          <p14:tracePt t="94703" x="6057900" y="4975225"/>
          <p14:tracePt t="94712" x="6065838" y="4975225"/>
          <p14:tracePt t="94719" x="6073775" y="4983163"/>
          <p14:tracePt t="94735" x="6080125" y="4991100"/>
          <p14:tracePt t="94745" x="6088063" y="4991100"/>
          <p14:tracePt t="94751" x="6103938" y="4991100"/>
          <p14:tracePt t="94758" x="6111875" y="4991100"/>
          <p14:tracePt t="94766" x="6118225" y="4991100"/>
          <p14:tracePt t="94774" x="6126163" y="4983163"/>
          <p14:tracePt t="94782" x="6142038" y="4975225"/>
          <p14:tracePt t="94790" x="6149975" y="4975225"/>
          <p14:tracePt t="94798" x="6156325" y="4960938"/>
          <p14:tracePt t="94806" x="6164263" y="4953000"/>
          <p14:tracePt t="94814" x="6172200" y="4945063"/>
          <p14:tracePt t="94822" x="6180138" y="4930775"/>
          <p14:tracePt t="94830" x="6188075" y="4914900"/>
          <p14:tracePt t="94841" x="6194425" y="4906963"/>
          <p14:tracePt t="94846" x="6202363" y="4899025"/>
          <p14:tracePt t="94853" x="6202363" y="4892675"/>
          <p14:tracePt t="94864" x="6210300" y="4892675"/>
          <p14:tracePt t="94879" x="6210300" y="4884738"/>
          <p14:tracePt t="94885" x="6218238" y="4884738"/>
          <p14:tracePt t="95265" x="6226175" y="4884738"/>
          <p14:tracePt t="95272" x="6248400" y="4860925"/>
          <p14:tracePt t="95280" x="6278563" y="4846638"/>
          <p14:tracePt t="95288" x="6302375" y="4822825"/>
          <p14:tracePt t="95296" x="6324600" y="4800600"/>
          <p14:tracePt t="95304" x="6362700" y="4754563"/>
          <p14:tracePt t="95313" x="6416675" y="4670425"/>
          <p14:tracePt t="95320" x="6438900" y="4610100"/>
          <p14:tracePt t="95329" x="6446838" y="4533900"/>
          <p14:tracePt t="95336" x="6446838" y="4441825"/>
          <p14:tracePt t="95345" x="6416675" y="4275138"/>
          <p14:tracePt t="95352" x="6332538" y="4144963"/>
          <p14:tracePt t="95362" x="6218238" y="4008438"/>
          <p14:tracePt t="95367" x="6073775" y="3870325"/>
          <p14:tracePt t="95378" x="5889625" y="3749675"/>
          <p14:tracePt t="95383" x="5668963" y="3649663"/>
          <p14:tracePt t="95391" x="5219700" y="3482975"/>
          <p14:tracePt t="95399" x="5083175" y="3459163"/>
          <p14:tracePt t="95407" x="4770438" y="3421063"/>
          <p14:tracePt t="95415" x="4495800" y="3382963"/>
          <p14:tracePt t="95423" x="4365625" y="3368675"/>
          <p14:tracePt t="95431" x="4137025" y="3344863"/>
          <p14:tracePt t="95438" x="4054475" y="3336925"/>
          <p14:tracePt t="95447" x="3908425" y="3314700"/>
          <p14:tracePt t="95455" x="3863975" y="3314700"/>
          <p14:tracePt t="95462" x="3787775" y="3298825"/>
          <p14:tracePt t="95628" x="3779838" y="3298825"/>
          <p14:tracePt t="95636" x="3763963" y="3284538"/>
          <p14:tracePt t="95646" x="3749675" y="3260725"/>
          <p14:tracePt t="95652" x="3725863" y="3246438"/>
          <p14:tracePt t="95664" x="3711575" y="3230563"/>
          <p14:tracePt t="95668" x="3695700" y="3216275"/>
          <p14:tracePt t="95679" x="3679825" y="3208338"/>
          <p14:tracePt t="95684" x="3673475" y="3200400"/>
          <p14:tracePt t="95692" x="3649663" y="3184525"/>
          <p14:tracePt t="95699" x="3635375" y="3178175"/>
          <p14:tracePt t="95707" x="3619500" y="3170238"/>
          <p14:tracePt t="95716" x="3603625" y="3170238"/>
          <p14:tracePt t="95731" x="3597275" y="3170238"/>
          <p14:tracePt t="95739" x="3589338" y="3170238"/>
          <p14:tracePt t="95755" x="3581400" y="3170238"/>
          <p14:tracePt t="95763" x="3581400" y="3178175"/>
          <p14:tracePt t="95771" x="3581400" y="3192463"/>
          <p14:tracePt t="95779" x="3581400" y="3208338"/>
          <p14:tracePt t="95786" x="3581400" y="3238500"/>
          <p14:tracePt t="95795" x="3581400" y="3268663"/>
          <p14:tracePt t="95802" x="3581400" y="3306763"/>
          <p14:tracePt t="95812" x="3581400" y="3336925"/>
          <p14:tracePt t="95818" x="3581400" y="3375025"/>
          <p14:tracePt t="95828" x="3581400" y="3390900"/>
          <p14:tracePt t="95834" x="3581400" y="3421063"/>
          <p14:tracePt t="95844" x="3581400" y="3451225"/>
          <p14:tracePt t="95850" x="3581400" y="3497263"/>
          <p14:tracePt t="95857" x="3581400" y="3521075"/>
          <p14:tracePt t="95866" x="3573463" y="3543300"/>
          <p14:tracePt t="95874" x="3565525" y="3565525"/>
          <p14:tracePt t="95882" x="3559175" y="3589338"/>
          <p14:tracePt t="95889" x="3551238" y="3603625"/>
          <p14:tracePt t="95897" x="3543300" y="3627438"/>
          <p14:tracePt t="95905" x="3535363" y="3649663"/>
          <p14:tracePt t="95913" x="3527425" y="3665538"/>
          <p14:tracePt t="95921" x="3521075" y="3679825"/>
          <p14:tracePt t="95929" x="3521075" y="3687763"/>
          <p14:tracePt t="95937" x="3521075" y="3695700"/>
          <p14:tracePt t="95946" x="3513138" y="3703638"/>
          <p14:tracePt t="95969" x="3505200" y="3703638"/>
          <p14:tracePt t="96016" x="3497263" y="3703638"/>
          <p14:tracePt t="96150" x="3497263" y="3695700"/>
          <p14:tracePt t="96158" x="3497263" y="3687763"/>
          <p14:tracePt t="96166" x="3505200" y="3657600"/>
          <p14:tracePt t="96174" x="3513138" y="3619500"/>
          <p14:tracePt t="96182" x="3521075" y="3589338"/>
          <p14:tracePt t="96190" x="3527425" y="3535363"/>
          <p14:tracePt t="96199" x="3535363" y="3482975"/>
          <p14:tracePt t="96206" x="3543300" y="3436938"/>
          <p14:tracePt t="96213" x="3543300" y="3382963"/>
          <p14:tracePt t="96221" x="3551238" y="3360738"/>
          <p14:tracePt t="96229" x="3551238" y="3322638"/>
          <p14:tracePt t="96237" x="3551238" y="3292475"/>
          <p14:tracePt t="96246" x="3551238" y="3268663"/>
          <p14:tracePt t="96253" x="3551238" y="3254375"/>
          <p14:tracePt t="96263" x="3551238" y="3246438"/>
          <p14:tracePt t="96269" x="3551238" y="3238500"/>
          <p14:tracePt t="96279" x="3551238" y="3230563"/>
          <p14:tracePt t="96444" x="3559175" y="3230563"/>
          <p14:tracePt t="96458" x="3565525" y="3230563"/>
          <p14:tracePt t="96468" x="3565525" y="3238500"/>
          <p14:tracePt t="96474" x="3573463" y="3238500"/>
          <p14:tracePt t="96482" x="3573463" y="3246438"/>
          <p14:tracePt t="96498" x="3581400" y="3246438"/>
          <p14:tracePt t="96514" x="3581400" y="3254375"/>
          <p14:tracePt t="96522" x="3589338" y="3254375"/>
          <p14:tracePt t="96656" x="3589338" y="3260725"/>
          <p14:tracePt t="96696" x="3589338" y="3268663"/>
          <p14:tracePt t="96704" x="3581400" y="3268663"/>
          <p14:tracePt t="96719" x="3573463" y="3268663"/>
          <p14:tracePt t="96729" x="3565525" y="3268663"/>
          <p14:tracePt t="96746" x="3559175" y="3268663"/>
          <p14:tracePt t="96751" x="3551238" y="3268663"/>
          <p14:tracePt t="96775" x="3543300" y="3268663"/>
          <p14:tracePt t="96894" x="3535363" y="3268663"/>
          <p14:tracePt t="96917" x="3535363" y="3260725"/>
          <p14:tracePt t="96965" x="3535363" y="3254375"/>
          <p14:tracePt t="97131" x="3527425" y="3246438"/>
          <p14:tracePt t="97139" x="3527425" y="3238500"/>
          <p14:tracePt t="97155" x="3521075" y="3230563"/>
          <p14:tracePt t="97162" x="3521075" y="3222625"/>
          <p14:tracePt t="97170" x="3521075" y="3216275"/>
          <p14:tracePt t="97195" x="3521075" y="3208338"/>
          <p14:tracePt t="97212" x="3521075" y="3200400"/>
          <p14:tracePt t="97228" x="3527425" y="3200400"/>
          <p14:tracePt t="97234" x="3543300" y="3200400"/>
          <p14:tracePt t="97241" x="3559175" y="3200400"/>
          <p14:tracePt t="97249" x="3581400" y="3200400"/>
          <p14:tracePt t="97257" x="3603625" y="3200400"/>
          <p14:tracePt t="97265" x="3627438" y="3200400"/>
          <p14:tracePt t="97273" x="3657600" y="3200400"/>
          <p14:tracePt t="97281" x="3687763" y="3208338"/>
          <p14:tracePt t="97289" x="3717925" y="3230563"/>
          <p14:tracePt t="97297" x="3756025" y="3246438"/>
          <p14:tracePt t="97305" x="3787775" y="3284538"/>
          <p14:tracePt t="97313" x="3825875" y="3314700"/>
          <p14:tracePt t="97320" x="3863975" y="3352800"/>
          <p14:tracePt t="97330" x="3886200" y="3390900"/>
          <p14:tracePt t="97336" x="3916363" y="3436938"/>
          <p14:tracePt t="97346" x="3940175" y="3475038"/>
          <p14:tracePt t="97352" x="3962400" y="3521075"/>
          <p14:tracePt t="97362" x="3970338" y="3559175"/>
          <p14:tracePt t="97368" x="3984625" y="3603625"/>
          <p14:tracePt t="97379" x="4000500" y="3641725"/>
          <p14:tracePt t="97384" x="4000500" y="3687763"/>
          <p14:tracePt t="97395" x="4008438" y="3725863"/>
          <p14:tracePt t="97400" x="4008438" y="3763963"/>
          <p14:tracePt t="97412" x="4016375" y="3810000"/>
          <p14:tracePt t="97416" x="4016375" y="3848100"/>
          <p14:tracePt t="97429" x="4016375" y="3886200"/>
          <p14:tracePt t="97432" x="4016375" y="3924300"/>
          <p14:tracePt t="97446" x="4016375" y="3962400"/>
          <p14:tracePt t="97448" x="4008438" y="3992563"/>
          <p14:tracePt t="97462" x="4000500" y="4022725"/>
          <p14:tracePt t="97465" x="3984625" y="4054475"/>
          <p14:tracePt t="97479" x="3962400" y="4076700"/>
          <p14:tracePt t="97479" x="3940175" y="4106863"/>
          <p14:tracePt t="97487" x="3908425" y="4130675"/>
          <p14:tracePt t="97496" x="3878263" y="4152900"/>
          <p14:tracePt t="97502" x="3848100" y="4168775"/>
          <p14:tracePt t="97513" x="3832225" y="4168775"/>
          <p14:tracePt t="97518" x="3810000" y="4175125"/>
          <p14:tracePt t="97529" x="3779838" y="4175125"/>
          <p14:tracePt t="97534" x="3756025" y="4183063"/>
          <p14:tracePt t="97554" x="3741738" y="4183063"/>
          <p14:tracePt t="97565" x="3703638" y="4183063"/>
          <p14:tracePt t="97566" x="3695700" y="4183063"/>
          <p14:tracePt t="97574" x="3687763" y="4183063"/>
          <p14:tracePt t="97582" x="3679825" y="4183063"/>
          <p14:tracePt t="97597" x="3673475" y="4183063"/>
          <p14:tracePt t="97605" x="3673475" y="4175125"/>
          <p14:tracePt t="97858" x="3687763" y="4175125"/>
          <p14:tracePt t="97866" x="3733800" y="4175125"/>
          <p14:tracePt t="97874" x="3794125" y="4175125"/>
          <p14:tracePt t="97882" x="3870325" y="4198938"/>
          <p14:tracePt t="97890" x="3954463" y="4221163"/>
          <p14:tracePt t="97898" x="4038600" y="4251325"/>
          <p14:tracePt t="97906" x="4144963" y="4289425"/>
          <p14:tracePt t="97914" x="4343400" y="4365625"/>
          <p14:tracePt t="97922" x="4572000" y="4473575"/>
          <p14:tracePt t="97929" x="4784725" y="4579938"/>
          <p14:tracePt t="97937" x="4884738" y="4632325"/>
          <p14:tracePt t="97946" x="5075238" y="4732338"/>
          <p14:tracePt t="97953" x="5235575" y="4816475"/>
          <p14:tracePt t="97963" x="5364163" y="4876800"/>
          <p14:tracePt t="97969" x="5418138" y="4899025"/>
          <p14:tracePt t="97981" x="5508625" y="4937125"/>
          <p14:tracePt t="97985" x="5578475" y="4960938"/>
          <p14:tracePt t="97996" x="5638800" y="4968875"/>
          <p14:tracePt t="98001" x="5684838" y="4968875"/>
          <p14:tracePt t="98012" x="5753100" y="4960938"/>
          <p14:tracePt t="98151" x="5761038" y="4960938"/>
          <p14:tracePt t="98161" x="5791200" y="4960938"/>
          <p14:tracePt t="98167" x="5813425" y="4960938"/>
          <p14:tracePt t="98175" x="5851525" y="4975225"/>
          <p14:tracePt t="98183" x="5875338" y="4983163"/>
          <p14:tracePt t="98191" x="5897563" y="4991100"/>
          <p14:tracePt t="98198" x="5935663" y="5006975"/>
          <p14:tracePt t="98206" x="5973763" y="5021263"/>
          <p14:tracePt t="98214" x="5989638" y="5029200"/>
          <p14:tracePt t="98222" x="6019800" y="5045075"/>
          <p14:tracePt t="98230" x="6049963" y="5045075"/>
          <p14:tracePt t="98238" x="6088063" y="5059363"/>
          <p14:tracePt t="98246" x="6118225" y="5059363"/>
          <p14:tracePt t="98254" x="6142038" y="5059363"/>
          <p14:tracePt t="98262" x="6164263" y="5059363"/>
          <p14:tracePt t="98269" x="6194425" y="5059363"/>
          <p14:tracePt t="98279" x="6210300" y="5051425"/>
          <p14:tracePt t="98285" x="6232525" y="5037138"/>
          <p14:tracePt t="98296" x="6256338" y="5037138"/>
          <p14:tracePt t="98301" x="6270625" y="5029200"/>
          <p14:tracePt t="98312" x="6286500" y="5021263"/>
          <p14:tracePt t="98317" x="6294438" y="5021263"/>
          <p14:tracePt t="98329" x="6308725" y="5013325"/>
          <p14:tracePt t="98333" x="6316663" y="5013325"/>
          <p14:tracePt t="98345" x="6316663" y="5006975"/>
          <p14:tracePt t="98350" x="6324600" y="5006975"/>
          <p14:tracePt t="98379" x="6332538" y="5006975"/>
          <p14:tracePt t="98420" x="6332538" y="4999038"/>
          <p14:tracePt t="98436" x="6324600" y="4999038"/>
          <p14:tracePt t="98445" x="6324600" y="4991100"/>
          <p14:tracePt t="98462" x="6324600" y="4983163"/>
          <p14:tracePt t="98475" x="6324600" y="4975225"/>
          <p14:tracePt t="98483" x="6324600" y="4968875"/>
          <p14:tracePt t="98491" x="6324600" y="4960938"/>
          <p14:tracePt t="98507" x="6324600" y="4953000"/>
          <p14:tracePt t="98515" x="6324600" y="4945063"/>
          <p14:tracePt t="98523" x="6324600" y="4937125"/>
          <p14:tracePt t="98538" x="6324600" y="4930775"/>
          <p14:tracePt t="98562" x="6316663" y="4922838"/>
          <p14:tracePt t="98570" x="6316663" y="4914900"/>
          <p14:tracePt t="98579" x="6316663" y="4906963"/>
          <p14:tracePt t="98596" x="6316663" y="4899025"/>
          <p14:tracePt t="98601" x="6316663" y="4892675"/>
          <p14:tracePt t="98615" x="6308725" y="4884738"/>
          <p14:tracePt t="98629" x="6308725" y="4876800"/>
          <p14:tracePt t="98633" x="6308725" y="4868863"/>
          <p14:tracePt t="98641" x="6308725" y="4860925"/>
          <p14:tracePt t="98650" x="6302375" y="4854575"/>
          <p14:tracePt t="98665" x="6302375" y="4846638"/>
          <p14:tracePt t="98681" x="6294438" y="4838700"/>
          <p14:tracePt t="98704" x="6294438" y="4830763"/>
          <p14:tracePt t="98879" x="6294438" y="4838700"/>
          <p14:tracePt t="98886" x="6294438" y="4854575"/>
          <p14:tracePt t="98896" x="6294438" y="4868863"/>
          <p14:tracePt t="98902" x="6302375" y="4884738"/>
          <p14:tracePt t="98912" x="6302375" y="4906963"/>
          <p14:tracePt t="98919" x="6308725" y="4914900"/>
          <p14:tracePt t="98928" x="6316663" y="4937125"/>
          <p14:tracePt t="98934" x="6316663" y="4960938"/>
          <p14:tracePt t="98942" x="6324600" y="4975225"/>
          <p14:tracePt t="98950" x="6332538" y="4991100"/>
          <p14:tracePt t="98957" x="6340475" y="5013325"/>
          <p14:tracePt t="98966" x="6340475" y="5021263"/>
          <p14:tracePt t="98973" x="6346825" y="5029200"/>
          <p14:tracePt t="98981" x="6354763" y="5045075"/>
          <p14:tracePt t="98989" x="6362700" y="5051425"/>
          <p14:tracePt t="99005" x="6370638" y="5059363"/>
          <p14:tracePt t="99013" x="6378575" y="5059363"/>
          <p14:tracePt t="99021" x="6378575" y="5067300"/>
          <p14:tracePt t="99029" x="6384925" y="5067300"/>
          <p14:tracePt t="99037" x="6392863" y="5067300"/>
          <p14:tracePt t="99045" x="6400800" y="5067300"/>
          <p14:tracePt t="99052" x="6400800" y="5075238"/>
          <p14:tracePt t="99062" x="6408738" y="5075238"/>
          <p14:tracePt t="99068" x="6423025" y="5075238"/>
          <p14:tracePt t="99078" x="6430963" y="5075238"/>
          <p14:tracePt t="99084" x="6438900" y="5075238"/>
          <p14:tracePt t="99094" x="6446838" y="5075238"/>
          <p14:tracePt t="99100" x="6454775" y="5075238"/>
          <p14:tracePt t="99116" x="6461125" y="5075238"/>
          <p14:tracePt t="99141" x="6469063" y="5075238"/>
          <p14:tracePt t="99171" x="6477000" y="5075238"/>
          <p14:tracePt t="99179" x="6477000" y="5067300"/>
          <p14:tracePt t="99187" x="6484938" y="5051425"/>
          <p14:tracePt t="99195" x="6492875" y="5037138"/>
          <p14:tracePt t="99203" x="6499225" y="5029200"/>
          <p14:tracePt t="99212" x="6507163" y="5013325"/>
          <p14:tracePt t="99218" x="6515100" y="4999038"/>
          <p14:tracePt t="99228" x="6523038" y="4983163"/>
          <p14:tracePt t="99234" x="6523038" y="4975225"/>
          <p14:tracePt t="99244" x="6530975" y="4960938"/>
          <p14:tracePt t="99250" x="6530975" y="4953000"/>
          <p14:tracePt t="99258" x="6537325" y="4953000"/>
          <p14:tracePt t="99266" x="6537325" y="4945063"/>
          <p14:tracePt t="99290" x="6537325" y="4937125"/>
          <p14:tracePt t="99313" x="6537325" y="4930775"/>
          <p14:tracePt t="99321" x="6537325" y="4922838"/>
          <p14:tracePt t="99330" x="6537325" y="4914900"/>
          <p14:tracePt t="99337" x="6537325" y="4906963"/>
          <p14:tracePt t="99346" x="6537325" y="4892675"/>
          <p14:tracePt t="99353" x="6537325" y="4884738"/>
          <p14:tracePt t="99362" x="6537325" y="4876800"/>
          <p14:tracePt t="99369" x="6537325" y="4868863"/>
          <p14:tracePt t="99379" x="6537325" y="4860925"/>
          <p14:tracePt t="99384" x="6537325" y="4854575"/>
          <p14:tracePt t="99400" x="6537325" y="4846638"/>
          <p14:tracePt t="99591" x="6537325" y="4854575"/>
          <p14:tracePt t="99598" x="6537325" y="4860925"/>
          <p14:tracePt t="99606" x="6537325" y="4868863"/>
          <p14:tracePt t="99614" x="6537325" y="4884738"/>
          <p14:tracePt t="99622" x="6537325" y="4906963"/>
          <p14:tracePt t="99630" x="6530975" y="4922838"/>
          <p14:tracePt t="99638" x="6523038" y="4937125"/>
          <p14:tracePt t="99647" x="6523038" y="4953000"/>
          <p14:tracePt t="99653" x="6515100" y="4975225"/>
          <p14:tracePt t="99663" x="6515100" y="4983163"/>
          <p14:tracePt t="99669" x="6507163" y="4999038"/>
          <p14:tracePt t="99680" x="6499225" y="5013325"/>
          <p14:tracePt t="99696" x="6492875" y="5021263"/>
          <p14:tracePt t="99697" x="6484938" y="5021263"/>
          <p14:tracePt t="99706" x="6477000" y="5029200"/>
          <p14:tracePt t="99712" x="6469063" y="5029200"/>
          <p14:tracePt t="99717" x="6461125" y="5029200"/>
          <p14:tracePt t="99729" x="6454775" y="5037138"/>
          <p14:tracePt t="99733" x="6446838" y="5037138"/>
          <p14:tracePt t="99746" x="6438900" y="5037138"/>
          <p14:tracePt t="99762" x="6430963" y="5037138"/>
          <p14:tracePt t="99765" x="6423025" y="5029200"/>
          <p14:tracePt t="99779" x="6416675" y="5021263"/>
          <p14:tracePt t="99781" x="6400800" y="5006975"/>
          <p14:tracePt t="99796" x="6392863" y="4991100"/>
          <p14:tracePt t="99796" x="6384925" y="4975225"/>
          <p14:tracePt t="99804" x="6370638" y="4953000"/>
          <p14:tracePt t="99812" x="6362700" y="4945063"/>
          <p14:tracePt t="99819" x="6354763" y="4930775"/>
          <p14:tracePt t="99829" x="6346825" y="4914900"/>
          <p14:tracePt t="99836" x="6346825" y="4899025"/>
          <p14:tracePt t="99846" x="6340475" y="4884738"/>
          <p14:tracePt t="99851" x="6340475" y="4876800"/>
          <p14:tracePt t="99862" x="6332538" y="4860925"/>
          <p14:tracePt t="99867" x="6332538" y="4854575"/>
          <p14:tracePt t="99879" x="6332538" y="4846638"/>
          <p14:tracePt t="99883" x="6332538" y="4838700"/>
          <p14:tracePt t="99905" x="6332538" y="4830763"/>
          <p14:tracePt t="99915" x="6324600" y="4822825"/>
          <p14:tracePt t="100286" x="6324600" y="4838700"/>
          <p14:tracePt t="100296" x="6332538" y="4846638"/>
          <p14:tracePt t="100302" x="6340475" y="4854575"/>
          <p14:tracePt t="100312" x="6354763" y="4860925"/>
          <p14:tracePt t="100318" x="6362700" y="4860925"/>
          <p14:tracePt t="100328" x="6370638" y="4876800"/>
          <p14:tracePt t="100334" x="6384925" y="4884738"/>
          <p14:tracePt t="100341" x="6392863" y="4884738"/>
          <p14:tracePt t="100349" x="6400800" y="4892675"/>
          <p14:tracePt t="100357" x="6408738" y="4892675"/>
          <p14:tracePt t="100373" x="6416675" y="4892675"/>
          <p14:tracePt t="100389" x="6423025" y="4892675"/>
          <p14:tracePt t="100413" x="6430963" y="4892675"/>
          <p14:tracePt t="100421" x="6430963" y="4884738"/>
          <p14:tracePt t="100452" x="6438900" y="4876800"/>
          <p14:tracePt t="100462" x="6438900" y="4868863"/>
          <p14:tracePt t="100484" x="6446838" y="4860925"/>
          <p14:tracePt t="100516" x="6454775" y="4860925"/>
          <p14:tracePt t="100523" x="6454775" y="4854575"/>
          <p14:tracePt t="100681" x="6454775" y="4860925"/>
          <p14:tracePt t="100689" x="6454775" y="4868863"/>
          <p14:tracePt t="100697" x="6454775" y="4876800"/>
          <p14:tracePt t="100705" x="6461125" y="4892675"/>
          <p14:tracePt t="100714" x="6461125" y="4914900"/>
          <p14:tracePt t="100721" x="6469063" y="4937125"/>
          <p14:tracePt t="100729" x="6477000" y="4960938"/>
          <p14:tracePt t="100737" x="6492875" y="4991100"/>
          <p14:tracePt t="100748" x="6507163" y="5021263"/>
          <p14:tracePt t="100753" x="6515100" y="5051425"/>
          <p14:tracePt t="100762" x="6523038" y="5067300"/>
          <p14:tracePt t="100769" x="6537325" y="5089525"/>
          <p14:tracePt t="100779" x="6553200" y="5121275"/>
          <p14:tracePt t="100784" x="6561138" y="5135563"/>
          <p14:tracePt t="100795" x="6575425" y="5151438"/>
          <p14:tracePt t="100800" x="6583363" y="5159375"/>
          <p14:tracePt t="100808" x="6591300" y="5165725"/>
          <p14:tracePt t="100816" x="6599238" y="5173663"/>
          <p14:tracePt t="100824" x="6607175" y="5173663"/>
          <p14:tracePt t="100832" x="6621463" y="5173663"/>
          <p14:tracePt t="100840" x="6629400" y="5173663"/>
          <p14:tracePt t="100848" x="6645275" y="5173663"/>
          <p14:tracePt t="100856" x="6651625" y="5165725"/>
          <p14:tracePt t="100864" x="6667500" y="5151438"/>
          <p14:tracePt t="100871" x="6683375" y="5135563"/>
          <p14:tracePt t="100879" x="6689725" y="5121275"/>
          <p14:tracePt t="100887" x="6697663" y="5113338"/>
          <p14:tracePt t="100896" x="6705600" y="5089525"/>
          <p14:tracePt t="100903" x="6713538" y="5075238"/>
          <p14:tracePt t="100912" x="6713538" y="5059363"/>
          <p14:tracePt t="100919" x="6721475" y="5051425"/>
          <p14:tracePt t="100929" x="6727825" y="5037138"/>
          <p14:tracePt t="100934" x="6727825" y="5029200"/>
          <p14:tracePt t="100947" x="6727825" y="5021263"/>
          <p14:tracePt t="100951" x="6735763" y="5013325"/>
          <p14:tracePt t="100962" x="6735763" y="5006975"/>
          <p14:tracePt t="100966" x="6735763" y="4999038"/>
          <p14:tracePt t="100981" x="6743700" y="4991100"/>
          <p14:tracePt t="100984" x="6743700" y="4975225"/>
          <p14:tracePt t="100995" x="6743700" y="4968875"/>
          <p14:tracePt t="101000" x="6743700" y="4960938"/>
          <p14:tracePt t="101012" x="6743700" y="4953000"/>
          <p14:tracePt t="101016" x="6743700" y="4945063"/>
          <p14:tracePt t="101030" x="6743700" y="4930775"/>
          <p14:tracePt t="101037" x="6743700" y="4922838"/>
          <p14:tracePt t="101053" x="6743700" y="4914900"/>
          <p14:tracePt t="101116" x="6743700" y="4906963"/>
          <p14:tracePt t="101211" x="6743700" y="4914900"/>
          <p14:tracePt t="101219" x="6743700" y="4922838"/>
          <p14:tracePt t="101229" x="6735763" y="4937125"/>
          <p14:tracePt t="101235" x="6727825" y="4945063"/>
          <p14:tracePt t="101245" x="6721475" y="4960938"/>
          <p14:tracePt t="101251" x="6705600" y="4968875"/>
          <p14:tracePt t="101261" x="6683375" y="4975225"/>
          <p14:tracePt t="101268" x="6675438" y="4983163"/>
          <p14:tracePt t="101275" x="6651625" y="4991100"/>
          <p14:tracePt t="101283" x="6637338" y="4999038"/>
          <p14:tracePt t="101290" x="6613525" y="5006975"/>
          <p14:tracePt t="101299" x="6591300" y="5006975"/>
          <p14:tracePt t="101306" x="6561138" y="5013325"/>
          <p14:tracePt t="101314" x="6537325" y="5013325"/>
          <p14:tracePt t="101322" x="6515100" y="5013325"/>
          <p14:tracePt t="101330" x="6492875" y="5006975"/>
          <p14:tracePt t="101338" x="6469063" y="4991100"/>
          <p14:tracePt t="101346" x="6446838" y="4968875"/>
          <p14:tracePt t="101353" x="6423025" y="4945063"/>
          <p14:tracePt t="101363" x="6400800" y="4906963"/>
          <p14:tracePt t="101369" x="6384925" y="4884738"/>
          <p14:tracePt t="101379" x="6378575" y="4868863"/>
          <p14:tracePt t="101386" x="6370638" y="4846638"/>
          <p14:tracePt t="101396" x="6362700" y="4816475"/>
          <p14:tracePt t="101401" x="6354763" y="4800600"/>
          <p14:tracePt t="101412" x="6354763" y="4784725"/>
          <p14:tracePt t="101417" x="6354763" y="4770438"/>
          <p14:tracePt t="101429" x="6354763" y="4754563"/>
          <p14:tracePt t="101433" x="6354763" y="4746625"/>
          <p14:tracePt t="101445" x="6354763" y="4740275"/>
          <p14:tracePt t="101457" x="6354763" y="4732338"/>
          <p14:tracePt t="101504" x="6362700" y="4740275"/>
          <p14:tracePt t="101512" x="6378575" y="4770438"/>
          <p14:tracePt t="101520" x="6400800" y="4816475"/>
          <p14:tracePt t="101529" x="6430963" y="4860925"/>
          <p14:tracePt t="101535" x="6446838" y="4892675"/>
          <p14:tracePt t="101545" x="6477000" y="4945063"/>
          <p14:tracePt t="101552" x="6515100" y="4991100"/>
          <p14:tracePt t="101562" x="6545263" y="5037138"/>
          <p14:tracePt t="102986" x="6545263" y="5029200"/>
          <p14:tracePt t="103003" x="6530975" y="5013325"/>
          <p14:tracePt t="103004" x="6523038" y="4999038"/>
          <p14:tracePt t="103013" x="6515100" y="4983163"/>
          <p14:tracePt t="103018" x="6507163" y="4968875"/>
          <p14:tracePt t="103029" x="6499225" y="4953000"/>
          <p14:tracePt t="103032" x="6499225" y="4937125"/>
          <p14:tracePt t="103046" x="6492875" y="4922838"/>
          <p14:tracePt t="103046" x="6492875" y="4899025"/>
          <p14:tracePt t="103054" x="6492875" y="4860925"/>
          <p14:tracePt t="103063" x="6492875" y="4822825"/>
          <p14:tracePt t="103070" x="6492875" y="4784725"/>
          <p14:tracePt t="103079" x="6499225" y="4754563"/>
          <p14:tracePt t="103086" x="6507163" y="4724400"/>
          <p14:tracePt t="103096" x="6515100" y="4702175"/>
          <p14:tracePt t="103101" x="6523038" y="4678363"/>
          <p14:tracePt t="103112" x="6537325" y="4656138"/>
          <p14:tracePt t="103117" x="6545263" y="4640263"/>
          <p14:tracePt t="103129" x="6545263" y="4632325"/>
          <p14:tracePt t="103133" x="6553200" y="4618038"/>
          <p14:tracePt t="103149" x="6553200" y="4610100"/>
          <p14:tracePt t="103162" x="6561138" y="4602163"/>
          <p14:tracePt t="103196" x="6561138" y="4594225"/>
          <p14:tracePt t="103196" x="6569075" y="4594225"/>
          <p14:tracePt t="103204" x="6569075" y="4587875"/>
          <p14:tracePt t="103220" x="6575425" y="4579938"/>
          <p14:tracePt t="103252" x="6583363" y="4579938"/>
          <p14:tracePt t="103262" x="6583363" y="4572000"/>
          <p14:tracePt t="103275" x="6591300" y="4572000"/>
          <p14:tracePt t="103545" x="6599238" y="4541838"/>
          <p14:tracePt t="103552" x="6645275" y="4495800"/>
          <p14:tracePt t="103562" x="6689725" y="4449763"/>
          <p14:tracePt t="103568" x="6751638" y="4411663"/>
          <p14:tracePt t="103578" x="6819900" y="4373563"/>
          <p14:tracePt t="103584" x="6896100" y="4327525"/>
          <p14:tracePt t="103592" x="6964363" y="4297363"/>
          <p14:tracePt t="103600" x="7032625" y="4267200"/>
          <p14:tracePt t="103608" x="7094538" y="4244975"/>
          <p14:tracePt t="103615" x="7208838" y="4198938"/>
          <p14:tracePt t="103623" x="7254875" y="4183063"/>
          <p14:tracePt t="103631" x="7345363" y="4152900"/>
          <p14:tracePt t="103639" x="7407275" y="4137025"/>
          <p14:tracePt t="103647" x="7429500" y="4137025"/>
          <p14:tracePt t="103655" x="7475538" y="4130675"/>
          <p14:tracePt t="104058" x="7445375" y="4130675"/>
          <p14:tracePt t="104066" x="7421563" y="4144963"/>
          <p14:tracePt t="104074" x="7375525" y="4168775"/>
          <p14:tracePt t="104082" x="7331075" y="4191000"/>
          <p14:tracePt t="104090" x="7277100" y="4221163"/>
          <p14:tracePt t="104098" x="7216775" y="4244975"/>
          <p14:tracePt t="104106" x="7154863" y="4275138"/>
          <p14:tracePt t="104114" x="7032625" y="4327525"/>
          <p14:tracePt t="104122" x="6918325" y="4381500"/>
          <p14:tracePt t="104130" x="6797675" y="4427538"/>
          <p14:tracePt t="104138" x="6751638" y="4441825"/>
          <p14:tracePt t="104146" x="6651625" y="4479925"/>
          <p14:tracePt t="104153" x="6553200" y="4511675"/>
          <p14:tracePt t="104162" x="6484938" y="4533900"/>
          <p14:tracePt t="104169" x="6461125" y="4541838"/>
          <p14:tracePt t="104179" x="6416675" y="4556125"/>
          <p14:tracePt t="104185" x="6378575" y="4572000"/>
          <p14:tracePt t="104196" x="6362700" y="4579938"/>
          <p14:tracePt t="104344" x="6354763" y="4579938"/>
          <p14:tracePt t="104351" x="6332538" y="4572000"/>
          <p14:tracePt t="104362" x="6316663" y="4572000"/>
          <p14:tracePt t="104367" x="6294438" y="4572000"/>
          <p14:tracePt t="104375" x="6286500" y="4572000"/>
          <p14:tracePt t="104383" x="6270625" y="4572000"/>
          <p14:tracePt t="104391" x="6264275" y="4572000"/>
          <p14:tracePt t="104399" x="6256338" y="4572000"/>
          <p14:tracePt t="104414" x="6248400" y="4572000"/>
          <p14:tracePt t="104430" x="6256338" y="4572000"/>
          <p14:tracePt t="104438" x="6286500" y="4564063"/>
          <p14:tracePt t="104446" x="6346825" y="4549775"/>
          <p14:tracePt t="104454" x="6423025" y="4533900"/>
          <p14:tracePt t="104462" x="6515100" y="4511675"/>
          <p14:tracePt t="104470" x="6621463" y="4479925"/>
          <p14:tracePt t="104479" x="6735763" y="4441825"/>
          <p14:tracePt t="104485" x="6850063" y="4397375"/>
          <p14:tracePt t="104496" x="6888163" y="4381500"/>
          <p14:tracePt t="104501" x="6972300" y="4343400"/>
          <p14:tracePt t="104512" x="6994525" y="4335463"/>
          <p14:tracePt t="104517" x="7040563" y="4313238"/>
          <p14:tracePt t="104529" x="7078663" y="4289425"/>
          <p14:tracePt t="104533" x="7094538" y="4275138"/>
          <p14:tracePt t="104545" x="7116763" y="4251325"/>
          <p14:tracePt t="108346" x="7086600" y="4267200"/>
          <p14:tracePt t="108351" x="7056438" y="4283075"/>
          <p14:tracePt t="108362" x="7026275" y="4297363"/>
          <p14:tracePt t="108366" x="7002463" y="4313238"/>
          <p14:tracePt t="108379" x="6972300" y="4327525"/>
          <p14:tracePt t="108383" x="6950075" y="4343400"/>
          <p14:tracePt t="108395" x="6911975" y="4351338"/>
          <p14:tracePt t="108399" x="6865938" y="4365625"/>
          <p14:tracePt t="108412" x="6819900" y="4381500"/>
          <p14:tracePt t="108415" x="6781800" y="4381500"/>
          <p14:tracePt t="108429" x="6743700" y="4381500"/>
          <p14:tracePt t="108430" x="6721475" y="4381500"/>
          <p14:tracePt t="108438" x="6713538" y="4373563"/>
          <p14:tracePt t="108446" x="6705600" y="4351338"/>
          <p14:tracePt t="108454" x="6705600" y="4305300"/>
          <p14:tracePt t="108462" x="6705600" y="4259263"/>
          <p14:tracePt t="108469" x="6735763" y="4213225"/>
          <p14:tracePt t="108479" x="6789738" y="4168775"/>
          <p14:tracePt t="108485" x="6827838" y="4144963"/>
          <p14:tracePt t="108496" x="6911975" y="4106863"/>
          <p14:tracePt t="108501" x="6980238" y="4106863"/>
          <p14:tracePt t="108512" x="7048500" y="4106863"/>
          <p14:tracePt t="108517" x="7116763" y="4137025"/>
          <p14:tracePt t="108529" x="7185025" y="4198938"/>
          <p14:tracePt t="108532" x="7239000" y="4275138"/>
          <p14:tracePt t="108545" x="7277100" y="4359275"/>
          <p14:tracePt t="108548" x="7285038" y="4403725"/>
          <p14:tracePt t="108562" x="7315200" y="4473575"/>
          <p14:tracePt t="108565" x="7315200" y="4511675"/>
          <p14:tracePt t="108579" x="7323138" y="4564063"/>
          <p14:tracePt t="108582" x="7323138" y="4618038"/>
          <p14:tracePt t="108595" x="7323138" y="4632325"/>
          <p14:tracePt t="109719" x="7323138" y="4625975"/>
          <p14:tracePt t="109729" x="7323138" y="4602163"/>
          <p14:tracePt t="109774" x="7323138" y="4610100"/>
          <p14:tracePt t="109782" x="7331075" y="4632325"/>
          <p14:tracePt t="109790" x="7337425" y="4656138"/>
          <p14:tracePt t="109798" x="7345363" y="4694238"/>
          <p14:tracePt t="109806" x="7345363" y="4746625"/>
          <p14:tracePt t="109813" x="7353300" y="4800600"/>
          <p14:tracePt t="109821" x="7361238" y="4846638"/>
          <p14:tracePt t="109829" x="7361238" y="4876800"/>
          <p14:tracePt t="109837" x="7369175" y="4914900"/>
          <p14:tracePt t="109847" x="7369175" y="4945063"/>
          <p14:tracePt t="109853" x="7369175" y="4968875"/>
          <p14:tracePt t="109863" x="7369175" y="4983163"/>
          <p14:tracePt t="109869" x="7369175" y="4991100"/>
          <p14:tracePt t="109900" x="7361238" y="4991100"/>
          <p14:tracePt t="109908" x="7353300" y="4991100"/>
          <p14:tracePt t="109917" x="7337425" y="4991100"/>
          <p14:tracePt t="109924" x="7323138" y="4991100"/>
          <p14:tracePt t="109932" x="7307263" y="4983163"/>
          <p14:tracePt t="109941" x="7285038" y="4983163"/>
          <p14:tracePt t="109948" x="7269163" y="4983163"/>
          <p14:tracePt t="109956" x="7261225" y="4983163"/>
          <p14:tracePt t="109965" x="7246938" y="4975225"/>
          <p14:tracePt t="109971" x="7239000" y="49752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F133AF6-0A11-492C-9DBC-AC2769AA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本次作業為階段一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DB75976-DF33-4E3F-B525-1433EEF0D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1329267"/>
            <a:ext cx="7831590" cy="4919139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依然保有原來的第一題與第二題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打造一個處理字串的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並符合我們要求的測試項目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mString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打造一個小型的編碼機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mCipher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編碼器需要用</a:t>
            </a:r>
            <a:r>
              <a:rPr lang="en-US" altLang="zh-TW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mString</a:t>
            </a:r>
            <a:r>
              <a:rPr lang="zh-TW" altLang="en-US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endParaRPr lang="en-US" altLang="zh-TW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主要任務為打造動態版本的編碼器</a:t>
            </a:r>
          </a:p>
          <a:p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所有你完成的部分請務必在主程式中撰寫測試</a:t>
            </a:r>
            <a:b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程式需要可以編譯</a:t>
            </a:r>
            <a:endParaRPr lang="en-US" altLang="zh-TW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score_s1234567(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配分表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).xlsx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有依造作業需求更新</a:t>
            </a:r>
            <a:endParaRPr lang="en-US" altLang="zh-TW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期中考的說明請到這邊 </a:t>
            </a:r>
            <a:r>
              <a:rPr lang="en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</a:t>
            </a:r>
            <a:r>
              <a:rPr lang="en" altLang="zh-TW" dirty="0" err="1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youtu.be</a:t>
            </a:r>
            <a:r>
              <a:rPr lang="en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/1l5xMIgvXp0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4F9AEE4-9262-473C-0493-6DF9D38ABC35}"/>
              </a:ext>
            </a:extLst>
          </p:cNvPr>
          <p:cNvSpPr txBox="1"/>
          <p:nvPr/>
        </p:nvSpPr>
        <p:spPr>
          <a:xfrm>
            <a:off x="7869677" y="262646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R</a:t>
            </a:r>
            <a:endParaRPr kumimoji="1" lang="zh-TW" altLang="en-US" sz="3600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F8B78E5C-2AF7-7439-6D98-5DA67024BC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1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836"/>
    </mc:Choice>
    <mc:Fallback xmlns="">
      <p:transition spd="slow" advTm="109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364" x="1036638" y="4411663"/>
          <p14:tracePt t="44370" x="1463675" y="4283075"/>
          <p14:tracePt t="44380" x="1920875" y="4175125"/>
          <p14:tracePt t="44384" x="2354263" y="4092575"/>
          <p14:tracePt t="44397" x="2544763" y="4068763"/>
          <p14:tracePt t="44400" x="2941638" y="4016375"/>
          <p14:tracePt t="44416" x="3284538" y="3992563"/>
          <p14:tracePt t="44417" x="3413125" y="3984625"/>
          <p14:tracePt t="44424" x="3657600" y="3970338"/>
          <p14:tracePt t="44432" x="3741738" y="3962400"/>
          <p14:tracePt t="44440" x="3894138" y="3946525"/>
          <p14:tracePt t="44450" x="3940175" y="3946525"/>
          <p14:tracePt t="44455" x="4030663" y="3932238"/>
          <p14:tracePt t="44471" x="4084638" y="3924300"/>
          <p14:tracePt t="44472" x="4122738" y="3916363"/>
          <p14:tracePt t="44483" x="4144963" y="3908425"/>
          <p14:tracePt t="44487" x="4160838" y="3908425"/>
          <p14:tracePt t="44497" x="4168775" y="3902075"/>
          <p14:tracePt t="44503" x="4175125" y="3902075"/>
          <p14:tracePt t="44590" x="4175125" y="3908425"/>
          <p14:tracePt t="44621" x="4183063" y="3908425"/>
          <p14:tracePt t="44633" x="4191000" y="3908425"/>
          <p14:tracePt t="44638" x="4198938" y="3894138"/>
          <p14:tracePt t="44647" x="4213225" y="3886200"/>
          <p14:tracePt t="44654" x="4229100" y="3870325"/>
          <p14:tracePt t="44664" x="4237038" y="3856038"/>
          <p14:tracePt t="44669" x="4251325" y="3848100"/>
          <p14:tracePt t="44683" x="4259263" y="3840163"/>
          <p14:tracePt t="44686" x="4267200" y="3825875"/>
          <p14:tracePt t="44693" x="4275138" y="3825875"/>
          <p14:tracePt t="44700" x="4275138" y="3817938"/>
          <p14:tracePt t="44708" x="4283075" y="3817938"/>
          <p14:tracePt t="44772" x="4275138" y="3817938"/>
          <p14:tracePt t="44780" x="4259263" y="3810000"/>
          <p14:tracePt t="44787" x="4237038" y="3810000"/>
          <p14:tracePt t="44797" x="4206875" y="3810000"/>
          <p14:tracePt t="44803" x="4175125" y="3810000"/>
          <p14:tracePt t="44814" x="4144963" y="3810000"/>
          <p14:tracePt t="44819" x="4106863" y="3802063"/>
          <p14:tracePt t="44829" x="4068763" y="3802063"/>
          <p14:tracePt t="44835" x="4022725" y="3802063"/>
          <p14:tracePt t="44843" x="3984625" y="3802063"/>
          <p14:tracePt t="44851" x="3940175" y="3802063"/>
          <p14:tracePt t="44859" x="3863975" y="3802063"/>
          <p14:tracePt t="44866" x="3794125" y="3802063"/>
          <p14:tracePt t="44874" x="3717925" y="3802063"/>
          <p14:tracePt t="44882" x="3679825" y="3810000"/>
          <p14:tracePt t="44890" x="3611563" y="3810000"/>
          <p14:tracePt t="44898" x="3543300" y="3817938"/>
          <p14:tracePt t="44906" x="3521075" y="3817938"/>
          <p14:tracePt t="45080" x="3497263" y="3817938"/>
          <p14:tracePt t="45088" x="3459163" y="3817938"/>
          <p14:tracePt t="45097" x="3413125" y="3817938"/>
          <p14:tracePt t="45104" x="3360738" y="3817938"/>
          <p14:tracePt t="45114" x="3306763" y="3817938"/>
          <p14:tracePt t="45120" x="3246438" y="3810000"/>
          <p14:tracePt t="45130" x="3184525" y="3794125"/>
          <p14:tracePt t="45135" x="3078163" y="3771900"/>
          <p14:tracePt t="45146" x="2963863" y="3733800"/>
          <p14:tracePt t="45151" x="2865438" y="3695700"/>
          <p14:tracePt t="45159" x="2811463" y="3673475"/>
          <p14:tracePt t="45168" x="2727325" y="3627438"/>
          <p14:tracePt t="45175" x="2667000" y="3589338"/>
          <p14:tracePt t="45183" x="2613025" y="3535363"/>
          <p14:tracePt t="45191" x="2590800" y="3497263"/>
          <p14:tracePt t="45199" x="2568575" y="3451225"/>
          <p14:tracePt t="45206" x="2560638" y="3382963"/>
          <p14:tracePt t="45214" x="2560638" y="3330575"/>
          <p14:tracePt t="45222" x="2590800" y="3292475"/>
          <p14:tracePt t="45230" x="2651125" y="3238500"/>
          <p14:tracePt t="45238" x="2713038" y="3192463"/>
          <p14:tracePt t="45247" x="2789238" y="3162300"/>
          <p14:tracePt t="45254" x="2879725" y="3132138"/>
          <p14:tracePt t="45264" x="2987675" y="3116263"/>
          <p14:tracePt t="45270" x="3086100" y="3101975"/>
          <p14:tracePt t="45280" x="3192463" y="3101975"/>
          <p14:tracePt t="45286" x="3306763" y="3101975"/>
          <p14:tracePt t="45297" x="3413125" y="3101975"/>
          <p14:tracePt t="45301" x="3535363" y="3116263"/>
          <p14:tracePt t="45313" x="3635375" y="3146425"/>
          <p14:tracePt t="45317" x="3749675" y="3184525"/>
          <p14:tracePt t="45330" x="3840163" y="3222625"/>
          <p14:tracePt t="45335" x="3946525" y="3268663"/>
          <p14:tracePt t="45347" x="3984625" y="3298825"/>
          <p14:tracePt t="45351" x="4060825" y="3344863"/>
          <p14:tracePt t="45363" x="4130675" y="3390900"/>
          <p14:tracePt t="45366" x="4175125" y="3436938"/>
          <p14:tracePt t="45380" x="4198938" y="3451225"/>
          <p14:tracePt t="45381" x="4237038" y="3482975"/>
          <p14:tracePt t="45388" x="4259263" y="3513138"/>
          <p14:tracePt t="45397" x="4275138" y="3527425"/>
          <p14:tracePt t="45404" x="4289425" y="3543300"/>
          <p14:tracePt t="45414" x="4297363" y="3559175"/>
          <p14:tracePt t="45420" x="4305300" y="3573463"/>
          <p14:tracePt t="45432" x="4305300" y="3581400"/>
          <p14:tracePt t="45437" x="4305300" y="3597275"/>
          <p14:tracePt t="45448" x="4289425" y="3603625"/>
          <p14:tracePt t="45458" x="4275138" y="3619500"/>
          <p14:tracePt t="45468" x="4229100" y="3641725"/>
          <p14:tracePt t="45475" x="4198938" y="3657600"/>
          <p14:tracePt t="45484" x="4168775" y="3665538"/>
          <p14:tracePt t="45491" x="4130675" y="3673475"/>
          <p14:tracePt t="45499" x="4092575" y="3687763"/>
          <p14:tracePt t="45507" x="4054475" y="3695700"/>
          <p14:tracePt t="45515" x="4016375" y="3703638"/>
          <p14:tracePt t="45523" x="3984625" y="3711575"/>
          <p14:tracePt t="45531" x="3970338" y="3711575"/>
          <p14:tracePt t="45538" x="3940175" y="3711575"/>
          <p14:tracePt t="45549" x="3924300" y="3711575"/>
          <p14:tracePt t="45554" x="3908425" y="3711575"/>
          <p14:tracePt t="45564" x="3902075" y="3711575"/>
          <p14:tracePt t="45570" x="3894138" y="3711575"/>
          <p14:tracePt t="45583" x="3886200" y="3711575"/>
          <p14:tracePt t="45602" x="3886200" y="3703638"/>
          <p14:tracePt t="45618" x="3878263" y="3703638"/>
          <p14:tracePt t="45633" x="3878263" y="3695700"/>
          <p14:tracePt t="45641" x="3878263" y="3687763"/>
          <p14:tracePt t="45649" x="3870325" y="3687763"/>
          <p14:tracePt t="45965" x="3848100" y="3687763"/>
          <p14:tracePt t="45974" x="3832225" y="3687763"/>
          <p14:tracePt t="45983" x="3810000" y="3695700"/>
          <p14:tracePt t="45989" x="3779838" y="3703638"/>
          <p14:tracePt t="45997" x="3749675" y="3711575"/>
          <p14:tracePt t="46005" x="3717925" y="3725863"/>
          <p14:tracePt t="46014" x="3665538" y="3741738"/>
          <p14:tracePt t="46021" x="3573463" y="3763963"/>
          <p14:tracePt t="46030" x="3535363" y="3771900"/>
          <p14:tracePt t="46037" x="3429000" y="3794125"/>
          <p14:tracePt t="46047" x="3390900" y="3794125"/>
          <p14:tracePt t="46053" x="3330575" y="3802063"/>
          <p14:tracePt t="46063" x="3276600" y="3810000"/>
          <p14:tracePt t="46068" x="3230563" y="3810000"/>
          <p14:tracePt t="46080" x="3208338" y="3810000"/>
          <p14:tracePt t="46084" x="3178175" y="3810000"/>
          <p14:tracePt t="46092" x="3154363" y="3794125"/>
          <p14:tracePt t="46100" x="3132138" y="3779838"/>
          <p14:tracePt t="46108" x="3116263" y="3771900"/>
          <p14:tracePt t="46116" x="3094038" y="3749675"/>
          <p14:tracePt t="46124" x="3086100" y="3725863"/>
          <p14:tracePt t="46132" x="3078163" y="3695700"/>
          <p14:tracePt t="46140" x="3070225" y="3673475"/>
          <p14:tracePt t="46148" x="3070225" y="3641725"/>
          <p14:tracePt t="46156" x="3070225" y="3627438"/>
          <p14:tracePt t="46164" x="3063875" y="3611563"/>
          <p14:tracePt t="46171" x="3063875" y="3589338"/>
          <p14:tracePt t="46180" x="3063875" y="3565525"/>
          <p14:tracePt t="46187" x="3063875" y="3551238"/>
          <p14:tracePt t="46197" x="3063875" y="3535363"/>
          <p14:tracePt t="46203" x="3078163" y="3521075"/>
          <p14:tracePt t="46214" x="3086100" y="3513138"/>
          <p14:tracePt t="46219" x="3101975" y="3497263"/>
          <p14:tracePt t="46230" x="3108325" y="3489325"/>
          <p14:tracePt t="46235" x="3140075" y="3482975"/>
          <p14:tracePt t="46247" x="3170238" y="3475038"/>
          <p14:tracePt t="46252" x="3200400" y="3467100"/>
          <p14:tracePt t="46263" x="3230563" y="3459163"/>
          <p14:tracePt t="46267" x="3268663" y="3459163"/>
          <p14:tracePt t="46280" x="3314700" y="3459163"/>
          <p14:tracePt t="46284" x="3368675" y="3459163"/>
          <p14:tracePt t="46297" x="3459163" y="3459163"/>
          <p14:tracePt t="46299" x="3527425" y="3475038"/>
          <p14:tracePt t="46313" x="3589338" y="3497263"/>
          <p14:tracePt t="46314" x="3627438" y="3513138"/>
          <p14:tracePt t="46322" x="3679825" y="3535363"/>
          <p14:tracePt t="46331" x="3741738" y="3559175"/>
          <p14:tracePt t="46337" x="3794125" y="3589338"/>
          <p14:tracePt t="46348" x="3832225" y="3611563"/>
          <p14:tracePt t="46354" x="3878263" y="3641725"/>
          <p14:tracePt t="46364" x="3894138" y="3657600"/>
          <p14:tracePt t="46369" x="3916363" y="3673475"/>
          <p14:tracePt t="46380" x="3932238" y="3695700"/>
          <p14:tracePt t="46385" x="3946525" y="3711575"/>
          <p14:tracePt t="46396" x="3946525" y="3717925"/>
          <p14:tracePt t="46401" x="3954463" y="3741738"/>
          <p14:tracePt t="46413" x="3962400" y="3756025"/>
          <p14:tracePt t="46417" x="3962400" y="3771900"/>
          <p14:tracePt t="46430" x="3962400" y="3787775"/>
          <p14:tracePt t="46438" x="3954463" y="3802063"/>
          <p14:tracePt t="46447" x="3946525" y="3817938"/>
          <p14:tracePt t="46449" x="3940175" y="3825875"/>
          <p14:tracePt t="46463" x="3940175" y="3832225"/>
          <p14:tracePt t="46466" x="3932238" y="3840163"/>
          <p14:tracePt t="46480" x="3932238" y="3848100"/>
          <p14:tracePt t="46481" x="3932238" y="3856038"/>
          <p14:tracePt t="46488" x="3924300" y="3856038"/>
          <p14:tracePt t="46504" x="3924300" y="3863975"/>
          <p14:tracePt t="46529" x="3932238" y="3870325"/>
          <p14:tracePt t="46535" x="3940175" y="3870325"/>
          <p14:tracePt t="46543" x="3946525" y="3878263"/>
          <p14:tracePt t="46551" x="3954463" y="3886200"/>
          <p14:tracePt t="46559" x="3962400" y="3894138"/>
          <p14:tracePt t="46567" x="3970338" y="3902075"/>
          <p14:tracePt t="46575" x="3978275" y="3908425"/>
          <p14:tracePt t="46584" x="3978275" y="3916363"/>
          <p14:tracePt t="46600" x="3978275" y="3924300"/>
          <p14:tracePt t="46606" x="3984625" y="3924300"/>
          <p14:tracePt t="46631" x="3984625" y="3932238"/>
          <p14:tracePt t="46654" x="3984625" y="3940175"/>
          <p14:tracePt t="46664" x="3984625" y="3946525"/>
          <p14:tracePt t="46670" x="3992563" y="3954463"/>
          <p14:tracePt t="46685" x="3992563" y="3962400"/>
          <p14:tracePt t="46696" x="4000500" y="3970338"/>
          <p14:tracePt t="46709" x="4000500" y="3978275"/>
          <p14:tracePt t="46717" x="4008438" y="3978275"/>
          <p14:tracePt t="46733" x="4008438" y="3984625"/>
          <p14:tracePt t="46774" x="4008438" y="3992563"/>
          <p14:tracePt t="46781" x="3984625" y="4000500"/>
          <p14:tracePt t="46788" x="3962400" y="4008438"/>
          <p14:tracePt t="46797" x="3924300" y="4016375"/>
          <p14:tracePt t="46804" x="3856038" y="4022725"/>
          <p14:tracePt t="46813" x="3794125" y="4030663"/>
          <p14:tracePt t="46820" x="3711575" y="4030663"/>
          <p14:tracePt t="46830" x="3619500" y="4030663"/>
          <p14:tracePt t="46836" x="3527425" y="4030663"/>
          <p14:tracePt t="46846" x="3429000" y="4016375"/>
          <p14:tracePt t="46852" x="3336925" y="4000500"/>
          <p14:tracePt t="46859" x="3292475" y="3984625"/>
          <p14:tracePt t="46868" x="3208338" y="3970338"/>
          <p14:tracePt t="46875" x="3140075" y="3946525"/>
          <p14:tracePt t="46883" x="3116263" y="3940175"/>
          <p14:tracePt t="46891" x="3070225" y="3916363"/>
          <p14:tracePt t="46899" x="3040063" y="3902075"/>
          <p14:tracePt t="46907" x="3025775" y="3886200"/>
          <p14:tracePt t="46915" x="3009900" y="3870325"/>
          <p14:tracePt t="46922" x="3001963" y="3856038"/>
          <p14:tracePt t="46931" x="3001963" y="3840163"/>
          <p14:tracePt t="46939" x="3001963" y="3825875"/>
          <p14:tracePt t="46947" x="3001963" y="3817938"/>
          <p14:tracePt t="46954" x="3032125" y="3802063"/>
          <p14:tracePt t="46964" x="3063875" y="3787775"/>
          <p14:tracePt t="46970" x="3108325" y="3771900"/>
          <p14:tracePt t="46980" x="3154363" y="3756025"/>
          <p14:tracePt t="46986" x="3208338" y="3749675"/>
          <p14:tracePt t="46997" x="3268663" y="3741738"/>
          <p14:tracePt t="47002" x="3375025" y="3733800"/>
          <p14:tracePt t="47013" x="3406775" y="3733800"/>
          <p14:tracePt t="47018" x="3475038" y="3733800"/>
          <p14:tracePt t="47029" x="3535363" y="3733800"/>
          <p14:tracePt t="47033" x="3589338" y="3741738"/>
          <p14:tracePt t="47046" x="3641725" y="3763963"/>
          <p14:tracePt t="47057" x="3687763" y="3787775"/>
          <p14:tracePt t="47057" x="3733800" y="3817938"/>
          <p14:tracePt t="47066" x="3763963" y="3856038"/>
          <p14:tracePt t="47082" x="3779838" y="3870325"/>
          <p14:tracePt t="47082" x="3802063" y="3894138"/>
          <p14:tracePt t="47089" x="3817938" y="3916363"/>
          <p14:tracePt t="47097" x="3817938" y="3940175"/>
          <p14:tracePt t="47105" x="3825875" y="3962400"/>
          <p14:tracePt t="47114" x="3825875" y="3992563"/>
          <p14:tracePt t="47120" x="3825875" y="4008438"/>
          <p14:tracePt t="47130" x="3817938" y="4030663"/>
          <p14:tracePt t="47136" x="3779838" y="4068763"/>
          <p14:tracePt t="47147" x="3733800" y="4098925"/>
          <p14:tracePt t="47152" x="3673475" y="4137025"/>
          <p14:tracePt t="47163" x="3597275" y="4183063"/>
          <p14:tracePt t="47168" x="3513138" y="4221163"/>
          <p14:tracePt t="47176" x="3436938" y="4251325"/>
          <p14:tracePt t="47187" x="3390900" y="4267200"/>
          <p14:tracePt t="47192" x="3306763" y="4289425"/>
          <p14:tracePt t="47199" x="3238500" y="4305300"/>
          <p14:tracePt t="47207" x="3208338" y="4313238"/>
          <p14:tracePt t="47216" x="3154363" y="4313238"/>
          <p14:tracePt t="47223" x="3124200" y="4321175"/>
          <p14:tracePt t="47231" x="3094038" y="4321175"/>
          <p14:tracePt t="47239" x="3078163" y="4321175"/>
          <p14:tracePt t="47247" x="3070225" y="4321175"/>
          <p14:tracePt t="47255" x="3063875" y="4321175"/>
          <p14:tracePt t="47271" x="3063875" y="4297363"/>
          <p14:tracePt t="47280" x="3078163" y="4267200"/>
          <p14:tracePt t="47286" x="3116263" y="4213225"/>
          <p14:tracePt t="47297" x="3178175" y="4152900"/>
          <p14:tracePt t="47303" x="3238500" y="4084638"/>
          <p14:tracePt t="47312" x="3314700" y="4016375"/>
          <p14:tracePt t="47318" x="3390900" y="3962400"/>
          <p14:tracePt t="47326" x="3436938" y="3940175"/>
          <p14:tracePt t="47334" x="3497263" y="3908425"/>
          <p14:tracePt t="47342" x="3551238" y="3886200"/>
          <p14:tracePt t="47350" x="3603625" y="3870325"/>
          <p14:tracePt t="47358" x="3649663" y="3863975"/>
          <p14:tracePt t="47366" x="3687763" y="3863975"/>
          <p14:tracePt t="47374" x="3717925" y="3863975"/>
          <p14:tracePt t="47382" x="3741738" y="3878263"/>
          <p14:tracePt t="47389" x="3749675" y="3886200"/>
          <p14:tracePt t="47397" x="3763963" y="3908425"/>
          <p14:tracePt t="47405" x="3771900" y="3924300"/>
          <p14:tracePt t="47414" x="3779838" y="3946525"/>
          <p14:tracePt t="47421" x="3779838" y="3962400"/>
          <p14:tracePt t="47431" x="3779838" y="3978275"/>
          <p14:tracePt t="47437" x="3771900" y="3992563"/>
          <p14:tracePt t="47447" x="3741738" y="4008438"/>
          <p14:tracePt t="47453" x="3717925" y="4022725"/>
          <p14:tracePt t="47464" x="3687763" y="4030663"/>
          <p14:tracePt t="47469" x="3657600" y="4030663"/>
          <p14:tracePt t="47480" x="3627438" y="4030663"/>
          <p14:tracePt t="47484" x="3611563" y="4030663"/>
          <p14:tracePt t="48251" x="3611563" y="4038600"/>
          <p14:tracePt t="48259" x="3611563" y="4060825"/>
          <p14:tracePt t="48267" x="3611563" y="4084638"/>
          <p14:tracePt t="48275" x="3611563" y="4098925"/>
          <p14:tracePt t="48283" x="3611563" y="4114800"/>
          <p14:tracePt t="48291" x="3611563" y="4137025"/>
          <p14:tracePt t="48299" x="3611563" y="4160838"/>
          <p14:tracePt t="48307" x="3611563" y="4175125"/>
          <p14:tracePt t="48315" x="3611563" y="4191000"/>
          <p14:tracePt t="48323" x="3603625" y="4206875"/>
          <p14:tracePt t="48331" x="3603625" y="4213225"/>
          <p14:tracePt t="48339" x="3597275" y="4221163"/>
          <p14:tracePt t="48347" x="3589338" y="4221163"/>
          <p14:tracePt t="48364" x="3589338" y="4229100"/>
          <p14:tracePt t="48433" x="3597275" y="4229100"/>
          <p14:tracePt t="48441" x="3603625" y="4237038"/>
          <p14:tracePt t="48449" x="3611563" y="4237038"/>
          <p14:tracePt t="48457" x="3627438" y="4237038"/>
          <p14:tracePt t="48465" x="3641725" y="4244975"/>
          <p14:tracePt t="48473" x="3649663" y="4251325"/>
          <p14:tracePt t="48481" x="3657600" y="4259263"/>
          <p14:tracePt t="48489" x="3665538" y="4267200"/>
          <p14:tracePt t="48497" x="3673475" y="4283075"/>
          <p14:tracePt t="48504" x="3673475" y="4289425"/>
          <p14:tracePt t="48514" x="3679825" y="4305300"/>
          <p14:tracePt t="48520" x="3679825" y="4321175"/>
          <p14:tracePt t="48530" x="3679825" y="4335463"/>
          <p14:tracePt t="48536" x="3679825" y="4351338"/>
          <p14:tracePt t="48547" x="3679825" y="4359275"/>
          <p14:tracePt t="48552" x="3673475" y="4373563"/>
          <p14:tracePt t="48805" x="3679825" y="4373563"/>
          <p14:tracePt t="48814" x="3695700" y="4397375"/>
          <p14:tracePt t="48821" x="3711575" y="4411663"/>
          <p14:tracePt t="48830" x="3725863" y="4435475"/>
          <p14:tracePt t="48837" x="3756025" y="4473575"/>
          <p14:tracePt t="48847" x="3779838" y="4503738"/>
          <p14:tracePt t="48852" x="3810000" y="4533900"/>
          <p14:tracePt t="48863" x="3817938" y="4549775"/>
          <p14:tracePt t="48868" x="3840163" y="4564063"/>
          <p14:tracePt t="48876" x="3863975" y="4587875"/>
          <p14:tracePt t="48884" x="3878263" y="4602163"/>
          <p14:tracePt t="48892" x="3902075" y="4618038"/>
          <p14:tracePt t="48900" x="3908425" y="4632325"/>
          <p14:tracePt t="48908" x="3924300" y="4648200"/>
          <p14:tracePt t="48917" x="3946525" y="4664075"/>
          <p14:tracePt t="48924" x="3954463" y="4670425"/>
          <p14:tracePt t="48932" x="3970338" y="4686300"/>
          <p14:tracePt t="48939" x="3984625" y="4702175"/>
          <p14:tracePt t="48947" x="3992563" y="4716463"/>
          <p14:tracePt t="48955" x="4000500" y="4732338"/>
          <p14:tracePt t="48964" x="4016375" y="4746625"/>
          <p14:tracePt t="48971" x="4016375" y="4762500"/>
          <p14:tracePt t="48983" x="4022725" y="4770438"/>
          <p14:tracePt t="48987" x="4022725" y="4778375"/>
          <p14:tracePt t="49006" x="4030663" y="4792663"/>
          <p14:tracePt t="49216" x="4030663" y="4784725"/>
          <p14:tracePt t="49224" x="4030663" y="4770438"/>
          <p14:tracePt t="49232" x="4030663" y="4754563"/>
          <p14:tracePt t="49240" x="4030663" y="4740275"/>
          <p14:tracePt t="49248" x="4030663" y="4724400"/>
          <p14:tracePt t="49256" x="4030663" y="4708525"/>
          <p14:tracePt t="49264" x="4030663" y="4702175"/>
          <p14:tracePt t="49271" x="4030663" y="4686300"/>
          <p14:tracePt t="49280" x="4030663" y="4678363"/>
          <p14:tracePt t="49287" x="4030663" y="4670425"/>
          <p14:tracePt t="49303" x="4030663" y="4664075"/>
          <p14:tracePt t="104435" x="4038600" y="4670425"/>
          <p14:tracePt t="104467" x="4259263" y="4953000"/>
          <p14:tracePt t="104479" x="4343400" y="5067300"/>
          <p14:tracePt t="104484" x="4441825" y="5173663"/>
          <p14:tracePt t="104490" x="4625975" y="5402263"/>
          <p14:tracePt t="104498" x="4830763" y="5638800"/>
          <p14:tracePt t="104506" x="5029200" y="5851525"/>
          <p14:tracePt t="104518" x="5121275" y="5935663"/>
          <p14:tracePt t="104524" x="5295900" y="6096000"/>
          <p14:tracePt t="104531" x="5440363" y="6218238"/>
          <p14:tracePt t="104537" x="5570538" y="6308725"/>
          <p14:tracePt t="104549" x="5692775" y="6392863"/>
          <p14:tracePt t="104553" x="5799138" y="6461125"/>
          <p14:tracePt t="104564" x="5897563" y="6507163"/>
          <p14:tracePt t="104571" x="5943600" y="6530975"/>
          <p14:tracePt t="104580" x="6019800" y="6575425"/>
          <p14:tracePt t="104585" x="6096000" y="6613525"/>
          <p14:tracePt t="104598" x="6156325" y="6651625"/>
          <p14:tracePt t="104602" x="6218238" y="6689725"/>
          <p14:tracePt t="104615" x="6264275" y="6721475"/>
          <p14:tracePt t="104618" x="6286500" y="6735763"/>
          <p14:tracePt t="104631" x="6308725" y="6751638"/>
          <p14:tracePt t="104634" x="6332538" y="6765925"/>
          <p14:tracePt t="104648" x="6346825" y="6773863"/>
          <p14:tracePt t="104648" x="6362700" y="6773863"/>
          <p14:tracePt t="104656" x="6370638" y="6781800"/>
          <p14:tracePt t="104665" x="6378575" y="6781800"/>
          <p14:tracePt t="104672" x="6392863" y="6781800"/>
          <p14:tracePt t="104682" x="6400800" y="6781800"/>
          <p14:tracePt t="104688" x="6408738" y="6781800"/>
          <p14:tracePt t="104698" x="6423025" y="6781800"/>
          <p14:tracePt t="104704" x="6438900" y="6781800"/>
          <p14:tracePt t="104714" x="6461125" y="6781800"/>
          <p14:tracePt t="104719" x="6477000" y="6773863"/>
          <p14:tracePt t="104731" x="6507163" y="6759575"/>
          <p14:tracePt t="104735" x="6530975" y="6759575"/>
          <p14:tracePt t="104747" x="6553200" y="6743700"/>
          <p14:tracePt t="104751" x="6561138" y="6735763"/>
          <p14:tracePt t="104764" x="6583363" y="6727825"/>
          <p14:tracePt t="104768" x="6599238" y="6721475"/>
          <p14:tracePt t="104781" x="6613525" y="6713538"/>
          <p14:tracePt t="104784" x="6637338" y="6713538"/>
          <p14:tracePt t="104798" x="6651625" y="6705600"/>
          <p14:tracePt t="104801" x="6659563" y="6705600"/>
          <p14:tracePt t="104815" x="6667500" y="6705600"/>
          <p14:tracePt t="104815" x="6675438" y="6705600"/>
          <p14:tracePt t="104822" x="6683375" y="6705600"/>
          <p14:tracePt t="104838" x="6689725" y="6705600"/>
          <p14:tracePt t="104865" x="6697663" y="6705600"/>
          <p14:tracePt t="104909" x="6689725" y="6705600"/>
          <p14:tracePt t="104917" x="6675438" y="6705600"/>
          <p14:tracePt t="104925" x="6651625" y="6705600"/>
          <p14:tracePt t="104933" x="6599238" y="6705600"/>
          <p14:tracePt t="104941" x="6553200" y="6689725"/>
          <p14:tracePt t="104949" x="6469063" y="6659563"/>
          <p14:tracePt t="104957" x="6324600" y="6607175"/>
          <p14:tracePt t="104965" x="6202363" y="6545263"/>
          <p14:tracePt t="104972" x="6126163" y="6507163"/>
          <p14:tracePt t="104982" x="6011863" y="6438900"/>
          <p14:tracePt t="104988" x="5883275" y="6362700"/>
          <p14:tracePt t="104998" x="5768975" y="6294438"/>
          <p14:tracePt t="105004" x="5722938" y="6264275"/>
          <p14:tracePt t="105015" x="5630863" y="6202363"/>
          <p14:tracePt t="105020" x="5554663" y="6149975"/>
          <p14:tracePt t="105031" x="5494338" y="6103938"/>
          <p14:tracePt t="105037" x="5470525" y="6088063"/>
          <p14:tracePt t="105047" x="5394325" y="6035675"/>
          <p14:tracePt t="105052" x="5380038" y="6027738"/>
          <p14:tracePt t="105064" x="5356225" y="6011863"/>
          <p14:tracePt t="105068" x="5334000" y="5997575"/>
          <p14:tracePt t="105081" x="5318125" y="5981700"/>
          <p14:tracePt t="105084" x="5303838" y="5973763"/>
          <p14:tracePt t="105098" x="5295900" y="5959475"/>
          <p14:tracePt t="105101" x="5295900" y="5943600"/>
          <p14:tracePt t="105115" x="5295900" y="5935663"/>
          <p14:tracePt t="105115" x="5295900" y="5913438"/>
          <p14:tracePt t="105123" x="5303838" y="5883275"/>
          <p14:tracePt t="105131" x="5334000" y="5851525"/>
          <p14:tracePt t="105138" x="5372100" y="5813425"/>
          <p14:tracePt t="105148" x="5440363" y="5753100"/>
          <p14:tracePt t="105154" x="5502275" y="5707063"/>
          <p14:tracePt t="105165" x="5562600" y="5668963"/>
          <p14:tracePt t="105170" x="5646738" y="5630863"/>
          <p14:tracePt t="105181" x="5730875" y="5592763"/>
          <p14:tracePt t="105186" x="5821363" y="5570538"/>
          <p14:tracePt t="105198" x="5921375" y="5562600"/>
          <p14:tracePt t="105202" x="6019800" y="5562600"/>
          <p14:tracePt t="105214" x="6111875" y="5562600"/>
          <p14:tracePt t="105218" x="6202363" y="5570538"/>
          <p14:tracePt t="105231" x="6286500" y="5608638"/>
          <p14:tracePt t="105234" x="6332538" y="5630863"/>
          <p14:tracePt t="105248" x="6408738" y="5676900"/>
          <p14:tracePt t="105251" x="6477000" y="5722938"/>
          <p14:tracePt t="105265" x="6537325" y="5768975"/>
          <p14:tracePt t="105265" x="6607175" y="5813425"/>
          <p14:tracePt t="105273" x="6667500" y="5851525"/>
          <p14:tracePt t="105281" x="6721475" y="5889625"/>
          <p14:tracePt t="105289" x="6773863" y="5927725"/>
          <p14:tracePt t="105298" x="6819900" y="5965825"/>
          <p14:tracePt t="105304" x="6850063" y="5989638"/>
          <p14:tracePt t="105314" x="6873875" y="6019800"/>
          <p14:tracePt t="105320" x="6896100" y="6049963"/>
          <p14:tracePt t="105333" x="6911975" y="6073775"/>
          <p14:tracePt t="105348" x="6926263" y="6126163"/>
          <p14:tracePt t="105352" x="6926263" y="6149975"/>
          <p14:tracePt t="105364" x="6918325" y="6188075"/>
          <p14:tracePt t="105369" x="6888163" y="6226175"/>
          <p14:tracePt t="105381" x="6842125" y="6264275"/>
          <p14:tracePt t="105384" x="6789738" y="6294438"/>
          <p14:tracePt t="105397" x="6727825" y="6324600"/>
          <p14:tracePt t="105401" x="6659563" y="6354763"/>
          <p14:tracePt t="105414" x="6575425" y="6370638"/>
          <p14:tracePt t="105417" x="6477000" y="6384925"/>
          <p14:tracePt t="105431" x="6370638" y="6392863"/>
          <p14:tracePt t="105432" x="6264275" y="6392863"/>
          <p14:tracePt t="105439" x="6156325" y="6378575"/>
          <p14:tracePt t="105448" x="6042025" y="6340475"/>
          <p14:tracePt t="105455" x="5943600" y="6286500"/>
          <p14:tracePt t="105465" x="5845175" y="6218238"/>
          <p14:tracePt t="105471" x="5761038" y="6142038"/>
          <p14:tracePt t="105482" x="5692775" y="6073775"/>
          <p14:tracePt t="105486" x="5616575" y="5989638"/>
          <p14:tracePt t="105498" x="5584825" y="5951538"/>
          <p14:tracePt t="105503" x="5532438" y="5883275"/>
          <p14:tracePt t="105514" x="5494338" y="5813425"/>
          <p14:tracePt t="105518" x="5456238" y="5761038"/>
          <p14:tracePt t="105530" x="5448300" y="5745163"/>
          <p14:tracePt t="105534" x="5432425" y="5707063"/>
          <p14:tracePt t="105548" x="5418138" y="5676900"/>
          <p14:tracePt t="105551" x="5418138" y="5646738"/>
          <p14:tracePt t="105564" x="5418138" y="5630863"/>
          <p14:tracePt t="105567" x="5426075" y="5608638"/>
          <p14:tracePt t="105583" x="5464175" y="5600700"/>
          <p14:tracePt t="105584" x="5494338" y="5592763"/>
          <p14:tracePt t="105590" x="5570538" y="5570538"/>
          <p14:tracePt t="105598" x="5638800" y="5570538"/>
          <p14:tracePt t="105605" x="5715000" y="5562600"/>
          <p14:tracePt t="105616" x="5807075" y="5554663"/>
          <p14:tracePt t="105621" x="5889625" y="5554663"/>
          <p14:tracePt t="105632" x="5981700" y="5554663"/>
          <p14:tracePt t="105637" x="6073775" y="5554663"/>
          <p14:tracePt t="105647" x="6118225" y="5562600"/>
          <p14:tracePt t="105653" x="6188075" y="5578475"/>
          <p14:tracePt t="105664" x="6256338" y="5600700"/>
          <p14:tracePt t="105669" x="6308725" y="5622925"/>
          <p14:tracePt t="105681" x="6354763" y="5654675"/>
          <p14:tracePt t="105684" x="6392863" y="5684838"/>
          <p14:tracePt t="105697" x="6408738" y="5692775"/>
          <p14:tracePt t="105700" x="6430963" y="5715000"/>
          <p14:tracePt t="105714" x="6454775" y="5753100"/>
          <p14:tracePt t="105717" x="6454775" y="5775325"/>
          <p14:tracePt t="105731" x="6454775" y="5807075"/>
          <p14:tracePt t="105732" x="6454775" y="5837238"/>
          <p14:tracePt t="105739" x="6423025" y="5889625"/>
          <p14:tracePt t="105748" x="6378575" y="5935663"/>
          <p14:tracePt t="105755" x="6302375" y="5989638"/>
          <p14:tracePt t="105764" x="6218238" y="6042025"/>
          <p14:tracePt t="105771" x="6118225" y="6096000"/>
          <p14:tracePt t="105781" x="6011863" y="6142038"/>
          <p14:tracePt t="105787" x="5897563" y="6180138"/>
          <p14:tracePt t="105798" x="5845175" y="6194425"/>
          <p14:tracePt t="105803" x="5768975" y="6210300"/>
          <p14:tracePt t="105814" x="5692775" y="6218238"/>
          <p14:tracePt t="105819" x="5622925" y="6218238"/>
          <p14:tracePt t="105831" x="5524500" y="6218238"/>
          <p14:tracePt t="105835" x="5508625" y="6202363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15AFB3C-13D9-E67E-1E7B-8D615B92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Cipher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Encode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8BA722-8D6A-F5B4-6623-2A9602253FFC}"/>
              </a:ext>
            </a:extLst>
          </p:cNvPr>
          <p:cNvSpPr txBox="1"/>
          <p:nvPr/>
        </p:nvSpPr>
        <p:spPr>
          <a:xfrm>
            <a:off x="1893524" y="1812560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01AEE7C-4D09-6B01-DA2B-A4627A88FEC3}"/>
              </a:ext>
            </a:extLst>
          </p:cNvPr>
          <p:cNvSpPr txBox="1"/>
          <p:nvPr/>
        </p:nvSpPr>
        <p:spPr>
          <a:xfrm>
            <a:off x="3121042" y="1812560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38BA770-A722-DBB2-29B6-9BB8C8B1E0EC}"/>
              </a:ext>
            </a:extLst>
          </p:cNvPr>
          <p:cNvCxnSpPr>
            <a:cxnSpLocks/>
          </p:cNvCxnSpPr>
          <p:nvPr/>
        </p:nvCxnSpPr>
        <p:spPr>
          <a:xfrm>
            <a:off x="2550017" y="2091088"/>
            <a:ext cx="581187" cy="1112593"/>
          </a:xfrm>
          <a:prstGeom prst="line">
            <a:avLst/>
          </a:prstGeom>
          <a:ln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2B9993F-728B-921D-A735-2CDEB6E00AEB}"/>
              </a:ext>
            </a:extLst>
          </p:cNvPr>
          <p:cNvCxnSpPr>
            <a:cxnSpLocks/>
          </p:cNvCxnSpPr>
          <p:nvPr/>
        </p:nvCxnSpPr>
        <p:spPr>
          <a:xfrm>
            <a:off x="2560179" y="3203681"/>
            <a:ext cx="571025" cy="1094168"/>
          </a:xfrm>
          <a:prstGeom prst="line">
            <a:avLst/>
          </a:prstGeom>
          <a:ln>
            <a:solidFill>
              <a:srgbClr val="FFFF00"/>
            </a:solidFill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65DD016-EBDE-D26F-6C58-C470E65665A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50017" y="3797719"/>
            <a:ext cx="571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94870E1-DF70-104C-6951-B65A85637B31}"/>
              </a:ext>
            </a:extLst>
          </p:cNvPr>
          <p:cNvCxnSpPr>
            <a:cxnSpLocks/>
          </p:cNvCxnSpPr>
          <p:nvPr/>
        </p:nvCxnSpPr>
        <p:spPr>
          <a:xfrm>
            <a:off x="2534960" y="4297849"/>
            <a:ext cx="586082" cy="575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C548348-5295-9FD7-9CB8-2D32035299C0}"/>
              </a:ext>
            </a:extLst>
          </p:cNvPr>
          <p:cNvCxnSpPr>
            <a:cxnSpLocks/>
          </p:cNvCxnSpPr>
          <p:nvPr/>
        </p:nvCxnSpPr>
        <p:spPr>
          <a:xfrm flipV="1">
            <a:off x="2550017" y="2647384"/>
            <a:ext cx="571025" cy="2225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6718070-E583-7248-165C-96C5B7EBDCF4}"/>
              </a:ext>
            </a:extLst>
          </p:cNvPr>
          <p:cNvCxnSpPr>
            <a:cxnSpLocks/>
          </p:cNvCxnSpPr>
          <p:nvPr/>
        </p:nvCxnSpPr>
        <p:spPr>
          <a:xfrm flipV="1">
            <a:off x="2545122" y="2147255"/>
            <a:ext cx="555596" cy="510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8F660B70-2D15-266A-71EB-23952D9894BC}"/>
              </a:ext>
            </a:extLst>
          </p:cNvPr>
          <p:cNvSpPr/>
          <p:nvPr/>
        </p:nvSpPr>
        <p:spPr>
          <a:xfrm>
            <a:off x="925971" y="1853248"/>
            <a:ext cx="772732" cy="47568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015A160D-8758-32BD-D0A4-6BC3E486D974}"/>
              </a:ext>
            </a:extLst>
          </p:cNvPr>
          <p:cNvSpPr/>
          <p:nvPr/>
        </p:nvSpPr>
        <p:spPr>
          <a:xfrm>
            <a:off x="3723303" y="2057134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023F950-4131-0830-35B2-C699D69A6755}"/>
              </a:ext>
            </a:extLst>
          </p:cNvPr>
          <p:cNvSpPr/>
          <p:nvPr/>
        </p:nvSpPr>
        <p:spPr>
          <a:xfrm>
            <a:off x="3723303" y="2603095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2E25380C-0269-FC4C-361B-8645E51D6D72}"/>
              </a:ext>
            </a:extLst>
          </p:cNvPr>
          <p:cNvSpPr/>
          <p:nvPr/>
        </p:nvSpPr>
        <p:spPr>
          <a:xfrm>
            <a:off x="3723303" y="3149056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6AD0A4CB-081B-3137-2D0F-D6AA3ECFFD5A}"/>
              </a:ext>
            </a:extLst>
          </p:cNvPr>
          <p:cNvSpPr/>
          <p:nvPr/>
        </p:nvSpPr>
        <p:spPr>
          <a:xfrm>
            <a:off x="3712391" y="369501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65369654-3605-57F3-37FC-90106D28F424}"/>
              </a:ext>
            </a:extLst>
          </p:cNvPr>
          <p:cNvSpPr/>
          <p:nvPr/>
        </p:nvSpPr>
        <p:spPr>
          <a:xfrm>
            <a:off x="3701125" y="4240978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B6B43B2E-5FC7-3671-B68A-E99569D91A3A}"/>
              </a:ext>
            </a:extLst>
          </p:cNvPr>
          <p:cNvSpPr/>
          <p:nvPr/>
        </p:nvSpPr>
        <p:spPr>
          <a:xfrm>
            <a:off x="3701952" y="478693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AFE2E291-CEDC-F344-31A1-624A96733E4B}"/>
              </a:ext>
            </a:extLst>
          </p:cNvPr>
          <p:cNvCxnSpPr>
            <a:stCxn id="22" idx="6"/>
            <a:endCxn id="23" idx="6"/>
          </p:cNvCxnSpPr>
          <p:nvPr/>
        </p:nvCxnSpPr>
        <p:spPr>
          <a:xfrm>
            <a:off x="3852091" y="2121528"/>
            <a:ext cx="12700" cy="545961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肘形接點 33">
            <a:extLst>
              <a:ext uri="{FF2B5EF4-FFF2-40B4-BE49-F238E27FC236}">
                <a16:creationId xmlns:a16="http://schemas.microsoft.com/office/drawing/2014/main" id="{85FD3C6E-688C-A26E-375E-9F4262E4224B}"/>
              </a:ext>
            </a:extLst>
          </p:cNvPr>
          <p:cNvCxnSpPr>
            <a:cxnSpLocks/>
            <a:stCxn id="25" idx="6"/>
            <a:endCxn id="27" idx="6"/>
          </p:cNvCxnSpPr>
          <p:nvPr/>
        </p:nvCxnSpPr>
        <p:spPr>
          <a:xfrm flipH="1">
            <a:off x="3830740" y="3759411"/>
            <a:ext cx="10439" cy="1091920"/>
          </a:xfrm>
          <a:prstGeom prst="bentConnector3">
            <a:avLst>
              <a:gd name="adj1" fmla="val -4951854"/>
            </a:avLst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5AB6E4F-39E4-044B-BE92-AA7302B740D0}"/>
              </a:ext>
            </a:extLst>
          </p:cNvPr>
          <p:cNvSpPr txBox="1"/>
          <p:nvPr/>
        </p:nvSpPr>
        <p:spPr>
          <a:xfrm>
            <a:off x="4338398" y="2052166"/>
            <a:ext cx="49921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對應表</a:t>
            </a:r>
            <a:r>
              <a:rPr lang="en-US" altLang="zh-TW" dirty="0"/>
              <a:t> mapper</a:t>
            </a:r>
            <a:r>
              <a:rPr lang="zh-TW" altLang="en-US" dirty="0"/>
              <a:t>，共分為兩部分，</a:t>
            </a:r>
            <a:br>
              <a:rPr lang="en-US" altLang="zh-TW" dirty="0"/>
            </a:br>
            <a:r>
              <a:rPr lang="zh-TW" altLang="en-US" dirty="0"/>
              <a:t>以下白色為第一部分、綠色為第二部分的線路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輸入端用綠色箭頭表示，輸出端用黃色箭頭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>
                <a:solidFill>
                  <a:srgbClr val="FFFF00"/>
                </a:solidFill>
              </a:rPr>
              <a:t>當輸入從第一格導入時，迴路用黃色呈現</a:t>
            </a:r>
            <a:endParaRPr lang="en-US" altLang="zh-TW" dirty="0">
              <a:solidFill>
                <a:srgbClr val="FFFF00"/>
              </a:solidFill>
            </a:endParaRPr>
          </a:p>
          <a:p>
            <a:r>
              <a:rPr lang="en-US" altLang="zh-TW" dirty="0">
                <a:solidFill>
                  <a:srgbClr val="FFFF00"/>
                </a:solidFill>
              </a:rPr>
              <a:t>(</a:t>
            </a:r>
            <a:r>
              <a:rPr lang="zh-TW" altLang="en-US" dirty="0">
                <a:solidFill>
                  <a:srgbClr val="FFFF00"/>
                </a:solidFill>
              </a:rPr>
              <a:t>相當於編碼</a:t>
            </a:r>
            <a:r>
              <a:rPr lang="en-US" altLang="zh-TW" dirty="0">
                <a:solidFill>
                  <a:srgbClr val="FFFF00"/>
                </a:solidFill>
              </a:rPr>
              <a:t> - Encode)</a:t>
            </a:r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B6597CE7-9E0E-DAD0-07FA-027A769B93FC}"/>
              </a:ext>
            </a:extLst>
          </p:cNvPr>
          <p:cNvSpPr/>
          <p:nvPr/>
        </p:nvSpPr>
        <p:spPr>
          <a:xfrm flipH="1">
            <a:off x="936133" y="2975610"/>
            <a:ext cx="772732" cy="47568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1" name="肘形接點 30">
            <a:extLst>
              <a:ext uri="{FF2B5EF4-FFF2-40B4-BE49-F238E27FC236}">
                <a16:creationId xmlns:a16="http://schemas.microsoft.com/office/drawing/2014/main" id="{97DA5867-A53A-725C-B789-8E04009D52BC}"/>
              </a:ext>
            </a:extLst>
          </p:cNvPr>
          <p:cNvCxnSpPr>
            <a:cxnSpLocks/>
            <a:stCxn id="24" idx="6"/>
            <a:endCxn id="26" idx="6"/>
          </p:cNvCxnSpPr>
          <p:nvPr/>
        </p:nvCxnSpPr>
        <p:spPr>
          <a:xfrm flipH="1">
            <a:off x="3829913" y="3213450"/>
            <a:ext cx="22178" cy="1091922"/>
          </a:xfrm>
          <a:prstGeom prst="bentConnector3">
            <a:avLst>
              <a:gd name="adj1" fmla="val -1030751"/>
            </a:avLst>
          </a:prstGeom>
          <a:ln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6DD1C5-2F04-7254-ADC5-375D77A114DD}"/>
              </a:ext>
            </a:extLst>
          </p:cNvPr>
          <p:cNvSpPr txBox="1"/>
          <p:nvPr/>
        </p:nvSpPr>
        <p:spPr>
          <a:xfrm>
            <a:off x="7869677" y="26264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2</a:t>
            </a:r>
            <a:endParaRPr kumimoji="1" lang="zh-TW" altLang="en-US" sz="36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463D63A-E4EE-DB50-10AC-3798EBFE0FF0}"/>
              </a:ext>
            </a:extLst>
          </p:cNvPr>
          <p:cNvSpPr txBox="1"/>
          <p:nvPr/>
        </p:nvSpPr>
        <p:spPr>
          <a:xfrm>
            <a:off x="1794615" y="6085546"/>
            <a:ext cx="5835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範例用</a:t>
            </a:r>
            <a:r>
              <a:rPr lang="en-US" altLang="zh-TW" dirty="0"/>
              <a:t>6</a:t>
            </a:r>
            <a:r>
              <a:rPr lang="zh-TW" altLang="en-US" dirty="0"/>
              <a:t>個字母，實際上有</a:t>
            </a:r>
            <a:r>
              <a:rPr lang="en-US" altLang="zh-TW" dirty="0"/>
              <a:t>26</a:t>
            </a:r>
            <a:r>
              <a:rPr lang="zh-TW" altLang="en-US" dirty="0"/>
              <a:t>個字母＋</a:t>
            </a:r>
            <a:r>
              <a:rPr lang="en-US" altLang="zh-TW" dirty="0"/>
              <a:t>7</a:t>
            </a:r>
            <a:r>
              <a:rPr lang="zh-TW" altLang="en-US" dirty="0"/>
              <a:t>種符號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, ! ? - : _</a:t>
            </a:r>
          </a:p>
          <a:p>
            <a:r>
              <a:rPr lang="en-US" altLang="zh-TW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ABCDEFGHIJKLMNOPQRSTUVWXYZ.,!?-:_</a:t>
            </a:r>
            <a:endParaRPr lang="zh-TW" alt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D7D2253-66F6-8E65-953C-8B9EB8A40F99}"/>
              </a:ext>
            </a:extLst>
          </p:cNvPr>
          <p:cNvSpPr txBox="1"/>
          <p:nvPr/>
        </p:nvSpPr>
        <p:spPr>
          <a:xfrm>
            <a:off x="2423674" y="1398709"/>
            <a:ext cx="2491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Rotor         </a:t>
            </a:r>
            <a:r>
              <a:rPr lang="en-US" altLang="zh-TW" dirty="0">
                <a:solidFill>
                  <a:srgbClr val="92D050"/>
                </a:solidFill>
              </a:rPr>
              <a:t>Reflector</a:t>
            </a:r>
            <a:endParaRPr lang="zh-TW" altLang="en-US" dirty="0">
              <a:solidFill>
                <a:srgbClr val="92D050"/>
              </a:solidFill>
            </a:endParaRPr>
          </a:p>
        </p:txBody>
      </p:sp>
      <p:pic>
        <p:nvPicPr>
          <p:cNvPr id="14" name="音訊 13">
            <a:hlinkClick r:id="" action="ppaction://media"/>
            <a:extLst>
              <a:ext uri="{FF2B5EF4-FFF2-40B4-BE49-F238E27FC236}">
                <a16:creationId xmlns:a16="http://schemas.microsoft.com/office/drawing/2014/main" id="{305FCDD3-D5B0-447B-933B-D9D41561A1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6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88"/>
    </mc:Choice>
    <mc:Fallback xmlns="">
      <p:transition spd="slow" advTm="33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71" x="7231063" y="4914900"/>
          <p14:tracePt t="3880" x="7200900" y="4884738"/>
          <p14:tracePt t="3881" x="7170738" y="4854575"/>
          <p14:tracePt t="3888" x="7132638" y="4822825"/>
          <p14:tracePt t="3897" x="7078663" y="4792663"/>
          <p14:tracePt t="3903" x="7026275" y="4754563"/>
          <p14:tracePt t="3914" x="6956425" y="4716463"/>
          <p14:tracePt t="3919" x="6873875" y="4670425"/>
          <p14:tracePt t="3930" x="6705600" y="4579938"/>
          <p14:tracePt t="3935" x="6515100" y="4465638"/>
          <p14:tracePt t="3947" x="6286500" y="4327525"/>
          <p14:tracePt t="3952" x="5837238" y="4054475"/>
          <p14:tracePt t="3964" x="5524500" y="3840163"/>
          <p14:tracePt t="3967" x="5151438" y="3603625"/>
          <p14:tracePt t="3981" x="4740275" y="3330575"/>
          <p14:tracePt t="3984" x="4289425" y="3040063"/>
          <p14:tracePt t="3997" x="3848100" y="2743200"/>
          <p14:tracePt t="4000" x="3398838" y="2454275"/>
          <p14:tracePt t="4014" x="2971800" y="2179638"/>
          <p14:tracePt t="4015" x="2797175" y="2073275"/>
          <p14:tracePt t="4022" x="2454275" y="1858963"/>
          <p14:tracePt t="4031" x="2332038" y="1782763"/>
          <p14:tracePt t="4037" x="2103438" y="1646238"/>
          <p14:tracePt t="4048" x="2049463" y="1608138"/>
          <p14:tracePt t="4053" x="2011363" y="1592263"/>
          <p14:tracePt t="4064" x="1935163" y="1539875"/>
          <p14:tracePt t="4069" x="1851025" y="1493838"/>
          <p14:tracePt t="4081" x="1844675" y="1485900"/>
          <p14:tracePt t="4101" x="1866900" y="1485900"/>
          <p14:tracePt t="4109" x="1897063" y="1493838"/>
          <p14:tracePt t="4116" x="1951038" y="1516063"/>
          <p14:tracePt t="4125" x="2003425" y="1539875"/>
          <p14:tracePt t="4132" x="2057400" y="1562100"/>
          <p14:tracePt t="4140" x="2103438" y="1584325"/>
          <p14:tracePt t="4148" x="2117725" y="1600200"/>
          <p14:tracePt t="4156" x="2155825" y="1622425"/>
          <p14:tracePt t="4164" x="2179638" y="1638300"/>
          <p14:tracePt t="4172" x="2201863" y="1660525"/>
          <p14:tracePt t="4181" x="2209800" y="1668463"/>
          <p14:tracePt t="4188" x="2209800" y="1676400"/>
          <p14:tracePt t="4198" x="2209800" y="1684338"/>
          <p14:tracePt t="4203" x="2193925" y="1692275"/>
          <p14:tracePt t="4214" x="2141538" y="1692275"/>
          <p14:tracePt t="4221" x="2073275" y="1676400"/>
          <p14:tracePt t="4230" x="1997075" y="1646238"/>
          <p14:tracePt t="4235" x="1912938" y="1600200"/>
          <p14:tracePt t="4248" x="1812925" y="1546225"/>
          <p14:tracePt t="4251" x="1768475" y="1524000"/>
          <p14:tracePt t="4264" x="1684338" y="1485900"/>
          <p14:tracePt t="4267" x="1616075" y="1463675"/>
          <p14:tracePt t="4282" x="1554163" y="1455738"/>
          <p14:tracePt t="4283" x="1501775" y="1447800"/>
          <p14:tracePt t="4291" x="1463675" y="1447800"/>
          <p14:tracePt t="4299" x="1431925" y="1447800"/>
          <p14:tracePt t="4306" x="1401763" y="1470025"/>
          <p14:tracePt t="4316" x="1379538" y="1508125"/>
          <p14:tracePt t="4322" x="1355725" y="1554163"/>
          <p14:tracePt t="4331" x="1333500" y="1600200"/>
          <p14:tracePt t="4338" x="1325563" y="1654175"/>
          <p14:tracePt t="4348" x="1317625" y="1698625"/>
          <p14:tracePt t="4354" x="1311275" y="1752600"/>
          <p14:tracePt t="4364" x="1311275" y="1774825"/>
          <p14:tracePt t="4370" x="1311275" y="1806575"/>
          <p14:tracePt t="4380" x="1311275" y="1844675"/>
          <p14:tracePt t="4386" x="1311275" y="1866900"/>
          <p14:tracePt t="4397" x="1311275" y="1889125"/>
          <p14:tracePt t="4401" x="1311275" y="1905000"/>
          <p14:tracePt t="4414" x="1311275" y="1912938"/>
          <p14:tracePt t="4417" x="1311275" y="1920875"/>
          <p14:tracePt t="4430" x="1311275" y="1927225"/>
          <p14:tracePt t="4433" x="1311275" y="1935163"/>
          <p14:tracePt t="4450" x="1303338" y="1935163"/>
          <p14:tracePt t="4464" x="1295400" y="1943100"/>
          <p14:tracePt t="4465" x="1287463" y="1943100"/>
          <p14:tracePt t="4481" x="1279525" y="1943100"/>
          <p14:tracePt t="4488" x="1273175" y="1943100"/>
          <p14:tracePt t="4498" x="1265238" y="1943100"/>
          <p14:tracePt t="4544" x="1279525" y="1935163"/>
          <p14:tracePt t="4552" x="1317625" y="1935163"/>
          <p14:tracePt t="4559" x="1379538" y="1935163"/>
          <p14:tracePt t="4567" x="1447800" y="1935163"/>
          <p14:tracePt t="4575" x="1554163" y="1935163"/>
          <p14:tracePt t="4583" x="1668463" y="1935163"/>
          <p14:tracePt t="4591" x="1790700" y="1943100"/>
          <p14:tracePt t="4599" x="1935163" y="1958975"/>
          <p14:tracePt t="4607" x="2065338" y="1981200"/>
          <p14:tracePt t="4615" x="2193925" y="1989138"/>
          <p14:tracePt t="4623" x="2324100" y="1997075"/>
          <p14:tracePt t="4631" x="2446338" y="2003425"/>
          <p14:tracePt t="4639" x="2568575" y="2003425"/>
          <p14:tracePt t="4648" x="2620963" y="2003425"/>
          <p14:tracePt t="4654" x="2713038" y="1997075"/>
          <p14:tracePt t="4665" x="2781300" y="1981200"/>
          <p14:tracePt t="4670" x="2849563" y="1965325"/>
          <p14:tracePt t="4681" x="2873375" y="1965325"/>
          <p14:tracePt t="4686" x="2903538" y="1958975"/>
          <p14:tracePt t="4697" x="2933700" y="1951038"/>
          <p14:tracePt t="4702" x="2949575" y="1951038"/>
          <p14:tracePt t="4714" x="2963863" y="1951038"/>
          <p14:tracePt t="4773" x="2963863" y="1958975"/>
          <p14:tracePt t="4781" x="2955925" y="1958975"/>
          <p14:tracePt t="4836" x="2955925" y="1965325"/>
          <p14:tracePt t="4884" x="2955925" y="1973263"/>
          <p14:tracePt t="4892" x="2955925" y="1981200"/>
          <p14:tracePt t="4900" x="2955925" y="1989138"/>
          <p14:tracePt t="4907" x="2949575" y="1997075"/>
          <p14:tracePt t="4915" x="2949575" y="2011363"/>
          <p14:tracePt t="4923" x="2949575" y="2027238"/>
          <p14:tracePt t="4931" x="2949575" y="2041525"/>
          <p14:tracePt t="4940" x="2949575" y="2057400"/>
          <p14:tracePt t="4948" x="2949575" y="2087563"/>
          <p14:tracePt t="4955" x="2955925" y="2103438"/>
          <p14:tracePt t="4964" x="2963863" y="2125663"/>
          <p14:tracePt t="4970" x="2979738" y="2149475"/>
          <p14:tracePt t="4982" x="3001963" y="2187575"/>
          <p14:tracePt t="4987" x="3025775" y="2217738"/>
          <p14:tracePt t="4997" x="3055938" y="2263775"/>
          <p14:tracePt t="5002" x="3086100" y="2301875"/>
          <p14:tracePt t="5010" x="3116263" y="2354263"/>
          <p14:tracePt t="5018" x="3154363" y="2400300"/>
          <p14:tracePt t="5026" x="3178175" y="2446338"/>
          <p14:tracePt t="5034" x="3184525" y="2460625"/>
          <p14:tracePt t="5042" x="3208338" y="2498725"/>
          <p14:tracePt t="5224" x="3208338" y="2506663"/>
          <p14:tracePt t="5232" x="3208338" y="2530475"/>
          <p14:tracePt t="5240" x="3208338" y="2552700"/>
          <p14:tracePt t="5248" x="3208338" y="2574925"/>
          <p14:tracePt t="5255" x="3208338" y="2598738"/>
          <p14:tracePt t="5264" x="3208338" y="2628900"/>
          <p14:tracePt t="5271" x="3222625" y="2674938"/>
          <p14:tracePt t="5281" x="3230563" y="2713038"/>
          <p14:tracePt t="5287" x="3246438" y="2751138"/>
          <p14:tracePt t="5299" x="3260725" y="2789238"/>
          <p14:tracePt t="5303" x="3276600" y="2819400"/>
          <p14:tracePt t="5314" x="3292475" y="2857500"/>
          <p14:tracePt t="5319" x="3306763" y="2879725"/>
          <p14:tracePt t="5327" x="3322638" y="2917825"/>
          <p14:tracePt t="5335" x="3330575" y="2949575"/>
          <p14:tracePt t="5343" x="3336925" y="2971800"/>
          <p14:tracePt t="5350" x="3352800" y="3009900"/>
          <p14:tracePt t="5358" x="3352800" y="3025775"/>
          <p14:tracePt t="5366" x="3352800" y="3048000"/>
          <p14:tracePt t="5374" x="3360738" y="3070225"/>
          <p14:tracePt t="5382" x="3360738" y="3086100"/>
          <p14:tracePt t="5390" x="3368675" y="3101975"/>
          <p14:tracePt t="5398" x="3368675" y="3108325"/>
          <p14:tracePt t="5414" x="3368675" y="3116263"/>
          <p14:tracePt t="5437" x="3368675" y="3124200"/>
          <p14:tracePt t="5524" x="3375025" y="3124200"/>
          <p14:tracePt t="5540" x="3390900" y="3124200"/>
          <p14:tracePt t="5548" x="3406775" y="3124200"/>
          <p14:tracePt t="5556" x="3429000" y="3124200"/>
          <p14:tracePt t="5564" x="3451225" y="3124200"/>
          <p14:tracePt t="5572" x="3475038" y="3124200"/>
          <p14:tracePt t="5581" x="3513138" y="3124200"/>
          <p14:tracePt t="5588" x="3551238" y="3124200"/>
          <p14:tracePt t="5598" x="3597275" y="3124200"/>
          <p14:tracePt t="5603" x="3635375" y="3124200"/>
          <p14:tracePt t="5614" x="3679825" y="3124200"/>
          <p14:tracePt t="5619" x="3733800" y="3132138"/>
          <p14:tracePt t="5627" x="3771900" y="3132138"/>
          <p14:tracePt t="5635" x="3817938" y="3146425"/>
          <p14:tracePt t="5643" x="3856038" y="3154363"/>
          <p14:tracePt t="5651" x="3886200" y="3162300"/>
          <p14:tracePt t="5659" x="3932238" y="3170238"/>
          <p14:tracePt t="5667" x="3940175" y="3178175"/>
          <p14:tracePt t="5674" x="3970338" y="3184525"/>
          <p14:tracePt t="5683" x="4000500" y="3184525"/>
          <p14:tracePt t="5690" x="4016375" y="3192463"/>
          <p14:tracePt t="5698" x="4030663" y="3192463"/>
          <p14:tracePt t="5706" x="4046538" y="3200400"/>
          <p14:tracePt t="5714" x="4054475" y="3200400"/>
          <p14:tracePt t="5722" x="4060825" y="3200400"/>
          <p14:tracePt t="5738" x="4060825" y="3208338"/>
          <p14:tracePt t="5753" x="4068763" y="3208338"/>
          <p14:tracePt t="5833" x="4068763" y="3216275"/>
          <p14:tracePt t="5849" x="4068763" y="3222625"/>
          <p14:tracePt t="5856" x="4068763" y="3238500"/>
          <p14:tracePt t="5865" x="4068763" y="3246438"/>
          <p14:tracePt t="5872" x="4068763" y="3260725"/>
          <p14:tracePt t="5881" x="4068763" y="3284538"/>
          <p14:tracePt t="5888" x="4068763" y="3314700"/>
          <p14:tracePt t="5898" x="4060825" y="3344863"/>
          <p14:tracePt t="5904" x="4060825" y="3368675"/>
          <p14:tracePt t="5914" x="4060825" y="3398838"/>
          <p14:tracePt t="5920" x="4060825" y="3429000"/>
          <p14:tracePt t="5930" x="4060825" y="3467100"/>
          <p14:tracePt t="5936" x="4060825" y="3513138"/>
          <p14:tracePt t="5943" x="4060825" y="3565525"/>
          <p14:tracePt t="5951" x="4060825" y="3619500"/>
          <p14:tracePt t="5959" x="4060825" y="3665538"/>
          <p14:tracePt t="5967" x="4060825" y="3725863"/>
          <p14:tracePt t="5975" x="4060825" y="3779838"/>
          <p14:tracePt t="5983" x="4060825" y="3840163"/>
          <p14:tracePt t="5991" x="4060825" y="3886200"/>
          <p14:tracePt t="5999" x="4068763" y="3932238"/>
          <p14:tracePt t="6007" x="4076700" y="3984625"/>
          <p14:tracePt t="6015" x="4076700" y="4022725"/>
          <p14:tracePt t="6031" x="4084638" y="4060825"/>
          <p14:tracePt t="6032" x="4084638" y="4098925"/>
          <p14:tracePt t="6038" x="4092575" y="4137025"/>
          <p14:tracePt t="6048" x="4098925" y="4175125"/>
          <p14:tracePt t="6054" x="4106863" y="4213225"/>
          <p14:tracePt t="6065" x="4106863" y="4244975"/>
          <p14:tracePt t="6070" x="4114800" y="4259263"/>
          <p14:tracePt t="6081" x="4122738" y="4283075"/>
          <p14:tracePt t="6086" x="4122738" y="4305300"/>
          <p14:tracePt t="6097" x="4130675" y="4321175"/>
          <p14:tracePt t="6102" x="4130675" y="4327525"/>
          <p14:tracePt t="6114" x="4130675" y="4335463"/>
          <p14:tracePt t="6118" x="4130675" y="4343400"/>
          <p14:tracePt t="6134" x="4130675" y="4351338"/>
          <p14:tracePt t="6147" x="4130675" y="4359275"/>
          <p14:tracePt t="6165" x="4122738" y="4365625"/>
          <p14:tracePt t="6173" x="4122738" y="4373563"/>
          <p14:tracePt t="6181" x="4114800" y="4373563"/>
          <p14:tracePt t="6188" x="4106863" y="4381500"/>
          <p14:tracePt t="6198" x="4098925" y="4389438"/>
          <p14:tracePt t="6204" x="4092575" y="4389438"/>
          <p14:tracePt t="6214" x="4084638" y="4397375"/>
          <p14:tracePt t="6220" x="4076700" y="4403725"/>
          <p14:tracePt t="6231" x="4068763" y="4419600"/>
          <p14:tracePt t="6237" x="4054475" y="4427538"/>
          <p14:tracePt t="6247" x="4046538" y="4435475"/>
          <p14:tracePt t="6252" x="4030663" y="4441825"/>
          <p14:tracePt t="6264" x="4016375" y="4457700"/>
          <p14:tracePt t="6268" x="4000500" y="4465638"/>
          <p14:tracePt t="6283" x="3992563" y="4473575"/>
          <p14:tracePt t="6284" x="3978275" y="4487863"/>
          <p14:tracePt t="6298" x="3970338" y="4487863"/>
          <p14:tracePt t="6301" x="3954463" y="4495800"/>
          <p14:tracePt t="6316" x="3940175" y="4503738"/>
          <p14:tracePt t="6317" x="3932238" y="4503738"/>
          <p14:tracePt t="6323" x="3916363" y="4511675"/>
          <p14:tracePt t="6331" x="3894138" y="4518025"/>
          <p14:tracePt t="6339" x="3870325" y="4518025"/>
          <p14:tracePt t="6348" x="3848100" y="4518025"/>
          <p14:tracePt t="6355" x="3825875" y="4518025"/>
          <p14:tracePt t="6365" x="3794125" y="4511675"/>
          <p14:tracePt t="6371" x="3763963" y="4495800"/>
          <p14:tracePt t="6381" x="3717925" y="4473575"/>
          <p14:tracePt t="6386" x="3679825" y="4449763"/>
          <p14:tracePt t="6397" x="3627438" y="4419600"/>
          <p14:tracePt t="6402" x="3573463" y="4389438"/>
          <p14:tracePt t="6414" x="3521075" y="4365625"/>
          <p14:tracePt t="6418" x="3482975" y="4335463"/>
          <p14:tracePt t="6431" x="3436938" y="4321175"/>
          <p14:tracePt t="6434" x="3390900" y="4289425"/>
          <p14:tracePt t="6447" x="3352800" y="4275138"/>
          <p14:tracePt t="6450" x="3314700" y="4259263"/>
          <p14:tracePt t="6464" x="3276600" y="4237038"/>
          <p14:tracePt t="6467" x="3230563" y="4213225"/>
          <p14:tracePt t="6481" x="3200400" y="4191000"/>
          <p14:tracePt t="6481" x="3154363" y="4160838"/>
          <p14:tracePt t="6489" x="3124200" y="4137025"/>
          <p14:tracePt t="6498" x="3086100" y="4098925"/>
          <p14:tracePt t="6505" x="3055938" y="4068763"/>
          <p14:tracePt t="6515" x="3025775" y="4030663"/>
          <p14:tracePt t="6521" x="3001963" y="3992563"/>
          <p14:tracePt t="6532" x="2971800" y="3946525"/>
          <p14:tracePt t="6537" x="2949575" y="3902075"/>
          <p14:tracePt t="6549" x="2925763" y="3863975"/>
          <p14:tracePt t="6553" x="2903538" y="3810000"/>
          <p14:tracePt t="6564" x="2879725" y="3763963"/>
          <p14:tracePt t="6569" x="2857500" y="3717925"/>
          <p14:tracePt t="6581" x="2835275" y="3673475"/>
          <p14:tracePt t="6584" x="2811463" y="3619500"/>
          <p14:tracePt t="6597" x="2789238" y="3559175"/>
          <p14:tracePt t="6601" x="2765425" y="3513138"/>
          <p14:tracePt t="6614" x="2751138" y="3459163"/>
          <p14:tracePt t="6617" x="2720975" y="3413125"/>
          <p14:tracePt t="6631" x="2697163" y="3375025"/>
          <p14:tracePt t="6631" x="2674938" y="3330575"/>
          <p14:tracePt t="6639" x="2651125" y="3298825"/>
          <p14:tracePt t="6648" x="2628900" y="3260725"/>
          <p14:tracePt t="6655" x="2606675" y="3230563"/>
          <p14:tracePt t="6665" x="2574925" y="3200400"/>
          <p14:tracePt t="6671" x="2544763" y="3170238"/>
          <p14:tracePt t="6681" x="2522538" y="3140075"/>
          <p14:tracePt t="6687" x="2498725" y="3108325"/>
          <p14:tracePt t="6698" x="2468563" y="3078163"/>
          <p14:tracePt t="6703" x="2446338" y="3055938"/>
          <p14:tracePt t="6714" x="2430463" y="3040063"/>
          <p14:tracePt t="6719" x="2416175" y="3017838"/>
          <p14:tracePt t="6731" x="2400300" y="3001963"/>
          <p14:tracePt t="6735" x="2392363" y="2994025"/>
          <p14:tracePt t="6747" x="2384425" y="2987675"/>
          <p14:tracePt t="6751" x="2384425" y="2979738"/>
          <p14:tracePt t="6764" x="2378075" y="2979738"/>
          <p14:tracePt t="6768" x="2378075" y="2971800"/>
          <p14:tracePt t="7312" x="2378075" y="2949575"/>
          <p14:tracePt t="7319" x="2378075" y="2925763"/>
          <p14:tracePt t="7330" x="2378075" y="2903538"/>
          <p14:tracePt t="7335" x="2378075" y="2865438"/>
          <p14:tracePt t="7343" x="2378075" y="2827338"/>
          <p14:tracePt t="7351" x="2384425" y="2789238"/>
          <p14:tracePt t="7359" x="2392363" y="2743200"/>
          <p14:tracePt t="7367" x="2400300" y="2689225"/>
          <p14:tracePt t="7375" x="2408238" y="2644775"/>
          <p14:tracePt t="7383" x="2422525" y="2552700"/>
          <p14:tracePt t="7391" x="2430463" y="2506663"/>
          <p14:tracePt t="7399" x="2430463" y="2422525"/>
          <p14:tracePt t="7407" x="2430463" y="2346325"/>
          <p14:tracePt t="7415" x="2430463" y="2293938"/>
          <p14:tracePt t="7422" x="2422525" y="2239963"/>
          <p14:tracePt t="7431" x="2400300" y="2193925"/>
          <p14:tracePt t="7438" x="2392363" y="2171700"/>
          <p14:tracePt t="7448" x="2378075" y="2149475"/>
          <p14:tracePt t="7454" x="2370138" y="2125663"/>
          <p14:tracePt t="7464" x="2354263" y="2103438"/>
          <p14:tracePt t="7470" x="2346325" y="2087563"/>
          <p14:tracePt t="7481" x="2339975" y="2073275"/>
          <p14:tracePt t="7486" x="2332038" y="2065338"/>
          <p14:tracePt t="7497" x="2332038" y="2057400"/>
          <p14:tracePt t="7502" x="2324100" y="2057400"/>
          <p14:tracePt t="7541" x="2324100" y="2065338"/>
          <p14:tracePt t="7549" x="2324100" y="2079625"/>
          <p14:tracePt t="7557" x="2324100" y="2095500"/>
          <p14:tracePt t="7565" x="2324100" y="2125663"/>
          <p14:tracePt t="7572" x="2339975" y="2155825"/>
          <p14:tracePt t="7581" x="2354263" y="2179638"/>
          <p14:tracePt t="7588" x="2362200" y="2217738"/>
          <p14:tracePt t="7598" x="2392363" y="2247900"/>
          <p14:tracePt t="7604" x="2416175" y="2293938"/>
          <p14:tracePt t="7614" x="2446338" y="2339975"/>
          <p14:tracePt t="7620" x="2492375" y="2416175"/>
          <p14:tracePt t="7631" x="2536825" y="2476500"/>
          <p14:tracePt t="7636" x="2582863" y="2536825"/>
          <p14:tracePt t="7644" x="2628900" y="2620963"/>
          <p14:tracePt t="7652" x="2689225" y="2705100"/>
          <p14:tracePt t="7660" x="2759075" y="2789238"/>
          <p14:tracePt t="7668" x="2819400" y="2873375"/>
          <p14:tracePt t="7675" x="2857500" y="2917825"/>
          <p14:tracePt t="7684" x="2911475" y="2987675"/>
          <p14:tracePt t="7691" x="2963863" y="3055938"/>
          <p14:tracePt t="7699" x="3017838" y="3108325"/>
          <p14:tracePt t="7707" x="3063875" y="3154363"/>
          <p14:tracePt t="7715" x="3108325" y="3192463"/>
          <p14:tracePt t="7723" x="3140075" y="3230563"/>
          <p14:tracePt t="7731" x="3154363" y="3246438"/>
          <p14:tracePt t="7739" x="3178175" y="3268663"/>
          <p14:tracePt t="7748" x="3200400" y="3292475"/>
          <p14:tracePt t="7754" x="3216275" y="3306763"/>
          <p14:tracePt t="7765" x="3230563" y="3314700"/>
          <p14:tracePt t="7770" x="3238500" y="3322638"/>
          <p14:tracePt t="7781" x="3246438" y="3330575"/>
          <p14:tracePt t="7794" x="3254375" y="3336925"/>
          <p14:tracePt t="7825" x="3260725" y="3336925"/>
          <p14:tracePt t="7842" x="3276600" y="3336925"/>
          <p14:tracePt t="7849" x="3292475" y="3336925"/>
          <p14:tracePt t="7857" x="3314700" y="3336925"/>
          <p14:tracePt t="7865" x="3360738" y="3322638"/>
          <p14:tracePt t="7873" x="3413125" y="3306763"/>
          <p14:tracePt t="7881" x="3444875" y="3298825"/>
          <p14:tracePt t="7889" x="3497263" y="3292475"/>
          <p14:tracePt t="7898" x="3551238" y="3292475"/>
          <p14:tracePt t="7904" x="3603625" y="3292475"/>
          <p14:tracePt t="7914" x="3665538" y="3292475"/>
          <p14:tracePt t="7920" x="3717925" y="3292475"/>
          <p14:tracePt t="7930" x="3763963" y="3292475"/>
          <p14:tracePt t="7936" x="3810000" y="3298825"/>
          <p14:tracePt t="7946" x="3848100" y="3306763"/>
          <p14:tracePt t="7952" x="3886200" y="3322638"/>
          <p14:tracePt t="7960" x="3924300" y="3330575"/>
          <p14:tracePt t="7968" x="3954463" y="3336925"/>
          <p14:tracePt t="7976" x="3984625" y="3336925"/>
          <p14:tracePt t="7984" x="4008438" y="3344863"/>
          <p14:tracePt t="7992" x="4030663" y="3344863"/>
          <p14:tracePt t="8000" x="4054475" y="3344863"/>
          <p14:tracePt t="8007" x="4068763" y="3344863"/>
          <p14:tracePt t="8015" x="4076700" y="3336925"/>
          <p14:tracePt t="8023" x="4092575" y="3336925"/>
          <p14:tracePt t="8032" x="4098925" y="3330575"/>
          <p14:tracePt t="8048" x="4106863" y="3330575"/>
          <p14:tracePt t="8055" x="4106863" y="3322638"/>
          <p14:tracePt t="8071" x="4114800" y="3322638"/>
          <p14:tracePt t="8142" x="4114800" y="3330575"/>
          <p14:tracePt t="8173" x="4114800" y="3336925"/>
          <p14:tracePt t="8197" x="4114800" y="3344863"/>
          <p14:tracePt t="8214" x="4106863" y="3360738"/>
          <p14:tracePt t="8221" x="4106863" y="3375025"/>
          <p14:tracePt t="8231" x="4106863" y="3390900"/>
          <p14:tracePt t="8237" x="4106863" y="3406775"/>
          <p14:tracePt t="8247" x="4106863" y="3436938"/>
          <p14:tracePt t="8252" x="4106863" y="3467100"/>
          <p14:tracePt t="8260" x="4106863" y="3497263"/>
          <p14:tracePt t="8268" x="4106863" y="3527425"/>
          <p14:tracePt t="8276" x="4106863" y="3565525"/>
          <p14:tracePt t="8284" x="4106863" y="3597275"/>
          <p14:tracePt t="8292" x="4114800" y="3627438"/>
          <p14:tracePt t="8300" x="4114800" y="3665538"/>
          <p14:tracePt t="8308" x="4122738" y="3703638"/>
          <p14:tracePt t="8316" x="4122738" y="3749675"/>
          <p14:tracePt t="8324" x="4130675" y="3779838"/>
          <p14:tracePt t="8332" x="4130675" y="3810000"/>
          <p14:tracePt t="8339" x="4137025" y="3832225"/>
          <p14:tracePt t="8348" x="4137025" y="3856038"/>
          <p14:tracePt t="8355" x="4144963" y="3878263"/>
          <p14:tracePt t="8365" x="4144963" y="3902075"/>
          <p14:tracePt t="8371" x="4144963" y="3924300"/>
          <p14:tracePt t="8381" x="4152900" y="3940175"/>
          <p14:tracePt t="8387" x="4152900" y="3978275"/>
          <p14:tracePt t="8398" x="4152900" y="4000500"/>
          <p14:tracePt t="8403" x="4152900" y="4022725"/>
          <p14:tracePt t="8414" x="4152900" y="4038600"/>
          <p14:tracePt t="8420" x="4152900" y="4068763"/>
          <p14:tracePt t="8431" x="4152900" y="4084638"/>
          <p14:tracePt t="8435" x="4152900" y="4098925"/>
          <p14:tracePt t="8448" x="4137025" y="4130675"/>
          <p14:tracePt t="8452" x="4122738" y="4144963"/>
          <p14:tracePt t="8464" x="4106863" y="4160838"/>
          <p14:tracePt t="8468" x="4084638" y="4175125"/>
          <p14:tracePt t="8481" x="4060825" y="4183063"/>
          <p14:tracePt t="8484" x="4046538" y="4191000"/>
          <p14:tracePt t="8498" x="4030663" y="4198938"/>
          <p14:tracePt t="8498" x="4008438" y="4206875"/>
          <p14:tracePt t="8505" x="3992563" y="4206875"/>
          <p14:tracePt t="8515" x="3970338" y="4213225"/>
          <p14:tracePt t="8521" x="3940175" y="4213225"/>
          <p14:tracePt t="8531" x="3916363" y="4221163"/>
          <p14:tracePt t="8537" x="3886200" y="4221163"/>
          <p14:tracePt t="8548" x="3856038" y="4221163"/>
          <p14:tracePt t="8553" x="3832225" y="4221163"/>
          <p14:tracePt t="8564" x="3802063" y="4221163"/>
          <p14:tracePt t="8569" x="3771900" y="4221163"/>
          <p14:tracePt t="8581" x="3741738" y="4221163"/>
          <p14:tracePt t="8585" x="3711575" y="4213225"/>
          <p14:tracePt t="8597" x="3673475" y="4206875"/>
          <p14:tracePt t="8601" x="3627438" y="4191000"/>
          <p14:tracePt t="8614" x="3581400" y="4175125"/>
          <p14:tracePt t="8617" x="3527425" y="4152900"/>
          <p14:tracePt t="8631" x="3482975" y="4130675"/>
          <p14:tracePt t="8636" x="3421063" y="4098925"/>
          <p14:tracePt t="8648" x="3375025" y="4076700"/>
          <p14:tracePt t="8648" x="3322638" y="4046538"/>
          <p14:tracePt t="8656" x="3276600" y="4022725"/>
          <p14:tracePt t="8665" x="3230563" y="4000500"/>
          <p14:tracePt t="8672" x="3184525" y="3978275"/>
          <p14:tracePt t="8681" x="3154363" y="3962400"/>
          <p14:tracePt t="8689" x="3140075" y="3962400"/>
          <p14:tracePt t="8698" x="3108325" y="3946525"/>
          <p14:tracePt t="8703" x="3086100" y="3932238"/>
          <p14:tracePt t="8714" x="3063875" y="3916363"/>
          <p14:tracePt t="8719" x="3032125" y="3902075"/>
          <p14:tracePt t="8731" x="3017838" y="3878263"/>
          <p14:tracePt t="8735" x="2987675" y="3832225"/>
          <p14:tracePt t="8747" x="2963863" y="3787775"/>
          <p14:tracePt t="8752" x="2933700" y="3717925"/>
          <p14:tracePt t="8764" x="2903538" y="3641725"/>
          <p14:tracePt t="8768" x="2873375" y="3551238"/>
          <p14:tracePt t="8781" x="2827338" y="3436938"/>
          <p14:tracePt t="8784" x="2789238" y="3330575"/>
          <p14:tracePt t="8798" x="2765425" y="3292475"/>
          <p14:tracePt t="8798" x="2727325" y="3200400"/>
          <p14:tracePt t="8806" x="2697163" y="3140075"/>
          <p14:tracePt t="8815" x="2667000" y="3086100"/>
          <p14:tracePt t="8822" x="2659063" y="3070225"/>
          <p14:tracePt t="8831" x="2636838" y="3032125"/>
          <p14:tracePt t="8838" x="2598738" y="2987675"/>
          <p14:tracePt t="8848" x="2590800" y="2979738"/>
          <p14:tracePt t="8853" x="2574925" y="2963863"/>
          <p14:tracePt t="8864" x="2560638" y="2955925"/>
          <p14:tracePt t="8870" x="2544763" y="2941638"/>
          <p14:tracePt t="8881" x="2522538" y="2933700"/>
          <p14:tracePt t="8885" x="2506663" y="2925763"/>
          <p14:tracePt t="8897" x="2492375" y="2917825"/>
          <p14:tracePt t="8901" x="2484438" y="2917825"/>
          <p14:tracePt t="8914" x="2468563" y="2911475"/>
          <p14:tracePt t="8917" x="2460625" y="2903538"/>
          <p14:tracePt t="8931" x="2454275" y="2903538"/>
          <p14:tracePt t="8935" x="2454275" y="2895600"/>
          <p14:tracePt t="8950" x="2446338" y="2895600"/>
          <p14:tracePt t="8982" x="2446338" y="2887663"/>
          <p14:tracePt t="9154" x="2438400" y="2873375"/>
          <p14:tracePt t="9164" x="2408238" y="2835275"/>
          <p14:tracePt t="9170" x="2384425" y="2797175"/>
          <p14:tracePt t="9180" x="2339975" y="2759075"/>
          <p14:tracePt t="9186" x="2293938" y="2705100"/>
          <p14:tracePt t="9193" x="2247900" y="2659063"/>
          <p14:tracePt t="9201" x="2201863" y="2613025"/>
          <p14:tracePt t="9209" x="2111375" y="2530475"/>
          <p14:tracePt t="9217" x="2035175" y="2454275"/>
          <p14:tracePt t="9225" x="1943100" y="2378075"/>
          <p14:tracePt t="9233" x="1912938" y="2346325"/>
          <p14:tracePt t="9241" x="1844675" y="2286000"/>
          <p14:tracePt t="9249" x="1812925" y="2263775"/>
          <p14:tracePt t="9257" x="1774825" y="2225675"/>
          <p14:tracePt t="9265" x="1752600" y="2201863"/>
          <p14:tracePt t="9273" x="1730375" y="2187575"/>
          <p14:tracePt t="9282" x="1722438" y="2171700"/>
          <p14:tracePt t="9288" x="1714500" y="2155825"/>
          <p14:tracePt t="9298" x="1714500" y="2149475"/>
          <p14:tracePt t="9304" x="1722438" y="2149475"/>
          <p14:tracePt t="9316" x="1736725" y="2149475"/>
          <p14:tracePt t="9321" x="1760538" y="2149475"/>
          <p14:tracePt t="9331" x="1790700" y="2149475"/>
          <p14:tracePt t="9336" x="1828800" y="2149475"/>
          <p14:tracePt t="9347" x="1866900" y="2149475"/>
          <p14:tracePt t="9352" x="1905000" y="2155825"/>
          <p14:tracePt t="9364" x="1943100" y="2163763"/>
          <p14:tracePt t="9368" x="1981200" y="2171700"/>
          <p14:tracePt t="9381" x="2011363" y="2179638"/>
          <p14:tracePt t="9384" x="2049463" y="2187575"/>
          <p14:tracePt t="9397" x="2065338" y="2193925"/>
          <p14:tracePt t="9400" x="2087563" y="2201863"/>
          <p14:tracePt t="9414" x="2111375" y="2209800"/>
          <p14:tracePt t="9526" x="2103438" y="2209800"/>
          <p14:tracePt t="9533" x="2095500" y="2209800"/>
          <p14:tracePt t="9542" x="2087563" y="2209800"/>
          <p14:tracePt t="9550" x="2073275" y="2209800"/>
          <p14:tracePt t="9557" x="2065338" y="2209800"/>
          <p14:tracePt t="9565" x="2057400" y="2209800"/>
          <p14:tracePt t="9573" x="2049463" y="2209800"/>
          <p14:tracePt t="9581" x="2041525" y="2209800"/>
          <p14:tracePt t="9598" x="2035175" y="2209800"/>
          <p14:tracePt t="9605" x="2035175" y="2201863"/>
          <p14:tracePt t="9621" x="2035175" y="2193925"/>
          <p14:tracePt t="9631" x="2035175" y="2187575"/>
          <p14:tracePt t="9636" x="2035175" y="2179638"/>
          <p14:tracePt t="9646" x="2049463" y="2163763"/>
          <p14:tracePt t="9652" x="2079625" y="2149475"/>
          <p14:tracePt t="9660" x="2103438" y="2125663"/>
          <p14:tracePt t="9668" x="2141538" y="2111375"/>
          <p14:tracePt t="9676" x="2171700" y="2095500"/>
          <p14:tracePt t="9684" x="2209800" y="2079625"/>
          <p14:tracePt t="9692" x="2232025" y="2073275"/>
          <p14:tracePt t="9700" x="2255838" y="2065338"/>
          <p14:tracePt t="9707" x="2286000" y="2065338"/>
          <p14:tracePt t="9715" x="2301875" y="2065338"/>
          <p14:tracePt t="9723" x="2316163" y="2065338"/>
          <p14:tracePt t="9731" x="2324100" y="2065338"/>
          <p14:tracePt t="9740" x="2332038" y="2065338"/>
          <p14:tracePt t="9755" x="2332038" y="2073275"/>
          <p14:tracePt t="9764" x="2316163" y="2079625"/>
          <p14:tracePt t="9771" x="2286000" y="2087563"/>
          <p14:tracePt t="9781" x="2247900" y="2095500"/>
          <p14:tracePt t="9786" x="2201863" y="2103438"/>
          <p14:tracePt t="9797" x="2149475" y="2103438"/>
          <p14:tracePt t="9802" x="2095500" y="2111375"/>
          <p14:tracePt t="9810" x="2027238" y="2117725"/>
          <p14:tracePt t="9818" x="1973263" y="2117725"/>
          <p14:tracePt t="9826" x="1920875" y="2125663"/>
          <p14:tracePt t="9834" x="1866900" y="2125663"/>
          <p14:tracePt t="9842" x="1844675" y="2125663"/>
          <p14:tracePt t="9850" x="1812925" y="2125663"/>
          <p14:tracePt t="9858" x="1790700" y="2125663"/>
          <p14:tracePt t="9865" x="1782763" y="2125663"/>
          <p14:tracePt t="9874" x="1768475" y="2125663"/>
          <p14:tracePt t="9881" x="1760538" y="2125663"/>
          <p14:tracePt t="9961" x="1752600" y="2125663"/>
          <p14:tracePt t="9976" x="1744663" y="2125663"/>
          <p14:tracePt t="9984" x="1730375" y="2125663"/>
          <p14:tracePt t="9992" x="1722438" y="2125663"/>
          <p14:tracePt t="10000" x="1698625" y="2125663"/>
          <p14:tracePt t="10008" x="1684338" y="2125663"/>
          <p14:tracePt t="10016" x="1654175" y="2125663"/>
          <p14:tracePt t="10025" x="1630363" y="2125663"/>
          <p14:tracePt t="10032" x="1616075" y="2125663"/>
          <p14:tracePt t="10040" x="1600200" y="2125663"/>
          <p14:tracePt t="10048" x="1584325" y="2117725"/>
          <p14:tracePt t="10056" x="1570038" y="2117725"/>
          <p14:tracePt t="10065" x="1562100" y="2117725"/>
          <p14:tracePt t="10071" x="1554163" y="2111375"/>
          <p14:tracePt t="10142" x="1562100" y="2103438"/>
          <p14:tracePt t="10150" x="1584325" y="2103438"/>
          <p14:tracePt t="10158" x="1616075" y="2095500"/>
          <p14:tracePt t="10166" x="1676400" y="2087563"/>
          <p14:tracePt t="10174" x="1736725" y="2079625"/>
          <p14:tracePt t="10182" x="1812925" y="2065338"/>
          <p14:tracePt t="10190" x="1897063" y="2065338"/>
          <p14:tracePt t="10198" x="1989138" y="2057400"/>
          <p14:tracePt t="10205" x="2073275" y="2057400"/>
          <p14:tracePt t="10214" x="2163763" y="2057400"/>
          <p14:tracePt t="10221" x="2247900" y="2057400"/>
          <p14:tracePt t="10231" x="2293938" y="2057400"/>
          <p14:tracePt t="10237" x="2362200" y="2057400"/>
          <p14:tracePt t="10248" x="2422525" y="2057400"/>
          <p14:tracePt t="10253" x="2484438" y="2057400"/>
          <p14:tracePt t="10264" x="2498725" y="2057400"/>
          <p14:tracePt t="10269" x="2530475" y="2065338"/>
          <p14:tracePt t="10282" x="2552700" y="2073275"/>
          <p14:tracePt t="10286" x="2574925" y="2079625"/>
          <p14:tracePt t="10300" x="2582863" y="2079625"/>
          <p14:tracePt t="10302" x="2590800" y="2079625"/>
          <p14:tracePt t="10314" x="2598738" y="2079625"/>
          <p14:tracePt t="10318" x="2598738" y="2087563"/>
          <p14:tracePt t="10364" x="2606675" y="2087563"/>
          <p14:tracePt t="10372" x="2606675" y="2095500"/>
          <p14:tracePt t="10381" x="2606675" y="2103438"/>
          <p14:tracePt t="10387" x="2620963" y="2111375"/>
          <p14:tracePt t="10398" x="2628900" y="2125663"/>
          <p14:tracePt t="10404" x="2644775" y="2141538"/>
          <p14:tracePt t="10414" x="2659063" y="2155825"/>
          <p14:tracePt t="10419" x="2674938" y="2171700"/>
          <p14:tracePt t="10427" x="2689225" y="2193925"/>
          <p14:tracePt t="10435" x="2713038" y="2232025"/>
          <p14:tracePt t="10443" x="2735263" y="2263775"/>
          <p14:tracePt t="10451" x="2759075" y="2293938"/>
          <p14:tracePt t="10459" x="2781300" y="2324100"/>
          <p14:tracePt t="10467" x="2803525" y="2362200"/>
          <p14:tracePt t="10474" x="2827338" y="2392363"/>
          <p14:tracePt t="10482" x="2849563" y="2422525"/>
          <p14:tracePt t="10490" x="2873375" y="2460625"/>
          <p14:tracePt t="10498" x="2903538" y="2492375"/>
          <p14:tracePt t="10506" x="2933700" y="2530475"/>
          <p14:tracePt t="10515" x="2963863" y="2568575"/>
          <p14:tracePt t="10522" x="2994025" y="2606675"/>
          <p14:tracePt t="10532" x="3025775" y="2651125"/>
          <p14:tracePt t="10538" x="3063875" y="2697163"/>
          <p14:tracePt t="10548" x="3101975" y="2743200"/>
          <p14:tracePt t="10553" x="3140075" y="2781300"/>
          <p14:tracePt t="10564" x="3178175" y="2827338"/>
          <p14:tracePt t="10570" x="3230563" y="2873375"/>
          <p14:tracePt t="10581" x="3276600" y="2903538"/>
          <p14:tracePt t="10585" x="3314700" y="2941638"/>
          <p14:tracePt t="10597" x="3360738" y="2963863"/>
          <p14:tracePt t="10601" x="3413125" y="2994025"/>
          <p14:tracePt t="10614" x="3459163" y="3017838"/>
          <p14:tracePt t="10617" x="3513138" y="3040063"/>
          <p14:tracePt t="10631" x="3559175" y="3055938"/>
          <p14:tracePt t="10634" x="3597275" y="3070225"/>
          <p14:tracePt t="10647" x="3635375" y="3086100"/>
          <p14:tracePt t="10650" x="3673475" y="3094038"/>
          <p14:tracePt t="10664" x="3695700" y="3108325"/>
          <p14:tracePt t="10665" x="3725863" y="3124200"/>
          <p14:tracePt t="10672" x="3756025" y="3140075"/>
          <p14:tracePt t="10681" x="3771900" y="3154363"/>
          <p14:tracePt t="10688" x="3794125" y="3170238"/>
          <p14:tracePt t="10698" x="3817938" y="3192463"/>
          <p14:tracePt t="10704" x="3832225" y="3222625"/>
          <p14:tracePt t="10714" x="3848100" y="3260725"/>
          <p14:tracePt t="10720" x="3863975" y="3306763"/>
          <p14:tracePt t="10731" x="3870325" y="3352800"/>
          <p14:tracePt t="10736" x="3878263" y="3398838"/>
          <p14:tracePt t="10747" x="3886200" y="3459163"/>
          <p14:tracePt t="10751" x="3894138" y="3551238"/>
          <p14:tracePt t="10764" x="3894138" y="3627438"/>
          <p14:tracePt t="10768" x="3894138" y="3665538"/>
          <p14:tracePt t="10780" x="3894138" y="3733800"/>
          <p14:tracePt t="10784" x="3894138" y="3787775"/>
          <p14:tracePt t="10797" x="3894138" y="3856038"/>
          <p14:tracePt t="10800" x="3894138" y="3916363"/>
          <p14:tracePt t="10814" x="3894138" y="3978275"/>
          <p14:tracePt t="10814" x="3894138" y="4030663"/>
          <p14:tracePt t="10822" x="3894138" y="4054475"/>
          <p14:tracePt t="10831" x="3894138" y="4098925"/>
          <p14:tracePt t="10838" x="3894138" y="4130675"/>
          <p14:tracePt t="10848" x="3894138" y="4152900"/>
          <p14:tracePt t="10854" x="3878263" y="4183063"/>
          <p14:tracePt t="10865" x="3870325" y="4191000"/>
          <p14:tracePt t="10870" x="3848100" y="4198938"/>
          <p14:tracePt t="10881" x="3832225" y="4206875"/>
          <p14:tracePt t="10886" x="3802063" y="4206875"/>
          <p14:tracePt t="10897" x="3771900" y="4206875"/>
          <p14:tracePt t="10902" x="3703638" y="4206875"/>
          <p14:tracePt t="10914" x="3673475" y="4206875"/>
          <p14:tracePt t="10919" x="3619500" y="4206875"/>
          <p14:tracePt t="10931" x="3565525" y="4206875"/>
          <p14:tracePt t="10934" x="3505200" y="4206875"/>
          <p14:tracePt t="10947" x="3390900" y="4206875"/>
          <p14:tracePt t="10950" x="3322638" y="4206875"/>
          <p14:tracePt t="10965" x="3246438" y="4206875"/>
          <p14:tracePt t="10965" x="3162300" y="4191000"/>
          <p14:tracePt t="10973" x="3086100" y="4168775"/>
          <p14:tracePt t="10982" x="3001963" y="4130675"/>
          <p14:tracePt t="10988" x="2917825" y="4092575"/>
          <p14:tracePt t="10998" x="2835275" y="4038600"/>
          <p14:tracePt t="11005" x="2797175" y="4008438"/>
          <p14:tracePt t="11015" x="2735263" y="3954463"/>
          <p14:tracePt t="11020" x="2682875" y="3902075"/>
          <p14:tracePt t="11031" x="2636838" y="3848100"/>
          <p14:tracePt t="11036" x="2606675" y="3810000"/>
          <p14:tracePt t="11047" x="2574925" y="3763963"/>
          <p14:tracePt t="11052" x="2544763" y="3725863"/>
          <p14:tracePt t="11064" x="2530475" y="3687763"/>
          <p14:tracePt t="11069" x="2506663" y="3657600"/>
          <p14:tracePt t="11081" x="2492375" y="3627438"/>
          <p14:tracePt t="11085" x="2468563" y="3597275"/>
          <p14:tracePt t="11097" x="2446338" y="3565525"/>
          <p14:tracePt t="11114" x="2400300" y="3497263"/>
          <p14:tracePt t="11117" x="2378075" y="3467100"/>
          <p14:tracePt t="11131" x="2354263" y="3429000"/>
          <p14:tracePt t="11132" x="2332038" y="3398838"/>
          <p14:tracePt t="11139" x="2308225" y="3360738"/>
          <p14:tracePt t="11148" x="2286000" y="3330575"/>
          <p14:tracePt t="11155" x="2263775" y="3298825"/>
          <p14:tracePt t="11164" x="2239963" y="3268663"/>
          <p14:tracePt t="11170" x="2217738" y="3238500"/>
          <p14:tracePt t="11181" x="2193925" y="3208338"/>
          <p14:tracePt t="11186" x="2171700" y="3184525"/>
          <p14:tracePt t="11197" x="2155825" y="3178175"/>
          <p14:tracePt t="11202" x="2141538" y="3146425"/>
          <p14:tracePt t="11214" x="2117725" y="3132138"/>
          <p14:tracePt t="11218" x="2111375" y="3124200"/>
          <p14:tracePt t="11230" x="2095500" y="3108325"/>
          <p14:tracePt t="11234" x="2095500" y="3101975"/>
          <p14:tracePt t="11248" x="2087563" y="3101975"/>
          <p14:tracePt t="11264" x="2087563" y="3094038"/>
          <p14:tracePt t="11267" x="2079625" y="3094038"/>
          <p14:tracePt t="11630" x="2079625" y="3101975"/>
          <p14:tracePt t="11653" x="2079625" y="3108325"/>
          <p14:tracePt t="11669" x="2079625" y="3116263"/>
          <p14:tracePt t="11677" x="2087563" y="3116263"/>
          <p14:tracePt t="11684" x="2087563" y="312420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15AFB3C-13D9-E67E-1E7B-8D615B92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Cipher - Decode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8BA722-8D6A-F5B4-6623-2A9602253FFC}"/>
              </a:ext>
            </a:extLst>
          </p:cNvPr>
          <p:cNvSpPr txBox="1"/>
          <p:nvPr/>
        </p:nvSpPr>
        <p:spPr>
          <a:xfrm>
            <a:off x="1893524" y="1812560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01AEE7C-4D09-6B01-DA2B-A4627A88FEC3}"/>
              </a:ext>
            </a:extLst>
          </p:cNvPr>
          <p:cNvSpPr txBox="1"/>
          <p:nvPr/>
        </p:nvSpPr>
        <p:spPr>
          <a:xfrm>
            <a:off x="3121042" y="1812560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38BA770-A722-DBB2-29B6-9BB8C8B1E0EC}"/>
              </a:ext>
            </a:extLst>
          </p:cNvPr>
          <p:cNvCxnSpPr>
            <a:cxnSpLocks/>
          </p:cNvCxnSpPr>
          <p:nvPr/>
        </p:nvCxnSpPr>
        <p:spPr>
          <a:xfrm>
            <a:off x="2550017" y="2091088"/>
            <a:ext cx="581187" cy="1112593"/>
          </a:xfrm>
          <a:prstGeom prst="line">
            <a:avLst/>
          </a:prstGeom>
          <a:ln>
            <a:solidFill>
              <a:srgbClr val="FFFF00"/>
            </a:solidFill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2B9993F-728B-921D-A735-2CDEB6E00AEB}"/>
              </a:ext>
            </a:extLst>
          </p:cNvPr>
          <p:cNvCxnSpPr>
            <a:cxnSpLocks/>
          </p:cNvCxnSpPr>
          <p:nvPr/>
        </p:nvCxnSpPr>
        <p:spPr>
          <a:xfrm>
            <a:off x="2560179" y="3203681"/>
            <a:ext cx="571025" cy="1094168"/>
          </a:xfrm>
          <a:prstGeom prst="line">
            <a:avLst/>
          </a:prstGeom>
          <a:ln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65DD016-EBDE-D26F-6C58-C470E65665A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50017" y="3797719"/>
            <a:ext cx="571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94870E1-DF70-104C-6951-B65A85637B31}"/>
              </a:ext>
            </a:extLst>
          </p:cNvPr>
          <p:cNvCxnSpPr>
            <a:cxnSpLocks/>
          </p:cNvCxnSpPr>
          <p:nvPr/>
        </p:nvCxnSpPr>
        <p:spPr>
          <a:xfrm>
            <a:off x="2534960" y="4297849"/>
            <a:ext cx="586082" cy="575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C548348-5295-9FD7-9CB8-2D32035299C0}"/>
              </a:ext>
            </a:extLst>
          </p:cNvPr>
          <p:cNvCxnSpPr>
            <a:cxnSpLocks/>
          </p:cNvCxnSpPr>
          <p:nvPr/>
        </p:nvCxnSpPr>
        <p:spPr>
          <a:xfrm flipV="1">
            <a:off x="2550017" y="2647384"/>
            <a:ext cx="571025" cy="2225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6718070-E583-7248-165C-96C5B7EBDCF4}"/>
              </a:ext>
            </a:extLst>
          </p:cNvPr>
          <p:cNvCxnSpPr>
            <a:cxnSpLocks/>
          </p:cNvCxnSpPr>
          <p:nvPr/>
        </p:nvCxnSpPr>
        <p:spPr>
          <a:xfrm flipV="1">
            <a:off x="2545122" y="2147255"/>
            <a:ext cx="555596" cy="510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8F660B70-2D15-266A-71EB-23952D9894BC}"/>
              </a:ext>
            </a:extLst>
          </p:cNvPr>
          <p:cNvSpPr/>
          <p:nvPr/>
        </p:nvSpPr>
        <p:spPr>
          <a:xfrm>
            <a:off x="946295" y="2975610"/>
            <a:ext cx="772732" cy="47568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015A160D-8758-32BD-D0A4-6BC3E486D974}"/>
              </a:ext>
            </a:extLst>
          </p:cNvPr>
          <p:cNvSpPr/>
          <p:nvPr/>
        </p:nvSpPr>
        <p:spPr>
          <a:xfrm>
            <a:off x="3723303" y="2057134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023F950-4131-0830-35B2-C699D69A6755}"/>
              </a:ext>
            </a:extLst>
          </p:cNvPr>
          <p:cNvSpPr/>
          <p:nvPr/>
        </p:nvSpPr>
        <p:spPr>
          <a:xfrm>
            <a:off x="3723303" y="2603095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2E25380C-0269-FC4C-361B-8645E51D6D72}"/>
              </a:ext>
            </a:extLst>
          </p:cNvPr>
          <p:cNvSpPr/>
          <p:nvPr/>
        </p:nvSpPr>
        <p:spPr>
          <a:xfrm>
            <a:off x="3723303" y="3149056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6AD0A4CB-081B-3137-2D0F-D6AA3ECFFD5A}"/>
              </a:ext>
            </a:extLst>
          </p:cNvPr>
          <p:cNvSpPr/>
          <p:nvPr/>
        </p:nvSpPr>
        <p:spPr>
          <a:xfrm>
            <a:off x="3712391" y="369501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65369654-3605-57F3-37FC-90106D28F424}"/>
              </a:ext>
            </a:extLst>
          </p:cNvPr>
          <p:cNvSpPr/>
          <p:nvPr/>
        </p:nvSpPr>
        <p:spPr>
          <a:xfrm>
            <a:off x="3701125" y="4240978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B6B43B2E-5FC7-3671-B68A-E99569D91A3A}"/>
              </a:ext>
            </a:extLst>
          </p:cNvPr>
          <p:cNvSpPr/>
          <p:nvPr/>
        </p:nvSpPr>
        <p:spPr>
          <a:xfrm>
            <a:off x="3701952" y="478693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AFE2E291-CEDC-F344-31A1-624A96733E4B}"/>
              </a:ext>
            </a:extLst>
          </p:cNvPr>
          <p:cNvCxnSpPr>
            <a:stCxn id="22" idx="6"/>
            <a:endCxn id="23" idx="6"/>
          </p:cNvCxnSpPr>
          <p:nvPr/>
        </p:nvCxnSpPr>
        <p:spPr>
          <a:xfrm>
            <a:off x="3852091" y="2121528"/>
            <a:ext cx="12700" cy="545961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肘形接點 30">
            <a:extLst>
              <a:ext uri="{FF2B5EF4-FFF2-40B4-BE49-F238E27FC236}">
                <a16:creationId xmlns:a16="http://schemas.microsoft.com/office/drawing/2014/main" id="{97DA5867-A53A-725C-B789-8E04009D52BC}"/>
              </a:ext>
            </a:extLst>
          </p:cNvPr>
          <p:cNvCxnSpPr>
            <a:cxnSpLocks/>
            <a:stCxn id="24" idx="6"/>
            <a:endCxn id="26" idx="6"/>
          </p:cNvCxnSpPr>
          <p:nvPr/>
        </p:nvCxnSpPr>
        <p:spPr>
          <a:xfrm flipH="1">
            <a:off x="3829913" y="3213450"/>
            <a:ext cx="22178" cy="1091922"/>
          </a:xfrm>
          <a:prstGeom prst="bentConnector3">
            <a:avLst>
              <a:gd name="adj1" fmla="val -1030751"/>
            </a:avLst>
          </a:prstGeom>
          <a:ln>
            <a:solidFill>
              <a:srgbClr val="FFFF00"/>
            </a:solidFill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肘形接點 33">
            <a:extLst>
              <a:ext uri="{FF2B5EF4-FFF2-40B4-BE49-F238E27FC236}">
                <a16:creationId xmlns:a16="http://schemas.microsoft.com/office/drawing/2014/main" id="{85FD3C6E-688C-A26E-375E-9F4262E4224B}"/>
              </a:ext>
            </a:extLst>
          </p:cNvPr>
          <p:cNvCxnSpPr>
            <a:cxnSpLocks/>
            <a:stCxn id="25" idx="6"/>
            <a:endCxn id="27" idx="6"/>
          </p:cNvCxnSpPr>
          <p:nvPr/>
        </p:nvCxnSpPr>
        <p:spPr>
          <a:xfrm flipH="1">
            <a:off x="3830740" y="3759411"/>
            <a:ext cx="10439" cy="1091920"/>
          </a:xfrm>
          <a:prstGeom prst="bentConnector3">
            <a:avLst>
              <a:gd name="adj1" fmla="val -4951854"/>
            </a:avLst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5AB6E4F-39E4-044B-BE92-AA7302B740D0}"/>
              </a:ext>
            </a:extLst>
          </p:cNvPr>
          <p:cNvSpPr txBox="1"/>
          <p:nvPr/>
        </p:nvSpPr>
        <p:spPr>
          <a:xfrm>
            <a:off x="4338398" y="2052166"/>
            <a:ext cx="480560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對應表</a:t>
            </a:r>
            <a:r>
              <a:rPr lang="en-US" altLang="zh-TW" dirty="0"/>
              <a:t> mapper</a:t>
            </a:r>
            <a:r>
              <a:rPr lang="zh-TW" altLang="en-US" dirty="0"/>
              <a:t>，共分為兩部分，</a:t>
            </a:r>
            <a:br>
              <a:rPr lang="en-US" altLang="zh-TW" dirty="0"/>
            </a:br>
            <a:r>
              <a:rPr lang="zh-TW" altLang="en-US" dirty="0"/>
              <a:t>以下白色為第一部分、綠色為第二部分的線路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輸入端用綠色箭頭表示，輸出端用黃色箭頭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當輸入從第一格導入時，迴路用黃色呈現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>
                <a:solidFill>
                  <a:srgbClr val="FFFF00"/>
                </a:solidFill>
              </a:rPr>
              <a:t>所以當反過來從第三格輸入時，將得到反過來結果。（相當於解碼</a:t>
            </a:r>
            <a:r>
              <a:rPr lang="en-US" altLang="zh-TW" dirty="0">
                <a:solidFill>
                  <a:srgbClr val="FFFF00"/>
                </a:solidFill>
              </a:rPr>
              <a:t> - Decode</a:t>
            </a:r>
            <a:r>
              <a:rPr lang="zh-TW" altLang="en-US" dirty="0">
                <a:solidFill>
                  <a:srgbClr val="FFFF00"/>
                </a:solidFill>
              </a:rPr>
              <a:t>）</a:t>
            </a:r>
            <a:endParaRPr lang="en-US" altLang="zh-TW" dirty="0">
              <a:solidFill>
                <a:srgbClr val="FFFF00"/>
              </a:solidFill>
            </a:endParaRPr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B6597CE7-9E0E-DAD0-07FA-027A769B93FC}"/>
              </a:ext>
            </a:extLst>
          </p:cNvPr>
          <p:cNvSpPr/>
          <p:nvPr/>
        </p:nvSpPr>
        <p:spPr>
          <a:xfrm flipH="1">
            <a:off x="915059" y="1853941"/>
            <a:ext cx="772732" cy="47568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3D16C49-3E04-BB38-F122-EA168A447867}"/>
              </a:ext>
            </a:extLst>
          </p:cNvPr>
          <p:cNvSpPr txBox="1"/>
          <p:nvPr/>
        </p:nvSpPr>
        <p:spPr>
          <a:xfrm>
            <a:off x="7869677" y="26264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3</a:t>
            </a:r>
            <a:endParaRPr kumimoji="1" lang="zh-TW" altLang="en-US" sz="36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A7E43E9-1F36-2F92-A604-3BBB93E5D8DF}"/>
              </a:ext>
            </a:extLst>
          </p:cNvPr>
          <p:cNvSpPr txBox="1"/>
          <p:nvPr/>
        </p:nvSpPr>
        <p:spPr>
          <a:xfrm>
            <a:off x="1794615" y="6085546"/>
            <a:ext cx="5835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範例用</a:t>
            </a:r>
            <a:r>
              <a:rPr lang="en-US" altLang="zh-TW" dirty="0"/>
              <a:t>6</a:t>
            </a:r>
            <a:r>
              <a:rPr lang="zh-TW" altLang="en-US" dirty="0"/>
              <a:t>個字母，實際上有</a:t>
            </a:r>
            <a:r>
              <a:rPr lang="en-US" altLang="zh-TW" dirty="0"/>
              <a:t>26</a:t>
            </a:r>
            <a:r>
              <a:rPr lang="zh-TW" altLang="en-US" dirty="0"/>
              <a:t>個字母＋</a:t>
            </a:r>
            <a:r>
              <a:rPr lang="en-US" altLang="zh-TW" dirty="0"/>
              <a:t>7</a:t>
            </a:r>
            <a:r>
              <a:rPr lang="zh-TW" altLang="en-US" dirty="0"/>
              <a:t>種符號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, ! ? - : _</a:t>
            </a:r>
          </a:p>
          <a:p>
            <a:r>
              <a:rPr lang="en-US" altLang="zh-TW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ABCDEFGHIJKLMNOPQRSTUVWXYZ.,!?-:_</a:t>
            </a:r>
            <a:endParaRPr lang="zh-TW" alt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5EEA52-8ED1-8FB8-BC5A-5B5ED51DA727}"/>
              </a:ext>
            </a:extLst>
          </p:cNvPr>
          <p:cNvSpPr txBox="1"/>
          <p:nvPr/>
        </p:nvSpPr>
        <p:spPr>
          <a:xfrm>
            <a:off x="2423674" y="1398709"/>
            <a:ext cx="2491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Rotor         </a:t>
            </a:r>
            <a:r>
              <a:rPr lang="en-US" altLang="zh-TW" dirty="0">
                <a:solidFill>
                  <a:srgbClr val="92D050"/>
                </a:solidFill>
              </a:rPr>
              <a:t>Reflector</a:t>
            </a:r>
            <a:endParaRPr lang="zh-TW" altLang="en-US" dirty="0">
              <a:solidFill>
                <a:srgbClr val="92D050"/>
              </a:solidFill>
            </a:endParaRPr>
          </a:p>
        </p:txBody>
      </p:sp>
      <p:pic>
        <p:nvPicPr>
          <p:cNvPr id="14" name="音訊 13">
            <a:hlinkClick r:id="" action="ppaction://media"/>
            <a:extLst>
              <a:ext uri="{FF2B5EF4-FFF2-40B4-BE49-F238E27FC236}">
                <a16:creationId xmlns:a16="http://schemas.microsoft.com/office/drawing/2014/main" id="{A997BFF6-7362-203B-9B76-7ACF0DFA88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85"/>
    </mc:Choice>
    <mc:Fallback xmlns="">
      <p:transition spd="slow" advTm="25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65" x="1973263" y="3032125"/>
          <p14:tracePt t="1566" x="1828800" y="2911475"/>
          <p14:tracePt t="1572" x="1676400" y="2781300"/>
          <p14:tracePt t="1582" x="1584325" y="2705100"/>
          <p14:tracePt t="1588" x="1516063" y="2644775"/>
          <p14:tracePt t="1598" x="1463675" y="2590800"/>
          <p14:tracePt t="1604" x="1425575" y="2560638"/>
          <p14:tracePt t="1615" x="1401763" y="2536825"/>
          <p14:tracePt t="1620" x="1387475" y="2522538"/>
          <p14:tracePt t="1631" x="1379538" y="2506663"/>
          <p14:tracePt t="1636" x="1371600" y="2506663"/>
          <p14:tracePt t="1647" x="1355725" y="2468563"/>
          <p14:tracePt t="1652" x="1355725" y="2460625"/>
          <p14:tracePt t="1664" x="1355725" y="2446338"/>
          <p14:tracePt t="1667" x="1371600" y="2438400"/>
          <p14:tracePt t="1681" x="1393825" y="2430463"/>
          <p14:tracePt t="1685" x="1431925" y="2422525"/>
          <p14:tracePt t="1697" x="1470025" y="2416175"/>
          <p14:tracePt t="1701" x="1508125" y="2408238"/>
          <p14:tracePt t="1714" x="1546225" y="2408238"/>
          <p14:tracePt t="1715" x="1577975" y="2408238"/>
          <p14:tracePt t="1723" x="1600200" y="2408238"/>
          <p14:tracePt t="1731" x="1622425" y="2408238"/>
          <p14:tracePt t="1738" x="1654175" y="2408238"/>
          <p14:tracePt t="1748" x="1676400" y="2408238"/>
          <p14:tracePt t="1754" x="1692275" y="2408238"/>
          <p14:tracePt t="1765" x="1714500" y="2416175"/>
          <p14:tracePt t="1771" x="1730375" y="2422525"/>
          <p14:tracePt t="1781" x="1744663" y="2422525"/>
          <p14:tracePt t="1786" x="1760538" y="2430463"/>
          <p14:tracePt t="1797" x="1774825" y="2438400"/>
          <p14:tracePt t="1802" x="1790700" y="2438400"/>
          <p14:tracePt t="1814" x="1806575" y="2446338"/>
          <p14:tracePt t="1817" x="1820863" y="2446338"/>
          <p14:tracePt t="1831" x="1828800" y="2454275"/>
          <p14:tracePt t="1835" x="1844675" y="2460625"/>
          <p14:tracePt t="1847" x="1866900" y="2476500"/>
          <p14:tracePt t="1851" x="1882775" y="2484438"/>
          <p14:tracePt t="1865" x="1897063" y="2498725"/>
          <p14:tracePt t="1865" x="1920875" y="2514600"/>
          <p14:tracePt t="1873" x="1927225" y="2522538"/>
          <p14:tracePt t="1881" x="1951038" y="2544763"/>
          <p14:tracePt t="1889" x="1958975" y="2552700"/>
          <p14:tracePt t="1899" x="1989138" y="2574925"/>
          <p14:tracePt t="1904" x="2003425" y="2582863"/>
          <p14:tracePt t="1915" x="2019300" y="2590800"/>
          <p14:tracePt t="1920" x="2035175" y="2598738"/>
          <p14:tracePt t="1931" x="2065338" y="2598738"/>
          <p14:tracePt t="1936" x="2079625" y="2598738"/>
          <p14:tracePt t="1948" x="2095500" y="2598738"/>
          <p14:tracePt t="1952" x="2103438" y="2598738"/>
          <p14:tracePt t="2150" x="2125663" y="2582863"/>
          <p14:tracePt t="2158" x="2155825" y="2560638"/>
          <p14:tracePt t="2166" x="2193925" y="2536825"/>
          <p14:tracePt t="2173" x="2239963" y="2514600"/>
          <p14:tracePt t="2182" x="2286000" y="2498725"/>
          <p14:tracePt t="2189" x="2324100" y="2484438"/>
          <p14:tracePt t="2198" x="2408238" y="2460625"/>
          <p14:tracePt t="2205" x="2484438" y="2438400"/>
          <p14:tracePt t="2217" x="2530475" y="2430463"/>
          <p14:tracePt t="2223" x="2613025" y="2416175"/>
          <p14:tracePt t="2232" x="2682875" y="2400300"/>
          <p14:tracePt t="2237" x="2743200" y="2392363"/>
          <p14:tracePt t="2248" x="2803525" y="2384425"/>
          <p14:tracePt t="2257" x="2827338" y="2378075"/>
          <p14:tracePt t="2260" x="2857500" y="2370138"/>
          <p14:tracePt t="2268" x="2895600" y="2362200"/>
          <p14:tracePt t="2276" x="2911475" y="2346325"/>
          <p14:tracePt t="2284" x="2925763" y="2339975"/>
          <p14:tracePt t="2292" x="2941638" y="2324100"/>
          <p14:tracePt t="2300" x="2941638" y="2316163"/>
          <p14:tracePt t="2308" x="2949575" y="2301875"/>
          <p14:tracePt t="2316" x="2949575" y="2286000"/>
          <p14:tracePt t="2324" x="2949575" y="2278063"/>
          <p14:tracePt t="2331" x="2949575" y="2263775"/>
          <p14:tracePt t="2339" x="2949575" y="2247900"/>
          <p14:tracePt t="2348" x="2949575" y="2232025"/>
          <p14:tracePt t="2357" x="2949575" y="2217738"/>
          <p14:tracePt t="2365" x="2941638" y="2209800"/>
          <p14:tracePt t="2371" x="2941638" y="2193925"/>
          <p14:tracePt t="2382" x="2941638" y="2187575"/>
          <p14:tracePt t="2387" x="2941638" y="2163763"/>
          <p14:tracePt t="2398" x="2941638" y="2149475"/>
          <p14:tracePt t="2403" x="2955925" y="2125663"/>
          <p14:tracePt t="2414" x="2994025" y="2079625"/>
          <p14:tracePt t="2419" x="3032125" y="2041525"/>
          <p14:tracePt t="2436" x="3086100" y="1997075"/>
          <p14:tracePt t="2443" x="3146425" y="1935163"/>
          <p14:tracePt t="2447" x="3216275" y="1874838"/>
          <p14:tracePt t="2451" x="3254375" y="1851025"/>
          <p14:tracePt t="2458" x="3314700" y="1806575"/>
          <p14:tracePt t="2466" x="3382963" y="1760538"/>
          <p14:tracePt t="2474" x="3429000" y="1730375"/>
          <p14:tracePt t="2482" x="3482975" y="1706563"/>
          <p14:tracePt t="2489" x="3521075" y="1692275"/>
          <p14:tracePt t="2498" x="3535363" y="1692275"/>
          <p14:tracePt t="2505" x="3565525" y="1692275"/>
          <p14:tracePt t="2515" x="3589338" y="1692275"/>
          <p14:tracePt t="2521" x="3597275" y="1692275"/>
          <p14:tracePt t="2532" x="3603625" y="1698625"/>
          <p14:tracePt t="2537" x="3619500" y="1714500"/>
          <p14:tracePt t="2548" x="3619500" y="1722438"/>
          <p14:tracePt t="2553" x="3619500" y="1730375"/>
          <p14:tracePt t="2564" x="3619500" y="1752600"/>
          <p14:tracePt t="2569" x="3619500" y="1768475"/>
          <p14:tracePt t="2581" x="3597275" y="1798638"/>
          <p14:tracePt t="2584" x="3573463" y="1828800"/>
          <p14:tracePt t="2597" x="3527425" y="1874838"/>
          <p14:tracePt t="2601" x="3482975" y="1935163"/>
          <p14:tracePt t="2614" x="3413125" y="2003425"/>
          <p14:tracePt t="2617" x="3360738" y="2079625"/>
          <p14:tracePt t="2631" x="3284538" y="2163763"/>
          <p14:tracePt t="2634" x="3200400" y="2270125"/>
          <p14:tracePt t="2648" x="3132138" y="2378075"/>
          <p14:tracePt t="2649" x="3040063" y="2484438"/>
          <p14:tracePt t="2656" x="2941638" y="2606675"/>
          <p14:tracePt t="2665" x="2841625" y="2713038"/>
          <p14:tracePt t="2671" x="2743200" y="2819400"/>
          <p14:tracePt t="2681" x="2651125" y="2925763"/>
          <p14:tracePt t="2687" x="2560638" y="3017838"/>
          <p14:tracePt t="2698" x="2468563" y="3086100"/>
          <p14:tracePt t="2703" x="2430463" y="3116263"/>
          <p14:tracePt t="2714" x="2362200" y="3170238"/>
          <p14:tracePt t="2719" x="2339975" y="3184525"/>
          <p14:tracePt t="2731" x="2286000" y="3222625"/>
          <p14:tracePt t="2735" x="2255838" y="3246438"/>
          <p14:tracePt t="2747" x="2225675" y="3260725"/>
          <p14:tracePt t="2751" x="2217738" y="3268663"/>
          <p14:tracePt t="2764" x="2201863" y="3268663"/>
          <p14:tracePt t="2767" x="2193925" y="3276600"/>
          <p14:tracePt t="2782" x="2187575" y="3276600"/>
          <p14:tracePt t="2806" x="2179638" y="3276600"/>
          <p14:tracePt t="2822" x="2171700" y="3276600"/>
          <p14:tracePt t="2831" x="2163763" y="3276600"/>
          <p14:tracePt t="2838" x="2149475" y="3276600"/>
          <p14:tracePt t="2848" x="2133600" y="3276600"/>
          <p14:tracePt t="2853" x="2111375" y="3284538"/>
          <p14:tracePt t="2864" x="2087563" y="3292475"/>
          <p14:tracePt t="2869" x="2065338" y="3292475"/>
          <p14:tracePt t="2877" x="2041525" y="3306763"/>
          <p14:tracePt t="2885" x="2027238" y="3306763"/>
          <p14:tracePt t="2893" x="2011363" y="3322638"/>
          <p14:tracePt t="2901" x="1989138" y="3336925"/>
          <p14:tracePt t="2909" x="1973263" y="3344863"/>
          <p14:tracePt t="2917" x="1965325" y="3360738"/>
          <p14:tracePt t="2924" x="1958975" y="3368675"/>
          <p14:tracePt t="2933" x="1951038" y="3375025"/>
          <p14:tracePt t="2940" x="1943100" y="3375025"/>
          <p14:tracePt t="2948" x="1943100" y="3382963"/>
          <p14:tracePt t="3014" x="1951038" y="3382963"/>
          <p14:tracePt t="3027" x="1958975" y="3375025"/>
          <p14:tracePt t="3091" x="1958975" y="3368675"/>
          <p14:tracePt t="3122" x="1958975" y="3360738"/>
          <p14:tracePt t="3131" x="1951038" y="3360738"/>
          <p14:tracePt t="3138" x="1943100" y="3352800"/>
          <p14:tracePt t="3148" x="1927225" y="3344863"/>
          <p14:tracePt t="3154" x="1912938" y="3336925"/>
          <p14:tracePt t="3164" x="1897063" y="3330575"/>
          <p14:tracePt t="3170" x="1882775" y="3322638"/>
          <p14:tracePt t="3180" x="1866900" y="3314700"/>
          <p14:tracePt t="3186" x="1851025" y="3298825"/>
          <p14:tracePt t="3193" x="1836738" y="3292475"/>
          <p14:tracePt t="3201" x="1828800" y="3284538"/>
          <p14:tracePt t="3209" x="1820863" y="3276600"/>
          <p14:tracePt t="3217" x="1820863" y="3268663"/>
          <p14:tracePt t="3225" x="1820863" y="3254375"/>
          <p14:tracePt t="3233" x="1820863" y="3246438"/>
          <p14:tracePt t="3249" x="1844675" y="3238500"/>
          <p14:tracePt t="3257" x="1866900" y="3238500"/>
          <p14:tracePt t="3265" x="1905000" y="3238500"/>
          <p14:tracePt t="3273" x="1965325" y="3238500"/>
          <p14:tracePt t="3281" x="1997075" y="3238500"/>
          <p14:tracePt t="3288" x="2041525" y="3254375"/>
          <p14:tracePt t="3298" x="2095500" y="3276600"/>
          <p14:tracePt t="3304" x="2149475" y="3298825"/>
          <p14:tracePt t="3314" x="2163763" y="3306763"/>
          <p14:tracePt t="3320" x="2201863" y="3314700"/>
          <p14:tracePt t="3330" x="2225675" y="3330575"/>
          <p14:tracePt t="3336" x="2247900" y="3336925"/>
          <p14:tracePt t="3344" x="2263775" y="3336925"/>
          <p14:tracePt t="3352" x="2270125" y="3344863"/>
          <p14:tracePt t="3359" x="2278063" y="3344863"/>
          <p14:tracePt t="3375" x="2286000" y="3344863"/>
          <p14:tracePt t="3447" x="2286000" y="3352800"/>
          <p14:tracePt t="3454" x="2293938" y="3352800"/>
          <p14:tracePt t="3465" x="2301875" y="3352800"/>
          <p14:tracePt t="3470" x="2308225" y="3352800"/>
          <p14:tracePt t="3480" x="2324100" y="3352800"/>
          <p14:tracePt t="3486" x="2332038" y="3360738"/>
          <p14:tracePt t="3494" x="2346325" y="3360738"/>
          <p14:tracePt t="3502" x="2354263" y="3360738"/>
          <p14:tracePt t="3510" x="2362200" y="3368675"/>
          <p14:tracePt t="3517" x="2370138" y="3368675"/>
          <p14:tracePt t="3525" x="2378075" y="3368675"/>
          <p14:tracePt t="3550" x="2384425" y="3368675"/>
          <p14:tracePt t="3605" x="2384425" y="3375025"/>
          <p14:tracePt t="3645" x="2384425" y="3382963"/>
          <p14:tracePt t="3652" x="2392363" y="3390900"/>
          <p14:tracePt t="3660" x="2392363" y="3398838"/>
          <p14:tracePt t="3668" x="2400300" y="3398838"/>
          <p14:tracePt t="3676" x="2408238" y="3406775"/>
          <p14:tracePt t="3684" x="2408238" y="3413125"/>
          <p14:tracePt t="3692" x="2416175" y="3421063"/>
          <p14:tracePt t="3700" x="2416175" y="3429000"/>
          <p14:tracePt t="3714" x="2422525" y="3436938"/>
          <p14:tracePt t="3731" x="2430463" y="3444875"/>
          <p14:tracePt t="3732" x="2430463" y="3451225"/>
          <p14:tracePt t="3748" x="2438400" y="3459163"/>
          <p14:tracePt t="3755" x="2438400" y="3467100"/>
          <p14:tracePt t="3764" x="2438400" y="3475038"/>
          <p14:tracePt t="3771" x="2438400" y="3482975"/>
          <p14:tracePt t="3781" x="2438400" y="3489325"/>
          <p14:tracePt t="3787" x="2438400" y="3497263"/>
          <p14:tracePt t="3797" x="2446338" y="3505200"/>
          <p14:tracePt t="3802" x="2446338" y="3513138"/>
          <p14:tracePt t="3811" x="2446338" y="3527425"/>
          <p14:tracePt t="3818" x="2454275" y="3543300"/>
          <p14:tracePt t="3826" x="2454275" y="3551238"/>
          <p14:tracePt t="3834" x="2460625" y="3573463"/>
          <p14:tracePt t="3842" x="2460625" y="3589338"/>
          <p14:tracePt t="3850" x="2468563" y="3611563"/>
          <p14:tracePt t="3858" x="2476500" y="3635375"/>
          <p14:tracePt t="3866" x="2484438" y="3657600"/>
          <p14:tracePt t="3874" x="2498725" y="3679825"/>
          <p14:tracePt t="3881" x="2506663" y="3703638"/>
          <p14:tracePt t="3889" x="2522538" y="3725863"/>
          <p14:tracePt t="3899" x="2544763" y="3756025"/>
          <p14:tracePt t="3905" x="2560638" y="3787775"/>
          <p14:tracePt t="3915" x="2574925" y="3817938"/>
          <p14:tracePt t="3921" x="2598738" y="3848100"/>
          <p14:tracePt t="3931" x="2620963" y="3878263"/>
          <p14:tracePt t="3937" x="2644775" y="3908425"/>
          <p14:tracePt t="3948" x="2667000" y="3946525"/>
          <p14:tracePt t="3953" x="2689225" y="3978275"/>
          <p14:tracePt t="3965" x="2720975" y="4008438"/>
          <p14:tracePt t="3969" x="2743200" y="4046538"/>
          <p14:tracePt t="3981" x="2773363" y="4068763"/>
          <p14:tracePt t="3985" x="2797175" y="4098925"/>
          <p14:tracePt t="3998" x="2827338" y="4122738"/>
          <p14:tracePt t="4001" x="2835275" y="4122738"/>
          <p14:tracePt t="4014" x="2865438" y="4144963"/>
          <p14:tracePt t="4018" x="2879725" y="4152900"/>
          <p14:tracePt t="4031" x="2895600" y="4160838"/>
          <p14:tracePt t="4032" x="2917825" y="4160838"/>
          <p14:tracePt t="4039" x="2941638" y="4168775"/>
          <p14:tracePt t="4048" x="2963863" y="4168775"/>
          <p14:tracePt t="4055" x="2987675" y="4168775"/>
          <p14:tracePt t="4065" x="3025775" y="4168775"/>
          <p14:tracePt t="4071" x="3055938" y="4168775"/>
          <p14:tracePt t="4081" x="3101975" y="4168775"/>
          <p14:tracePt t="4087" x="3140075" y="4168775"/>
          <p14:tracePt t="4098" x="3192463" y="4160838"/>
          <p14:tracePt t="4103" x="3238500" y="4160838"/>
          <p14:tracePt t="4114" x="3284538" y="4160838"/>
          <p14:tracePt t="4119" x="3344863" y="4160838"/>
          <p14:tracePt t="4131" x="3398838" y="4160838"/>
          <p14:tracePt t="4135" x="3459163" y="4160838"/>
          <p14:tracePt t="4147" x="3513138" y="4160838"/>
          <p14:tracePt t="4150" x="3581400" y="4160838"/>
          <p14:tracePt t="4164" x="3679825" y="4160838"/>
          <p14:tracePt t="4167" x="3756025" y="4160838"/>
          <p14:tracePt t="4181" x="3832225" y="4160838"/>
          <p14:tracePt t="4184" x="3863975" y="4160838"/>
          <p14:tracePt t="4198" x="3940175" y="4160838"/>
          <p14:tracePt t="4199" x="3992563" y="4160838"/>
          <p14:tracePt t="4206" x="4060825" y="4160838"/>
          <p14:tracePt t="4215" x="4114800" y="4160838"/>
          <p14:tracePt t="4221" x="4168775" y="4160838"/>
          <p14:tracePt t="4235" x="4206875" y="4160838"/>
          <p14:tracePt t="4238" x="4229100" y="4160838"/>
          <p14:tracePt t="4248" x="4259263" y="4160838"/>
          <p14:tracePt t="4253" x="4283075" y="4160838"/>
          <p14:tracePt t="4264" x="4305300" y="4160838"/>
          <p14:tracePt t="4269" x="4321175" y="4152900"/>
          <p14:tracePt t="4281" x="4335463" y="4144963"/>
          <p14:tracePt t="4285" x="4351338" y="4137025"/>
          <p14:tracePt t="4297" x="4359275" y="4130675"/>
          <p14:tracePt t="4301" x="4365625" y="4114800"/>
          <p14:tracePt t="4314" x="4373563" y="4098925"/>
          <p14:tracePt t="4318" x="4373563" y="4092575"/>
          <p14:tracePt t="4331" x="4381500" y="4068763"/>
          <p14:tracePt t="4334" x="4389438" y="4046538"/>
          <p14:tracePt t="4347" x="4397375" y="4022725"/>
          <p14:tracePt t="4350" x="4397375" y="4000500"/>
          <p14:tracePt t="4364" x="4403725" y="3970338"/>
          <p14:tracePt t="4365" x="4419600" y="3940175"/>
          <p14:tracePt t="4372" x="4427538" y="3902075"/>
          <p14:tracePt t="4383" x="4427538" y="3856038"/>
          <p14:tracePt t="4387" x="4435475" y="3810000"/>
          <p14:tracePt t="4398" x="4441825" y="3756025"/>
          <p14:tracePt t="4404" x="4441825" y="3711575"/>
          <p14:tracePt t="4414" x="4441825" y="3665538"/>
          <p14:tracePt t="4419" x="4441825" y="3619500"/>
          <p14:tracePt t="4431" x="4441825" y="3581400"/>
          <p14:tracePt t="4435" x="4441825" y="3573463"/>
          <p14:tracePt t="4447" x="4427538" y="3543300"/>
          <p14:tracePt t="4451" x="4419600" y="3527425"/>
          <p14:tracePt t="4464" x="4397375" y="3497263"/>
          <p14:tracePt t="4467" x="4373563" y="3489325"/>
          <p14:tracePt t="4481" x="4351338" y="3482975"/>
          <p14:tracePt t="4484" x="4321175" y="3475038"/>
          <p14:tracePt t="4497" x="4289425" y="3467100"/>
          <p14:tracePt t="4501" x="4251325" y="3459163"/>
          <p14:tracePt t="4514" x="4206875" y="3451225"/>
          <p14:tracePt t="4515" x="4168775" y="3444875"/>
          <p14:tracePt t="4522" x="4122738" y="3429000"/>
          <p14:tracePt t="4531" x="4068763" y="3413125"/>
          <p14:tracePt t="4538" x="4016375" y="3398838"/>
          <p14:tracePt t="4548" x="3962400" y="3375025"/>
          <p14:tracePt t="4554" x="3916363" y="3360738"/>
          <p14:tracePt t="4564" x="3870325" y="3344863"/>
          <p14:tracePt t="4570" x="3832225" y="3330575"/>
          <p14:tracePt t="4581" x="3810000" y="3322638"/>
          <p14:tracePt t="4585" x="3779838" y="3314700"/>
          <p14:tracePt t="4597" x="3749675" y="3306763"/>
          <p14:tracePt t="4601" x="3725863" y="3298825"/>
          <p14:tracePt t="4614" x="3703638" y="3298825"/>
          <p14:tracePt t="4617" x="3679825" y="3298825"/>
          <p14:tracePt t="4630" x="3657600" y="3298825"/>
          <p14:tracePt t="4633" x="3649663" y="3298825"/>
          <p14:tracePt t="4647" x="3627438" y="3298825"/>
          <p14:tracePt t="4650" x="3611563" y="3306763"/>
          <p14:tracePt t="4665" x="3603625" y="3306763"/>
          <p14:tracePt t="4665" x="3589338" y="3314700"/>
          <p14:tracePt t="4672" x="3573463" y="3322638"/>
          <p14:tracePt t="4681" x="3559175" y="3330575"/>
          <p14:tracePt t="4688" x="3551238" y="3330575"/>
          <p14:tracePt t="4698" x="3527425" y="3330575"/>
          <p14:tracePt t="4704" x="3505200" y="3330575"/>
          <p14:tracePt t="4714" x="3482975" y="3330575"/>
          <p14:tracePt t="4720" x="3429000" y="3322638"/>
          <p14:tracePt t="4738" x="3382963" y="3298825"/>
          <p14:tracePt t="4741" x="3322638" y="3276600"/>
          <p14:tracePt t="4748" x="3246438" y="3230563"/>
          <p14:tracePt t="4751" x="3178175" y="3192463"/>
          <p14:tracePt t="4764" x="3094038" y="3140075"/>
          <p14:tracePt t="4769" x="3063875" y="3108325"/>
          <p14:tracePt t="4781" x="2994025" y="3055938"/>
          <p14:tracePt t="4785" x="2933700" y="3009900"/>
          <p14:tracePt t="4798" x="2887663" y="2963863"/>
          <p14:tracePt t="4802" x="2841625" y="2917825"/>
          <p14:tracePt t="4814" x="2811463" y="2887663"/>
          <p14:tracePt t="4815" x="2773363" y="2857500"/>
          <p14:tracePt t="4822" x="2751138" y="2827338"/>
          <p14:tracePt t="4831" x="2727325" y="2797175"/>
          <p14:tracePt t="4838" x="2713038" y="2773363"/>
          <p14:tracePt t="4848" x="2697163" y="2743200"/>
          <p14:tracePt t="4854" x="2689225" y="2720975"/>
          <p14:tracePt t="4865" x="2682875" y="2697163"/>
          <p14:tracePt t="4870" x="2674938" y="2674938"/>
          <p14:tracePt t="4881" x="2667000" y="2644775"/>
          <p14:tracePt t="4886" x="2659063" y="2613025"/>
          <p14:tracePt t="4898" x="2651125" y="2582863"/>
          <p14:tracePt t="4905" x="2651125" y="2552700"/>
          <p14:tracePt t="4914" x="2636838" y="2522538"/>
          <p14:tracePt t="4917" x="2628900" y="2498725"/>
          <p14:tracePt t="4931" x="2620963" y="2484438"/>
          <p14:tracePt t="4934" x="2606675" y="2446338"/>
          <p14:tracePt t="4947" x="2590800" y="2438400"/>
          <p14:tracePt t="4951" x="2574925" y="2416175"/>
          <p14:tracePt t="4964" x="2560638" y="2400300"/>
          <p14:tracePt t="4967" x="2536825" y="2378075"/>
          <p14:tracePt t="4981" x="2522538" y="2362200"/>
          <p14:tracePt t="4982" x="2506663" y="2354263"/>
          <p14:tracePt t="4989" x="2492375" y="2346325"/>
          <p14:tracePt t="4998" x="2468563" y="2332038"/>
          <p14:tracePt t="5005" x="2454275" y="2324100"/>
          <p14:tracePt t="5015" x="2438400" y="2316163"/>
          <p14:tracePt t="5021" x="2430463" y="2308225"/>
          <p14:tracePt t="5031" x="2416175" y="2301875"/>
          <p14:tracePt t="5037" x="2400300" y="2293938"/>
          <p14:tracePt t="5048" x="2392363" y="2286000"/>
          <p14:tracePt t="5057" x="2384425" y="2278063"/>
          <p14:tracePt t="5065" x="2378075" y="2270125"/>
          <p14:tracePt t="5068" x="2370138" y="2263775"/>
          <p14:tracePt t="5081" x="2362200" y="2255838"/>
          <p14:tracePt t="5084" x="2346325" y="2247900"/>
          <p14:tracePt t="5097" x="2339975" y="2239963"/>
          <p14:tracePt t="5100" x="2332038" y="2239963"/>
          <p14:tracePt t="5114" x="2324100" y="2232025"/>
          <p14:tracePt t="5130" x="2316163" y="2232025"/>
          <p14:tracePt t="5133" x="2316163" y="2225675"/>
          <p14:tracePt t="5148" x="2308225" y="2225675"/>
          <p14:tracePt t="5226" x="2316163" y="2217738"/>
          <p14:tracePt t="5242" x="2324100" y="2217738"/>
          <p14:tracePt t="5250" x="2332038" y="2217738"/>
          <p14:tracePt t="5258" x="2339975" y="2209800"/>
          <p14:tracePt t="5266" x="2346325" y="2209800"/>
          <p14:tracePt t="5273" x="2354263" y="2209800"/>
          <p14:tracePt t="5281" x="2370138" y="2201863"/>
          <p14:tracePt t="5289" x="2378075" y="2201863"/>
          <p14:tracePt t="5298" x="2392363" y="2193925"/>
          <p14:tracePt t="5305" x="2400300" y="2193925"/>
          <p14:tracePt t="5314" x="2416175" y="2193925"/>
          <p14:tracePt t="5321" x="2422525" y="2193925"/>
          <p14:tracePt t="5331" x="2438400" y="2193925"/>
          <p14:tracePt t="5337" x="2460625" y="2193925"/>
          <p14:tracePt t="5347" x="2468563" y="2193925"/>
          <p14:tracePt t="5353" x="2484438" y="2209800"/>
          <p14:tracePt t="5360" x="2498725" y="2232025"/>
          <p14:tracePt t="5369" x="2514600" y="2247900"/>
          <p14:tracePt t="5376" x="2544763" y="2278063"/>
          <p14:tracePt t="5384" x="2568575" y="2316163"/>
          <p14:tracePt t="5392" x="2598738" y="2354263"/>
          <p14:tracePt t="5400" x="2628900" y="2400300"/>
          <p14:tracePt t="5408" x="2659063" y="2446338"/>
          <p14:tracePt t="5416" x="2689225" y="2492375"/>
          <p14:tracePt t="5424" x="2727325" y="2544763"/>
          <p14:tracePt t="5432" x="2759075" y="2590800"/>
          <p14:tracePt t="5439" x="2789238" y="2644775"/>
          <p14:tracePt t="5448" x="2819400" y="2682875"/>
          <p14:tracePt t="5455" x="2857500" y="2727325"/>
          <p14:tracePt t="5465" x="2887663" y="2773363"/>
          <p14:tracePt t="5471" x="2917825" y="2803525"/>
          <p14:tracePt t="5481" x="2955925" y="2849563"/>
          <p14:tracePt t="5487" x="2979738" y="2879725"/>
          <p14:tracePt t="5498" x="3001963" y="2911475"/>
          <p14:tracePt t="5503" x="3009900" y="2925763"/>
          <p14:tracePt t="5514" x="3032125" y="2949575"/>
          <p14:tracePt t="5519" x="3040063" y="2963863"/>
          <p14:tracePt t="5531" x="3055938" y="2987675"/>
          <p14:tracePt t="5534" x="3063875" y="3001963"/>
          <p14:tracePt t="5547" x="3070225" y="3009900"/>
          <p14:tracePt t="5551" x="3078163" y="3025775"/>
          <p14:tracePt t="5564" x="3086100" y="3032125"/>
          <p14:tracePt t="5570" x="3094038" y="3048000"/>
          <p14:tracePt t="5583" x="3108325" y="3055938"/>
          <p14:tracePt t="5584" x="3116263" y="3063875"/>
          <p14:tracePt t="5590" x="3132138" y="3070225"/>
          <p14:tracePt t="5598" x="3140075" y="3078163"/>
          <p14:tracePt t="5605" x="3162300" y="3094038"/>
          <p14:tracePt t="5615" x="3184525" y="3094038"/>
          <p14:tracePt t="5621" x="3208338" y="3101975"/>
          <p14:tracePt t="5632" x="3238500" y="3108325"/>
          <p14:tracePt t="5637" x="3276600" y="3116263"/>
          <p14:tracePt t="5648" x="3306763" y="3124200"/>
          <p14:tracePt t="5653" x="3352800" y="3132138"/>
          <p14:tracePt t="5664" x="3398838" y="3132138"/>
          <p14:tracePt t="5669" x="3444875" y="3140075"/>
          <p14:tracePt t="5681" x="3497263" y="3140075"/>
          <p14:tracePt t="5685" x="3551238" y="3146425"/>
          <p14:tracePt t="5698" x="3597275" y="3146425"/>
          <p14:tracePt t="5701" x="3635375" y="3154363"/>
          <p14:tracePt t="5714" x="3679825" y="3162300"/>
          <p14:tracePt t="5717" x="3725863" y="3170238"/>
          <p14:tracePt t="5731" x="3763963" y="3184525"/>
          <p14:tracePt t="5734" x="3810000" y="3200400"/>
          <p14:tracePt t="5747" x="3856038" y="3216275"/>
          <p14:tracePt t="5748" x="3886200" y="3238500"/>
          <p14:tracePt t="5756" x="3932238" y="3260725"/>
          <p14:tracePt t="5764" x="3962400" y="3284538"/>
          <p14:tracePt t="5771" x="3984625" y="3298825"/>
          <p14:tracePt t="5781" x="4000500" y="3314700"/>
          <p14:tracePt t="5787" x="4022725" y="3330575"/>
          <p14:tracePt t="5798" x="4060825" y="3360738"/>
          <p14:tracePt t="5803" x="4068763" y="3368675"/>
          <p14:tracePt t="5814" x="4084638" y="3390900"/>
          <p14:tracePt t="5819" x="4098925" y="3413125"/>
          <p14:tracePt t="5831" x="4114800" y="3436938"/>
          <p14:tracePt t="5837" x="4114800" y="3467100"/>
          <p14:tracePt t="5847" x="4122738" y="3497263"/>
          <p14:tracePt t="5851" x="4122738" y="3521075"/>
          <p14:tracePt t="5864" x="4122738" y="3559175"/>
          <p14:tracePt t="5868" x="4122738" y="3597275"/>
          <p14:tracePt t="5881" x="4122738" y="3627438"/>
          <p14:tracePt t="5884" x="4114800" y="3665538"/>
          <p14:tracePt t="5898" x="4098925" y="3711575"/>
          <p14:tracePt t="5899" x="4092575" y="3749675"/>
          <p14:tracePt t="5906" x="4076700" y="3794125"/>
          <p14:tracePt t="5915" x="4068763" y="3840163"/>
          <p14:tracePt t="5922" x="4060825" y="3878263"/>
          <p14:tracePt t="5932" x="4054475" y="3916363"/>
          <p14:tracePt t="5938" x="4046538" y="3932238"/>
          <p14:tracePt t="5949" x="4038600" y="3992563"/>
          <p14:tracePt t="5954" x="4038600" y="4000500"/>
          <p14:tracePt t="5964" x="4038600" y="4030663"/>
          <p14:tracePt t="5969" x="4030663" y="4060825"/>
          <p14:tracePt t="5981" x="4030663" y="4098925"/>
          <p14:tracePt t="5985" x="4030663" y="4114800"/>
          <p14:tracePt t="5997" x="4030663" y="4137025"/>
          <p14:tracePt t="6001" x="4030663" y="4160838"/>
          <p14:tracePt t="6014" x="4030663" y="4175125"/>
          <p14:tracePt t="6017" x="4022725" y="4191000"/>
          <p14:tracePt t="6031" x="4022725" y="4213225"/>
          <p14:tracePt t="6033" x="4016375" y="4229100"/>
          <p14:tracePt t="6047" x="4008438" y="4244975"/>
          <p14:tracePt t="6050" x="4000500" y="4251325"/>
          <p14:tracePt t="6064" x="3984625" y="4267200"/>
          <p14:tracePt t="6065" x="3954463" y="4283075"/>
          <p14:tracePt t="6072" x="3924300" y="4289425"/>
          <p14:tracePt t="6081" x="3878263" y="4305300"/>
          <p14:tracePt t="6088" x="3832225" y="4313238"/>
          <p14:tracePt t="6098" x="3733800" y="4335463"/>
          <p14:tracePt t="6105" x="3657600" y="4343400"/>
          <p14:tracePt t="6114" x="3611563" y="4343400"/>
          <p14:tracePt t="6120" x="3535363" y="4343400"/>
          <p14:tracePt t="6131" x="3467100" y="4343400"/>
          <p14:tracePt t="6135" x="3390900" y="4343400"/>
          <p14:tracePt t="6147" x="3314700" y="4343400"/>
          <p14:tracePt t="6151" x="3208338" y="4327525"/>
          <p14:tracePt t="6164" x="3170238" y="4321175"/>
          <p14:tracePt t="6167" x="3108325" y="4297363"/>
          <p14:tracePt t="6181" x="3009900" y="4251325"/>
          <p14:tracePt t="6184" x="2949575" y="4213225"/>
          <p14:tracePt t="6199" x="2879725" y="4168775"/>
          <p14:tracePt t="6199" x="2811463" y="4122738"/>
          <p14:tracePt t="6207" x="2751138" y="4060825"/>
          <p14:tracePt t="6215" x="2720975" y="4030663"/>
          <p14:tracePt t="6222" x="2667000" y="3970338"/>
          <p14:tracePt t="6233" x="2613025" y="3908425"/>
          <p14:tracePt t="6239" x="2574925" y="3856038"/>
          <p14:tracePt t="6248" x="2530475" y="3810000"/>
          <p14:tracePt t="6254" x="2498725" y="3763963"/>
          <p14:tracePt t="6265" x="2460625" y="3717925"/>
          <p14:tracePt t="6270" x="2430463" y="3687763"/>
          <p14:tracePt t="6281" x="2408238" y="3657600"/>
          <p14:tracePt t="6286" x="2400300" y="3649663"/>
          <p14:tracePt t="6297" x="2362200" y="3603625"/>
          <p14:tracePt t="6303" x="2346325" y="3581400"/>
          <p14:tracePt t="6314" x="2339975" y="3565525"/>
          <p14:tracePt t="6317" x="2332038" y="3551238"/>
          <p14:tracePt t="6330" x="2324100" y="3535363"/>
          <p14:tracePt t="6334" x="2316163" y="3513138"/>
          <p14:tracePt t="6347" x="2316163" y="3505200"/>
          <p14:tracePt t="6350" x="2308225" y="3497263"/>
          <p14:tracePt t="6364" x="2308225" y="3489325"/>
          <p14:tracePt t="6369" x="2308225" y="3482975"/>
          <p14:tracePt t="6381" x="2308225" y="3475038"/>
          <p14:tracePt t="6451" x="2308225" y="3467100"/>
          <p14:tracePt t="6467" x="2308225" y="3459163"/>
          <p14:tracePt t="6475" x="2308225" y="3451225"/>
          <p14:tracePt t="6484" x="2308225" y="3444875"/>
          <p14:tracePt t="6491" x="2308225" y="3429000"/>
          <p14:tracePt t="6499" x="2308225" y="3421063"/>
          <p14:tracePt t="6507" x="2308225" y="3413125"/>
          <p14:tracePt t="6515" x="2308225" y="3398838"/>
          <p14:tracePt t="6522" x="2308225" y="3390900"/>
          <p14:tracePt t="6531" x="2308225" y="3382963"/>
          <p14:tracePt t="6539" x="2308225" y="3375025"/>
          <p14:tracePt t="6563" x="2308225" y="3368675"/>
          <p14:tracePt t="6602" x="2308225" y="3360738"/>
          <p14:tracePt t="6673" x="2316163" y="3360738"/>
          <p14:tracePt t="8183" x="2301875" y="3336925"/>
          <p14:tracePt t="8192" x="2286000" y="3314700"/>
          <p14:tracePt t="8200" x="2270125" y="3292475"/>
          <p14:tracePt t="8207" x="2239963" y="3246438"/>
          <p14:tracePt t="8217" x="2179638" y="3162300"/>
          <p14:tracePt t="8223" x="2155825" y="3132138"/>
          <p14:tracePt t="8232" x="2117725" y="3078163"/>
          <p14:tracePt t="8238" x="2087563" y="3025775"/>
          <p14:tracePt t="8249" x="2065338" y="2979738"/>
          <p14:tracePt t="8255" x="2057400" y="2963863"/>
          <p14:tracePt t="8265" x="2041525" y="2933700"/>
          <p14:tracePt t="8270" x="2027238" y="2911475"/>
          <p14:tracePt t="8281" x="2019300" y="2887663"/>
          <p14:tracePt t="8286" x="2011363" y="2879725"/>
          <p14:tracePt t="8297" x="2011363" y="2873375"/>
          <p14:tracePt t="8310" x="2011363" y="2865438"/>
          <p14:tracePt t="8349" x="2019300" y="2873375"/>
          <p14:tracePt t="8357" x="2035175" y="2879725"/>
          <p14:tracePt t="8365" x="2041525" y="2887663"/>
          <p14:tracePt t="8373" x="2049463" y="2895600"/>
          <p14:tracePt t="8381" x="2065338" y="2903538"/>
          <p14:tracePt t="8389" x="2073275" y="2911475"/>
          <p14:tracePt t="8398" x="2079625" y="2917825"/>
          <p14:tracePt t="8405" x="2079625" y="2925763"/>
          <p14:tracePt t="8414" x="2087563" y="2941638"/>
          <p14:tracePt t="8420" x="2087563" y="2955925"/>
          <p14:tracePt t="8431" x="2087563" y="2963863"/>
          <p14:tracePt t="8436" x="2073275" y="2979738"/>
          <p14:tracePt t="8447" x="2049463" y="2987675"/>
          <p14:tracePt t="8452" x="2019300" y="3001963"/>
          <p14:tracePt t="8460" x="1989138" y="3001963"/>
          <p14:tracePt t="8468" x="1951038" y="3009900"/>
          <p14:tracePt t="8476" x="1912938" y="3009900"/>
          <p14:tracePt t="8484" x="1858963" y="3017838"/>
          <p14:tracePt t="8492" x="1806575" y="3025775"/>
          <p14:tracePt t="8500" x="1752600" y="3025775"/>
          <p14:tracePt t="8508" x="1698625" y="3025775"/>
          <p14:tracePt t="8516" x="1654175" y="3025775"/>
          <p14:tracePt t="8523" x="1608138" y="3032125"/>
          <p14:tracePt t="8532" x="1562100" y="3032125"/>
          <p14:tracePt t="8539" x="1539875" y="3032125"/>
          <p14:tracePt t="8548" x="1516063" y="3032125"/>
          <p14:tracePt t="8555" x="1485900" y="3032125"/>
          <p14:tracePt t="8565" x="1470025" y="3032125"/>
          <p14:tracePt t="8571" x="1463675" y="3032125"/>
          <p14:tracePt t="8581" x="1455738" y="3032125"/>
          <p14:tracePt t="8587" x="1447800" y="3032125"/>
          <p14:tracePt t="8618" x="1455738" y="3032125"/>
          <p14:tracePt t="8626" x="1477963" y="3032125"/>
          <p14:tracePt t="8634" x="1501775" y="3025775"/>
          <p14:tracePt t="8642" x="1524000" y="3017838"/>
          <p14:tracePt t="8650" x="1562100" y="3009900"/>
          <p14:tracePt t="8658" x="1584325" y="3009900"/>
          <p14:tracePt t="8666" x="1622425" y="3001963"/>
          <p14:tracePt t="8674" x="1654175" y="3001963"/>
          <p14:tracePt t="8682" x="1668463" y="2994025"/>
          <p14:tracePt t="8690" x="1692275" y="2987675"/>
          <p14:tracePt t="8698" x="1714500" y="2987675"/>
          <p14:tracePt t="8705" x="1752600" y="2979738"/>
          <p14:tracePt t="8715" x="1774825" y="2971800"/>
          <p14:tracePt t="8721" x="1798638" y="2971800"/>
          <p14:tracePt t="8731" x="1828800" y="2971800"/>
          <p14:tracePt t="8737" x="1858963" y="2963863"/>
          <p14:tracePt t="8747" x="1897063" y="2963863"/>
          <p14:tracePt t="8752" x="1935163" y="2963863"/>
          <p14:tracePt t="8764" x="1981200" y="2963863"/>
          <p14:tracePt t="8769" x="2019300" y="2963863"/>
          <p14:tracePt t="8782" x="2057400" y="2971800"/>
          <p14:tracePt t="8786" x="2095500" y="2979738"/>
          <p14:tracePt t="8797" x="2133600" y="2994025"/>
          <p14:tracePt t="8802" x="2163763" y="3017838"/>
          <p14:tracePt t="8814" x="2217738" y="3040063"/>
          <p14:tracePt t="8817" x="2255838" y="3055938"/>
          <p14:tracePt t="8831" x="2293938" y="3078163"/>
          <p14:tracePt t="8834" x="2346325" y="3101975"/>
          <p14:tracePt t="8848" x="2392363" y="3132138"/>
          <p14:tracePt t="8848" x="2438400" y="3146425"/>
          <p14:tracePt t="8855" x="2476500" y="3170238"/>
          <p14:tracePt t="8865" x="2522538" y="3192463"/>
          <p14:tracePt t="8871" x="2552700" y="3216275"/>
          <p14:tracePt t="8881" x="2568575" y="3222625"/>
          <p14:tracePt t="8887" x="2590800" y="3246438"/>
          <p14:tracePt t="8898" x="2613025" y="3260725"/>
          <p14:tracePt t="8903" x="2628900" y="3284538"/>
          <p14:tracePt t="8914" x="2636838" y="3298825"/>
          <p14:tracePt t="8919" x="2651125" y="3322638"/>
          <p14:tracePt t="8931" x="2659063" y="3336925"/>
          <p14:tracePt t="8934" x="2667000" y="3360738"/>
          <p14:tracePt t="8948" x="2674938" y="3375025"/>
          <p14:tracePt t="8951" x="2674938" y="3390900"/>
          <p14:tracePt t="8964" x="2689225" y="3421063"/>
          <p14:tracePt t="8968" x="2689225" y="3429000"/>
          <p14:tracePt t="8982" x="2705100" y="3459163"/>
          <p14:tracePt t="8982" x="2720975" y="3475038"/>
          <p14:tracePt t="8990" x="2735263" y="3489325"/>
          <p14:tracePt t="8998" x="2751138" y="3513138"/>
          <p14:tracePt t="9006" x="2773363" y="3527425"/>
          <p14:tracePt t="9015" x="2789238" y="3551238"/>
          <p14:tracePt t="9021" x="2819400" y="3573463"/>
          <p14:tracePt t="9031" x="2849563" y="3597275"/>
          <p14:tracePt t="9037" x="2887663" y="3619500"/>
          <p14:tracePt t="9049" x="2933700" y="3649663"/>
          <p14:tracePt t="9054" x="2971800" y="3679825"/>
          <p14:tracePt t="9064" x="3048000" y="3733800"/>
          <p14:tracePt t="9069" x="3101975" y="3779838"/>
          <p14:tracePt t="9081" x="3162300" y="3825875"/>
          <p14:tracePt t="9085" x="3192463" y="3848100"/>
          <p14:tracePt t="9097" x="3246438" y="3886200"/>
          <p14:tracePt t="9101" x="3298825" y="3932238"/>
          <p14:tracePt t="9114" x="3330575" y="3962400"/>
          <p14:tracePt t="9119" x="3375025" y="3992563"/>
          <p14:tracePt t="9131" x="3413125" y="4016375"/>
          <p14:tracePt t="9134" x="3444875" y="4030663"/>
          <p14:tracePt t="9148" x="3475038" y="4054475"/>
          <p14:tracePt t="9148" x="3505200" y="4068763"/>
          <p14:tracePt t="9156" x="3551238" y="4076700"/>
          <p14:tracePt t="9165" x="3581400" y="4092575"/>
          <p14:tracePt t="9172" x="3611563" y="4098925"/>
          <p14:tracePt t="9181" x="3649663" y="4114800"/>
          <p14:tracePt t="9187" x="3687763" y="4114800"/>
          <p14:tracePt t="9198" x="3717925" y="4122738"/>
          <p14:tracePt t="9203" x="3749675" y="4130675"/>
          <p14:tracePt t="9214" x="3787775" y="4130675"/>
          <p14:tracePt t="9219" x="3810000" y="4137025"/>
          <p14:tracePt t="9233" x="3840163" y="4137025"/>
          <p14:tracePt t="9236" x="3878263" y="4137025"/>
          <p14:tracePt t="9247" x="3916363" y="4137025"/>
          <p14:tracePt t="9251" x="3946525" y="4130675"/>
          <p14:tracePt t="9264" x="3984625" y="4114800"/>
          <p14:tracePt t="9270" x="4016375" y="4106863"/>
          <p14:tracePt t="9281" x="4030663" y="4098925"/>
          <p14:tracePt t="9284" x="4054475" y="4092575"/>
          <p14:tracePt t="9297" x="4076700" y="4076700"/>
          <p14:tracePt t="9298" x="4098925" y="4060825"/>
          <p14:tracePt t="9306" x="4114800" y="4038600"/>
          <p14:tracePt t="9316" x="4122738" y="4016375"/>
          <p14:tracePt t="9322" x="4137025" y="3970338"/>
          <p14:tracePt t="9331" x="4137025" y="3940175"/>
          <p14:tracePt t="9338" x="4137025" y="3894138"/>
          <p14:tracePt t="9348" x="4137025" y="3848100"/>
          <p14:tracePt t="9353" x="4137025" y="3802063"/>
          <p14:tracePt t="9364" x="4130675" y="3756025"/>
          <p14:tracePt t="9369" x="4114800" y="3711575"/>
          <p14:tracePt t="9381" x="4098925" y="3673475"/>
          <p14:tracePt t="9385" x="4084638" y="3641725"/>
          <p14:tracePt t="9397" x="4076700" y="3603625"/>
          <p14:tracePt t="9401" x="4054475" y="3581400"/>
          <p14:tracePt t="9414" x="4038600" y="3551238"/>
          <p14:tracePt t="9417" x="4016375" y="3527425"/>
          <p14:tracePt t="9431" x="3992563" y="3505200"/>
          <p14:tracePt t="9434" x="3978275" y="3489325"/>
          <p14:tracePt t="9447" x="3954463" y="3459163"/>
          <p14:tracePt t="9450" x="3932238" y="3436938"/>
          <p14:tracePt t="9464" x="3908425" y="3406775"/>
          <p14:tracePt t="9465" x="3878263" y="3375025"/>
          <p14:tracePt t="9473" x="3840163" y="3344863"/>
          <p14:tracePt t="9481" x="3810000" y="3314700"/>
          <p14:tracePt t="9488" x="3779838" y="3292475"/>
          <p14:tracePt t="9498" x="3741738" y="3260725"/>
          <p14:tracePt t="9504" x="3695700" y="3246438"/>
          <p14:tracePt t="9515" x="3649663" y="3230563"/>
          <p14:tracePt t="9520" x="3597275" y="3216275"/>
          <p14:tracePt t="9531" x="3543300" y="3208338"/>
          <p14:tracePt t="9536" x="3489325" y="3208338"/>
          <p14:tracePt t="9547" x="3421063" y="3208338"/>
          <p14:tracePt t="9552" x="3306763" y="3208338"/>
          <p14:tracePt t="9564" x="3268663" y="3208338"/>
          <p14:tracePt t="9567" x="3208338" y="3200400"/>
          <p14:tracePt t="9581" x="3140075" y="3200400"/>
          <p14:tracePt t="9587" x="3070225" y="3192463"/>
          <p14:tracePt t="9598" x="3017838" y="3184525"/>
          <p14:tracePt t="9602" x="2955925" y="3170238"/>
          <p14:tracePt t="9614" x="2895600" y="3154363"/>
          <p14:tracePt t="9615" x="2841625" y="3140075"/>
          <p14:tracePt t="9623" x="2789238" y="3108325"/>
          <p14:tracePt t="9632" x="2743200" y="3078163"/>
          <p14:tracePt t="9639" x="2659063" y="3009900"/>
          <p14:tracePt t="9648" x="2613025" y="2963863"/>
          <p14:tracePt t="9654" x="2590800" y="2925763"/>
          <p14:tracePt t="9665" x="2514600" y="2827338"/>
          <p14:tracePt t="9670" x="2484438" y="2759075"/>
          <p14:tracePt t="9681" x="2468563" y="2720975"/>
          <p14:tracePt t="9686" x="2446338" y="2667000"/>
          <p14:tracePt t="9697" x="2422525" y="2598738"/>
          <p14:tracePt t="9702" x="2408238" y="2544763"/>
          <p14:tracePt t="9714" x="2392363" y="2498725"/>
          <p14:tracePt t="9718" x="2378075" y="2454275"/>
          <p14:tracePt t="9731" x="2370138" y="2438400"/>
          <p14:tracePt t="9734" x="2354263" y="2384425"/>
          <p14:tracePt t="9747" x="2346325" y="2362200"/>
          <p14:tracePt t="9751" x="2339975" y="2324100"/>
          <p14:tracePt t="9764" x="2324100" y="2301875"/>
          <p14:tracePt t="9765" x="2316163" y="2278063"/>
          <p14:tracePt t="9773" x="2301875" y="2247900"/>
          <p14:tracePt t="9781" x="2286000" y="2225675"/>
          <p14:tracePt t="9789" x="2270125" y="2201863"/>
          <p14:tracePt t="9798" x="2247900" y="2179638"/>
          <p14:tracePt t="9804" x="2217738" y="2155825"/>
          <p14:tracePt t="9814" x="2179638" y="2133600"/>
          <p14:tracePt t="9820" x="2141538" y="2117725"/>
          <p14:tracePt t="9831" x="2103438" y="2111375"/>
          <p14:tracePt t="9836" x="2065338" y="2103438"/>
          <p14:tracePt t="9847" x="2041525" y="2103438"/>
          <p14:tracePt t="9852" x="2011363" y="2095500"/>
          <p14:tracePt t="9864" x="1981200" y="2095500"/>
          <p14:tracePt t="9868" x="1958975" y="2095500"/>
          <p14:tracePt t="9881" x="1943100" y="2095500"/>
          <p14:tracePt t="9884" x="1935163" y="2095500"/>
          <p14:tracePt t="9898" x="1927225" y="2095500"/>
          <p14:tracePt t="9901" x="1920875" y="2095500"/>
          <p14:tracePt t="9931" x="1912938" y="2103438"/>
          <p14:tracePt t="12312" x="1889125" y="2133600"/>
          <p14:tracePt t="12319" x="1866900" y="2179638"/>
          <p14:tracePt t="12327" x="1851025" y="2217738"/>
          <p14:tracePt t="12336" x="1844675" y="2255838"/>
          <p14:tracePt t="12343" x="1836738" y="2301875"/>
          <p14:tracePt t="12351" x="1836738" y="2339975"/>
          <p14:tracePt t="12359" x="1836738" y="2378075"/>
          <p14:tracePt t="12367" x="1836738" y="2422525"/>
          <p14:tracePt t="12375" x="1836738" y="2460625"/>
          <p14:tracePt t="12382" x="1836738" y="2544763"/>
          <p14:tracePt t="12390" x="1836738" y="2582863"/>
          <p14:tracePt t="12398" x="1836738" y="2659063"/>
          <p14:tracePt t="12406" x="1851025" y="2727325"/>
          <p14:tracePt t="12414" x="1866900" y="2789238"/>
          <p14:tracePt t="12422" x="1874838" y="2811463"/>
          <p14:tracePt t="12431" x="1889125" y="2857500"/>
          <p14:tracePt t="12438" x="1897063" y="2895600"/>
          <p14:tracePt t="12448" x="1905000" y="2917825"/>
          <p14:tracePt t="12454" x="1912938" y="2933700"/>
          <p14:tracePt t="12464" x="1920875" y="2949575"/>
          <p14:tracePt t="12469" x="1927225" y="2955925"/>
          <p14:tracePt t="12481" x="1927225" y="2963863"/>
          <p14:tracePt t="12485" x="1935163" y="2971800"/>
          <p14:tracePt t="12497" x="1935163" y="2979738"/>
          <p14:tracePt t="12514" x="1943100" y="2987675"/>
          <p14:tracePt t="12531" x="1943100" y="2994025"/>
          <p14:tracePt t="12547" x="1943100" y="3001963"/>
          <p14:tracePt t="12572" x="1951038" y="3001963"/>
          <p14:tracePt t="12581" x="1965325" y="2994025"/>
          <p14:tracePt t="12588" x="1973263" y="2994025"/>
          <p14:tracePt t="12598" x="1997075" y="2987675"/>
          <p14:tracePt t="12604" x="2019300" y="2987675"/>
          <p14:tracePt t="12614" x="2049463" y="2987675"/>
          <p14:tracePt t="12620" x="2079625" y="2987675"/>
          <p14:tracePt t="12630" x="2117725" y="2994025"/>
          <p14:tracePt t="12635" x="2163763" y="3017838"/>
          <p14:tracePt t="12643" x="2201863" y="3048000"/>
          <p14:tracePt t="12651" x="2239963" y="3086100"/>
          <p14:tracePt t="12659" x="2255838" y="3101975"/>
          <p14:tracePt t="12667" x="2286000" y="3124200"/>
          <p14:tracePt t="12675" x="2308225" y="3140075"/>
          <p14:tracePt t="12683" x="2324100" y="3154363"/>
          <p14:tracePt t="12691" x="2332038" y="3162300"/>
          <p14:tracePt t="12699" x="2339975" y="3170238"/>
          <p14:tracePt t="12872" x="2339975" y="3178175"/>
          <p14:tracePt t="12881" x="2332038" y="3184525"/>
          <p14:tracePt t="12888" x="2316163" y="3200400"/>
          <p14:tracePt t="12898" x="2308225" y="3208338"/>
          <p14:tracePt t="12904" x="2293938" y="3216275"/>
          <p14:tracePt t="12915" x="2278063" y="3222625"/>
          <p14:tracePt t="12920" x="2255838" y="3246438"/>
          <p14:tracePt t="12931" x="2232025" y="3260725"/>
          <p14:tracePt t="12936" x="2201863" y="3276600"/>
          <p14:tracePt t="12944" x="2163763" y="3284538"/>
          <p14:tracePt t="12952" x="2125663" y="3306763"/>
          <p14:tracePt t="12963" x="2079625" y="3314700"/>
          <p14:tracePt t="12969" x="2027238" y="3322638"/>
          <p14:tracePt t="12976" x="1973263" y="3330575"/>
          <p14:tracePt t="12984" x="1920875" y="3330575"/>
          <p14:tracePt t="12991" x="1866900" y="3330575"/>
          <p14:tracePt t="13000" x="1820863" y="3330575"/>
          <p14:tracePt t="13007" x="1774825" y="3330575"/>
          <p14:tracePt t="13016" x="1760538" y="3330575"/>
          <p14:tracePt t="13024" x="1722438" y="3322638"/>
          <p14:tracePt t="13033" x="1698625" y="3306763"/>
          <p14:tracePt t="13039" x="1684338" y="3298825"/>
          <p14:tracePt t="13049" x="1668463" y="3292475"/>
          <p14:tracePt t="13055" x="1660525" y="3284538"/>
          <p14:tracePt t="13066" x="1660525" y="3276600"/>
          <p14:tracePt t="13102" x="1668463" y="3276600"/>
          <p14:tracePt t="13110" x="1684338" y="3276600"/>
          <p14:tracePt t="13118" x="1698625" y="3284538"/>
          <p14:tracePt t="13339" x="1706563" y="3284538"/>
          <p14:tracePt t="13348" x="1736725" y="3284538"/>
          <p14:tracePt t="13355" x="1806575" y="3298825"/>
          <p14:tracePt t="13365" x="1912938" y="3330575"/>
          <p14:tracePt t="13371" x="2073275" y="3382963"/>
          <p14:tracePt t="13381" x="2278063" y="3444875"/>
          <p14:tracePt t="13387" x="2727325" y="3581400"/>
          <p14:tracePt t="13397" x="3070225" y="3711575"/>
          <p14:tracePt t="13403" x="3482975" y="3848100"/>
          <p14:tracePt t="13410" x="3902075" y="4022725"/>
          <p14:tracePt t="13418" x="4321175" y="4191000"/>
          <p14:tracePt t="13426" x="4479925" y="4267200"/>
          <p14:tracePt t="13434" x="4816475" y="4419600"/>
          <p14:tracePt t="13442" x="4930775" y="4473575"/>
          <p14:tracePt t="13450" x="5013325" y="4518025"/>
          <p14:tracePt t="13458" x="5075238" y="4541838"/>
          <p14:tracePt t="13466" x="5189538" y="4594225"/>
          <p14:tracePt t="13474" x="5334000" y="4648200"/>
          <p14:tracePt t="13663" x="5349875" y="4648200"/>
          <p14:tracePt t="13671" x="5394325" y="4648200"/>
          <p14:tracePt t="13681" x="5448300" y="4648200"/>
          <p14:tracePt t="13687" x="5508625" y="4640263"/>
          <p14:tracePt t="13697" x="5554663" y="4618038"/>
          <p14:tracePt t="13703" x="5616575" y="4602163"/>
          <p14:tracePt t="13713" x="5668963" y="4587875"/>
          <p14:tracePt t="13719" x="5761038" y="4549775"/>
          <p14:tracePt t="13726" x="5807075" y="4518025"/>
          <p14:tracePt t="13734" x="5875338" y="4479925"/>
          <p14:tracePt t="13742" x="5943600" y="4435475"/>
          <p14:tracePt t="13750" x="5981700" y="4397375"/>
          <p14:tracePt t="13758" x="6019800" y="4359275"/>
          <p14:tracePt t="13766" x="6042025" y="4321175"/>
          <p14:tracePt t="13774" x="6049963" y="4289425"/>
          <p14:tracePt t="13782" x="6057900" y="4259263"/>
          <p14:tracePt t="13790" x="6057900" y="4229100"/>
          <p14:tracePt t="13798" x="6042025" y="4191000"/>
          <p14:tracePt t="13806" x="5989638" y="4160838"/>
          <p14:tracePt t="13815" x="5921375" y="4130675"/>
          <p14:tracePt t="13821" x="5829300" y="4098925"/>
          <p14:tracePt t="13831" x="5722938" y="4084638"/>
          <p14:tracePt t="13837" x="5600700" y="4076700"/>
          <p14:tracePt t="13848" x="5478463" y="4068763"/>
          <p14:tracePt t="13853" x="5426075" y="4068763"/>
          <p14:tracePt t="13865" x="5318125" y="4068763"/>
          <p14:tracePt t="13881" x="5165725" y="4068763"/>
          <p14:tracePt t="14067" x="5135563" y="4046538"/>
          <p14:tracePt t="14074" x="5067300" y="4008438"/>
          <p14:tracePt t="14082" x="4968875" y="3962400"/>
          <p14:tracePt t="14090" x="4822825" y="3902075"/>
          <p14:tracePt t="14098" x="4678363" y="3840163"/>
          <p14:tracePt t="14106" x="4479925" y="3779838"/>
          <p14:tracePt t="14114" x="4098925" y="3673475"/>
          <p14:tracePt t="14122" x="3657600" y="3565525"/>
          <p14:tracePt t="14132" x="3208338" y="3467100"/>
          <p14:tracePt t="14138" x="2751138" y="3368675"/>
          <p14:tracePt t="14148" x="2574925" y="3330575"/>
          <p14:tracePt t="14154" x="2217738" y="3254375"/>
          <p14:tracePt t="14164" x="2095500" y="3222625"/>
          <p14:tracePt t="14169" x="1874838" y="3154363"/>
          <p14:tracePt t="14181" x="1812925" y="3124200"/>
          <p14:tracePt t="14186" x="1692275" y="3070225"/>
          <p14:tracePt t="14199" x="1630363" y="3025775"/>
          <p14:tracePt t="14202" x="1577975" y="2949575"/>
          <p14:tracePt t="14375" x="1577975" y="2941638"/>
          <p14:tracePt t="14383" x="1570038" y="2941638"/>
          <p14:tracePt t="14391" x="1570038" y="2933700"/>
          <p14:tracePt t="14399" x="1562100" y="2933700"/>
          <p14:tracePt t="14415" x="1554163" y="2925763"/>
          <p14:tracePt t="14431" x="1546225" y="2925763"/>
          <p14:tracePt t="14502" x="1546225" y="2933700"/>
          <p14:tracePt t="14510" x="1546225" y="2949575"/>
          <p14:tracePt t="14517" x="1546225" y="2955925"/>
          <p14:tracePt t="14525" x="1546225" y="2963863"/>
          <p14:tracePt t="14533" x="1546225" y="2979738"/>
          <p14:tracePt t="14541" x="1539875" y="2987675"/>
          <p14:tracePt t="14549" x="1524000" y="3001963"/>
          <p14:tracePt t="14557" x="1508125" y="3009900"/>
          <p14:tracePt t="14565" x="1493838" y="3017838"/>
          <p14:tracePt t="14573" x="1470025" y="3025775"/>
          <p14:tracePt t="14581" x="1447800" y="3032125"/>
          <p14:tracePt t="14589" x="1409700" y="3040063"/>
          <p14:tracePt t="14598" x="1371600" y="3040063"/>
          <p14:tracePt t="14604" x="1325563" y="3040063"/>
          <p14:tracePt t="14614" x="1257300" y="3040063"/>
          <p14:tracePt t="14620" x="1196975" y="3032125"/>
          <p14:tracePt t="14631" x="1135063" y="3001963"/>
          <p14:tracePt t="14636" x="1074738" y="2949575"/>
          <p14:tracePt t="14647" x="1050925" y="2925763"/>
          <p14:tracePt t="14652" x="1006475" y="2879725"/>
          <p14:tracePt t="14664" x="952500" y="2827338"/>
          <p14:tracePt t="14669" x="914400" y="2789238"/>
          <p14:tracePt t="14681" x="906463" y="2773363"/>
          <p14:tracePt t="14685" x="884238" y="2743200"/>
          <p14:tracePt t="14698" x="860425" y="2697163"/>
          <p14:tracePt t="14701" x="860425" y="2674938"/>
          <p14:tracePt t="14714" x="860425" y="2644775"/>
          <p14:tracePt t="14717" x="868363" y="2606675"/>
          <p14:tracePt t="14731" x="914400" y="2574925"/>
          <p14:tracePt t="14731" x="974725" y="2530475"/>
          <p14:tracePt t="14739" x="1066800" y="2492375"/>
          <p14:tracePt t="14748" x="1150938" y="2460625"/>
          <p14:tracePt t="14755" x="1249363" y="2438400"/>
          <p14:tracePt t="14765" x="1349375" y="2430463"/>
          <p14:tracePt t="14770" x="1455738" y="2430463"/>
          <p14:tracePt t="14781" x="1554163" y="2430463"/>
          <p14:tracePt t="14786" x="1660525" y="2454275"/>
          <p14:tracePt t="14797" x="1760538" y="2484438"/>
          <p14:tracePt t="14802" x="1806575" y="2498725"/>
          <p14:tracePt t="14814" x="1844675" y="2506663"/>
          <p14:tracePt t="14818" x="1897063" y="2530475"/>
          <p14:tracePt t="14831" x="1935163" y="2536825"/>
          <p14:tracePt t="14834" x="1981200" y="2544763"/>
          <p14:tracePt t="14847" x="1989138" y="2544763"/>
          <p14:tracePt t="14857" x="1973263" y="2544763"/>
          <p14:tracePt t="14865" x="1912938" y="2522538"/>
          <p14:tracePt t="14873" x="1828800" y="2498725"/>
          <p14:tracePt t="14881" x="1722438" y="2484438"/>
          <p14:tracePt t="14889" x="1608138" y="2468563"/>
          <p14:tracePt t="14899" x="1477963" y="2460625"/>
          <p14:tracePt t="14905" x="1371600" y="2460625"/>
          <p14:tracePt t="14915" x="1317625" y="2460625"/>
          <p14:tracePt t="14921" x="1227138" y="2460625"/>
          <p14:tracePt t="14931" x="1196975" y="2460625"/>
          <p14:tracePt t="14938" x="1135063" y="2460625"/>
          <p14:tracePt t="14948" x="1096963" y="2460625"/>
          <p14:tracePt t="14952" x="1074738" y="2468563"/>
          <p14:tracePt t="14965" x="1058863" y="2468563"/>
          <p14:tracePt t="14968" x="1050925" y="2468563"/>
          <p14:tracePt t="14984" x="1058863" y="2468563"/>
          <p14:tracePt t="14992" x="1082675" y="2454275"/>
          <p14:tracePt t="15000" x="1120775" y="2438400"/>
          <p14:tracePt t="15007" x="1158875" y="2422525"/>
          <p14:tracePt t="15016" x="1196975" y="2416175"/>
          <p14:tracePt t="15023" x="1241425" y="2408238"/>
          <p14:tracePt t="15031" x="1257300" y="2400300"/>
          <p14:tracePt t="15039" x="1295400" y="2392363"/>
          <p14:tracePt t="15049" x="1317625" y="2392363"/>
          <p14:tracePt t="15055" x="1341438" y="2384425"/>
          <p14:tracePt t="15065" x="1349375" y="2384425"/>
          <p14:tracePt t="15071" x="1355725" y="2378075"/>
          <p14:tracePt t="15086" x="1355725" y="2370138"/>
          <p14:tracePt t="15097" x="1325563" y="2370138"/>
          <p14:tracePt t="15103" x="1273175" y="2370138"/>
          <p14:tracePt t="15111" x="1211263" y="2370138"/>
          <p14:tracePt t="15118" x="1127125" y="2370138"/>
          <p14:tracePt t="15126" x="1044575" y="2378075"/>
          <p14:tracePt t="15134" x="998538" y="2384425"/>
          <p14:tracePt t="15142" x="922338" y="2408238"/>
          <p14:tracePt t="15150" x="898525" y="2416175"/>
          <p14:tracePt t="15158" x="854075" y="2430463"/>
          <p14:tracePt t="15166" x="815975" y="2438400"/>
          <p14:tracePt t="15174" x="800100" y="2454275"/>
          <p14:tracePt t="15182" x="792163" y="2460625"/>
          <p14:tracePt t="15189" x="784225" y="2468563"/>
          <p14:tracePt t="15198" x="784225" y="2476500"/>
          <p14:tracePt t="15205" x="800100" y="2476500"/>
          <p14:tracePt t="15217" x="846138" y="2484438"/>
          <p14:tracePt t="15222" x="914400" y="2484438"/>
          <p14:tracePt t="15232" x="1066800" y="2484438"/>
          <p14:tracePt t="15237" x="1211263" y="2484438"/>
          <p14:tracePt t="15248" x="1287463" y="2476500"/>
          <p14:tracePt t="15253" x="1425575" y="2454275"/>
          <p14:tracePt t="15264" x="1477963" y="2446338"/>
          <p14:tracePt t="15269" x="1570038" y="2430463"/>
          <p14:tracePt t="15281" x="1600200" y="2422525"/>
          <p14:tracePt t="15285" x="1654175" y="2416175"/>
          <p14:tracePt t="15297" x="1692275" y="2416175"/>
          <p14:tracePt t="15301" x="1714500" y="2408238"/>
          <p14:tracePt t="15314" x="1730375" y="2408238"/>
          <p14:tracePt t="15318" x="1736725" y="2408238"/>
          <p14:tracePt t="15348" x="1730375" y="2438400"/>
          <p14:tracePt t="15348" x="1706563" y="2476500"/>
          <p14:tracePt t="15356" x="1668463" y="2530475"/>
          <p14:tracePt t="15364" x="1638300" y="2598738"/>
          <p14:tracePt t="15371" x="1608138" y="2667000"/>
          <p14:tracePt t="15381" x="1584325" y="2751138"/>
          <p14:tracePt t="15387" x="1562100" y="2849563"/>
          <p14:tracePt t="15398" x="1554163" y="2955925"/>
          <p14:tracePt t="15403" x="1546225" y="3094038"/>
          <p14:tracePt t="15414" x="1546225" y="3322638"/>
          <p14:tracePt t="15419" x="1546225" y="3497263"/>
          <p14:tracePt t="15431" x="1546225" y="3597275"/>
          <p14:tracePt t="15435" x="1554163" y="3779838"/>
          <p14:tracePt t="15447" x="1584325" y="3940175"/>
          <p14:tracePt t="15451" x="1592263" y="4000500"/>
          <p14:tracePt t="15467" x="1600200" y="4054475"/>
          <p14:tracePt t="15472" x="1616075" y="4130675"/>
          <p14:tracePt t="15481" x="1630363" y="4183063"/>
          <p14:tracePt t="15485" x="1630363" y="4221163"/>
          <p14:tracePt t="15498" x="1638300" y="4244975"/>
          <p14:tracePt t="15499" x="1638300" y="4259263"/>
          <p14:tracePt t="15506" x="1638300" y="4267200"/>
          <p14:tracePt t="15515" x="1638300" y="4275138"/>
          <p14:tracePt t="15537" x="1646238" y="4283075"/>
          <p14:tracePt t="15548" x="1660525" y="4283075"/>
          <p14:tracePt t="15553" x="1684338" y="4289425"/>
          <p14:tracePt t="15563" x="1706563" y="4297363"/>
          <p14:tracePt t="15569" x="1736725" y="4321175"/>
          <p14:tracePt t="15577" x="1768475" y="4335463"/>
          <p14:tracePt t="15585" x="1790700" y="4359275"/>
          <p14:tracePt t="15593" x="1812925" y="4381500"/>
          <p14:tracePt t="15601" x="1828800" y="4411663"/>
          <p14:tracePt t="15609" x="1828800" y="4457700"/>
          <p14:tracePt t="15617" x="1828800" y="4495800"/>
          <p14:tracePt t="15624" x="1812925" y="4541838"/>
          <p14:tracePt t="15632" x="1760538" y="4594225"/>
          <p14:tracePt t="15640" x="1684338" y="4664075"/>
          <p14:tracePt t="15648" x="1592263" y="4724400"/>
          <p14:tracePt t="15656" x="1493838" y="4792663"/>
          <p14:tracePt t="15665" x="1393825" y="4854575"/>
          <p14:tracePt t="15672" x="1341438" y="4868863"/>
          <p14:tracePt t="15681" x="1265238" y="4914900"/>
          <p14:tracePt t="15688" x="1241425" y="4930775"/>
          <p14:tracePt t="15698" x="1196975" y="4953000"/>
          <p14:tracePt t="15703" x="1173163" y="4968875"/>
          <p14:tracePt t="15714" x="1158875" y="4975225"/>
          <p14:tracePt t="15719" x="1150938" y="4991100"/>
          <p14:tracePt t="15731" x="1150938" y="4999038"/>
          <p14:tracePt t="15735" x="1173163" y="5013325"/>
          <p14:tracePt t="15747" x="1219200" y="5029200"/>
          <p14:tracePt t="15751" x="1303338" y="5059363"/>
          <p14:tracePt t="15764" x="1387475" y="5097463"/>
          <p14:tracePt t="15767" x="1477963" y="5143500"/>
          <p14:tracePt t="15781" x="1577975" y="5189538"/>
          <p14:tracePt t="15784" x="1668463" y="5235575"/>
          <p14:tracePt t="15797" x="1706563" y="5257800"/>
          <p14:tracePt t="15800" x="1730375" y="5265738"/>
          <p14:tracePt t="15814" x="1782763" y="5295900"/>
          <p14:tracePt t="15815" x="1812925" y="5311775"/>
          <p14:tracePt t="15822" x="1828800" y="5318125"/>
          <p14:tracePt t="15831" x="1851025" y="5334000"/>
          <p14:tracePt t="15838" x="1851025" y="5341938"/>
          <p14:tracePt t="15848" x="1844675" y="5341938"/>
          <p14:tracePt t="15854" x="1806575" y="5341938"/>
          <p14:tracePt t="15864" x="1760538" y="5341938"/>
          <p14:tracePt t="15870" x="1676400" y="5341938"/>
          <p14:tracePt t="15881" x="1577975" y="5311775"/>
          <p14:tracePt t="15885" x="1477963" y="5273675"/>
          <p14:tracePt t="15898" x="1379538" y="5219700"/>
          <p14:tracePt t="15901" x="1287463" y="5151438"/>
          <p14:tracePt t="15914" x="1211263" y="5075238"/>
          <p14:tracePt t="15917" x="1150938" y="4991100"/>
          <p14:tracePt t="15931" x="1112838" y="4906963"/>
          <p14:tracePt t="15934" x="1066800" y="4740275"/>
          <p14:tracePt t="15947" x="1066800" y="4594225"/>
          <p14:tracePt t="15950" x="1066800" y="4403725"/>
          <p14:tracePt t="15964" x="1173163" y="3984625"/>
          <p14:tracePt t="15966" x="1303338" y="3627438"/>
          <p14:tracePt t="15981" x="1447800" y="3216275"/>
          <p14:tracePt t="15982" x="1508125" y="3048000"/>
          <p14:tracePt t="15988" x="1554163" y="2903538"/>
          <p14:tracePt t="15999" x="1584325" y="2797175"/>
          <p14:tracePt t="16004" x="1622425" y="2613025"/>
          <p14:tracePt t="16015" x="1630363" y="2568575"/>
          <p14:tracePt t="16021" x="1646238" y="2460625"/>
          <p14:tracePt t="16031" x="1654175" y="2346325"/>
          <p14:tracePt t="16036" x="1654175" y="2286000"/>
          <p14:tracePt t="16048" x="1622425" y="2270125"/>
          <p14:tracePt t="16052" x="1570038" y="2255838"/>
          <p14:tracePt t="16064" x="1516063" y="2247900"/>
          <p14:tracePt t="16068" x="1439863" y="2247900"/>
          <p14:tracePt t="16081" x="1355725" y="2239963"/>
          <p14:tracePt t="16084" x="1317625" y="2232025"/>
          <p14:tracePt t="16097" x="1241425" y="2225675"/>
          <p14:tracePt t="16100" x="1219200" y="2225675"/>
          <p14:tracePt t="16114" x="1181100" y="2217738"/>
          <p14:tracePt t="16115" x="1150938" y="2209800"/>
          <p14:tracePt t="16122" x="1135063" y="2209800"/>
          <p14:tracePt t="16131" x="1127125" y="2209800"/>
          <p14:tracePt t="16138" x="1127125" y="2201863"/>
          <p14:tracePt t="16148" x="1150938" y="2193925"/>
          <p14:tracePt t="16154" x="1211263" y="2179638"/>
          <p14:tracePt t="16165" x="1295400" y="2171700"/>
          <p14:tracePt t="16170" x="1485900" y="2133600"/>
          <p14:tracePt t="16181" x="1646238" y="2111375"/>
          <p14:tracePt t="16186" x="1828800" y="2087563"/>
          <p14:tracePt t="16199" x="2027238" y="2057400"/>
          <p14:tracePt t="16203" x="2125663" y="2049463"/>
          <p14:tracePt t="16214" x="2316163" y="2035175"/>
          <p14:tracePt t="16218" x="2468563" y="2027238"/>
          <p14:tracePt t="16233" x="2522538" y="2027238"/>
          <p14:tracePt t="16233" x="2560638" y="2027238"/>
          <p14:tracePt t="16241" x="2636838" y="2027238"/>
          <p14:tracePt t="16249" x="2682875" y="2035175"/>
          <p14:tracePt t="16257" x="2727325" y="2057400"/>
          <p14:tracePt t="16265" x="2735263" y="2079625"/>
          <p14:tracePt t="16273" x="2735263" y="2095500"/>
          <p14:tracePt t="16281" x="2689225" y="2133600"/>
          <p14:tracePt t="16289" x="2574925" y="2201863"/>
          <p14:tracePt t="16298" x="2430463" y="2270125"/>
          <p14:tracePt t="16304" x="2255838" y="2339975"/>
          <p14:tracePt t="16315" x="2041525" y="2430463"/>
          <p14:tracePt t="16320" x="1828800" y="2522538"/>
          <p14:tracePt t="16331" x="1722438" y="2568575"/>
          <p14:tracePt t="16336" x="1546225" y="2644775"/>
          <p14:tracePt t="16347" x="1477963" y="2682875"/>
          <p14:tracePt t="16352" x="1363663" y="2743200"/>
          <p14:tracePt t="16364" x="1273175" y="2789238"/>
          <p14:tracePt t="16368" x="1219200" y="2841625"/>
          <p14:tracePt t="16381" x="1196975" y="2873375"/>
          <p14:tracePt t="16385" x="1181100" y="2933700"/>
          <p14:tracePt t="16397" x="1181100" y="2963863"/>
          <p14:tracePt t="16400" x="1219200" y="3009900"/>
          <p14:tracePt t="16414" x="1325563" y="3101975"/>
          <p14:tracePt t="16417" x="1439863" y="3170238"/>
          <p14:tracePt t="16431" x="1516063" y="3216275"/>
          <p14:tracePt t="16431" x="1638300" y="3306763"/>
          <p14:tracePt t="16439" x="1752600" y="3406775"/>
          <p14:tracePt t="16448" x="1844675" y="3513138"/>
          <p14:tracePt t="16455" x="1920875" y="3627438"/>
          <p14:tracePt t="16476" x="1973263" y="3863975"/>
          <p14:tracePt t="16481" x="1973263" y="3962400"/>
          <p14:tracePt t="16487" x="1958975" y="4054475"/>
          <p14:tracePt t="16499" x="1897063" y="4144963"/>
          <p14:tracePt t="16502" x="1812925" y="4221163"/>
          <p14:tracePt t="16514" x="1722438" y="4289425"/>
          <p14:tracePt t="16518" x="1668463" y="4313238"/>
          <p14:tracePt t="16533" x="1600200" y="4359275"/>
          <p14:tracePt t="16537" x="1570038" y="4373563"/>
          <p14:tracePt t="16548" x="1524000" y="4397375"/>
          <p14:tracePt t="16551" x="1493838" y="4411663"/>
          <p14:tracePt t="16564" x="1477963" y="4419600"/>
          <p14:tracePt t="16567" x="1463675" y="4441825"/>
          <p14:tracePt t="16581" x="1463675" y="4449763"/>
          <p14:tracePt t="16582" x="1463675" y="4457700"/>
          <p14:tracePt t="16589" x="1501775" y="4473575"/>
          <p14:tracePt t="16598" x="1592263" y="4487863"/>
          <p14:tracePt t="16605" x="1654175" y="4487863"/>
          <p14:tracePt t="16614" x="1752600" y="4495800"/>
          <p14:tracePt t="16621" x="1806575" y="4503738"/>
          <p14:tracePt t="16631" x="1889125" y="4503738"/>
          <p14:tracePt t="16637" x="1920875" y="4503738"/>
          <p14:tracePt t="16647" x="1973263" y="4503738"/>
          <p14:tracePt t="16652" x="2011363" y="4503738"/>
          <p14:tracePt t="16664" x="2035175" y="4503738"/>
          <p14:tracePt t="16668" x="2057400" y="4503738"/>
          <p14:tracePt t="16834" x="2079625" y="4487863"/>
          <p14:tracePt t="16842" x="2095500" y="4479925"/>
          <p14:tracePt t="16850" x="2103438" y="4479925"/>
          <p14:tracePt t="16858" x="2103438" y="4473575"/>
          <p14:tracePt t="16898" x="2073275" y="4473575"/>
          <p14:tracePt t="16905" x="2019300" y="4457700"/>
          <p14:tracePt t="16915" x="1958975" y="4435475"/>
          <p14:tracePt t="16921" x="1798638" y="4381500"/>
          <p14:tracePt t="16931" x="1660525" y="4313238"/>
          <p14:tracePt t="16937" x="1524000" y="4221163"/>
          <p14:tracePt t="16948" x="1379538" y="4092575"/>
          <p14:tracePt t="16953" x="1235075" y="3924300"/>
          <p14:tracePt t="16963" x="1112838" y="3711575"/>
          <p14:tracePt t="16969" x="1012825" y="3467100"/>
          <p14:tracePt t="16976" x="944563" y="3192463"/>
          <p14:tracePt t="16985" x="906463" y="2887663"/>
          <p14:tracePt t="16992" x="906463" y="2560638"/>
          <p14:tracePt t="17000" x="906463" y="2430463"/>
          <p14:tracePt t="17008" x="906463" y="2201863"/>
          <p14:tracePt t="17016" x="922338" y="2125663"/>
          <p14:tracePt t="17024" x="960438" y="1989138"/>
          <p14:tracePt t="17032" x="1006475" y="1882775"/>
          <p14:tracePt t="17040" x="1066800" y="1798638"/>
          <p14:tracePt t="17048" x="1112838" y="1752600"/>
          <p14:tracePt t="17055" x="1158875" y="1722438"/>
          <p14:tracePt t="17065" x="1165225" y="1722438"/>
          <p14:tracePt t="17071" x="1189038" y="1714500"/>
          <p14:tracePt t="17081" x="1211263" y="1714500"/>
          <p14:tracePt t="17098" x="1211263" y="1730375"/>
          <p14:tracePt t="17103" x="1165225" y="1760538"/>
          <p14:tracePt t="17113" x="1104900" y="1798638"/>
          <p14:tracePt t="17119" x="1006475" y="1851025"/>
          <p14:tracePt t="17127" x="906463" y="1889125"/>
          <p14:tracePt t="17135" x="808038" y="1927225"/>
          <p14:tracePt t="17142" x="754063" y="1943100"/>
          <p14:tracePt t="17151" x="669925" y="1965325"/>
          <p14:tracePt t="17159" x="593725" y="1989138"/>
          <p14:tracePt t="17166" x="571500" y="1997075"/>
          <p14:tracePt t="17174" x="533400" y="2003425"/>
          <p14:tracePt t="17182" x="525463" y="2003425"/>
          <p14:tracePt t="17190" x="487363" y="2011363"/>
          <p14:tracePt t="17199" x="473075" y="2011363"/>
          <p14:tracePt t="17217" x="479425" y="2011363"/>
          <p14:tracePt t="17222" x="525463" y="2011363"/>
          <p14:tracePt t="17232" x="593725" y="2019300"/>
          <p14:tracePt t="17238" x="685800" y="2027238"/>
          <p14:tracePt t="17248" x="792163" y="2035175"/>
          <p14:tracePt t="17253" x="1012825" y="2065338"/>
          <p14:tracePt t="17267" x="1089025" y="2087563"/>
          <p14:tracePt t="17272" x="1235075" y="2117725"/>
          <p14:tracePt t="17277" x="1363663" y="2155825"/>
          <p14:tracePt t="17285" x="1417638" y="2171700"/>
          <p14:tracePt t="17293" x="1501775" y="2201863"/>
          <p14:tracePt t="17301" x="1524000" y="2209800"/>
          <p14:tracePt t="17309" x="1577975" y="2232025"/>
          <p14:tracePt t="17318" x="1608138" y="2247900"/>
          <p14:tracePt t="17324" x="1630363" y="2247900"/>
          <p14:tracePt t="17333" x="1646238" y="2255838"/>
          <p14:tracePt t="17348" x="1646238" y="2263775"/>
          <p14:tracePt t="17364" x="1616075" y="2263775"/>
          <p14:tracePt t="17372" x="1570038" y="2263775"/>
          <p14:tracePt t="17381" x="1501775" y="2263775"/>
          <p14:tracePt t="17388" x="1417638" y="2263775"/>
          <p14:tracePt t="17398" x="1371600" y="2263775"/>
          <p14:tracePt t="17404" x="1295400" y="2263775"/>
          <p14:tracePt t="17414" x="1227138" y="2263775"/>
          <p14:tracePt t="17419" x="1203325" y="2263775"/>
          <p14:tracePt t="17427" x="1165225" y="2263775"/>
          <p14:tracePt t="17435" x="1143000" y="2263775"/>
          <p14:tracePt t="17443" x="1120775" y="2263775"/>
          <p14:tracePt t="17459" x="1112838" y="2263775"/>
          <p14:tracePt t="17475" x="1120775" y="2263775"/>
          <p14:tracePt t="17483" x="1135063" y="2263775"/>
          <p14:tracePt t="17491" x="1165225" y="2263775"/>
          <p14:tracePt t="17499" x="1203325" y="2270125"/>
          <p14:tracePt t="17506" x="1235075" y="2286000"/>
          <p14:tracePt t="17515" x="1273175" y="2293938"/>
          <p14:tracePt t="17522" x="1279525" y="2301875"/>
          <p14:tracePt t="17533" x="1303338" y="2308225"/>
          <p14:tracePt t="17538" x="1325563" y="2324100"/>
          <p14:tracePt t="17548" x="1333500" y="2332038"/>
          <p14:tracePt t="17554" x="1341438" y="2339975"/>
          <p14:tracePt t="17564" x="1341438" y="2346325"/>
          <p14:tracePt t="17569" x="1325563" y="2370138"/>
          <p14:tracePt t="17577" x="1279525" y="2384425"/>
          <p14:tracePt t="17586" x="1227138" y="2416175"/>
          <p14:tracePt t="17593" x="1165225" y="2460625"/>
          <p14:tracePt t="17601" x="1096963" y="2530475"/>
          <p14:tracePt t="17609" x="1020763" y="2606675"/>
          <p14:tracePt t="17617" x="944563" y="2705100"/>
          <p14:tracePt t="17631" x="884238" y="2819400"/>
          <p14:tracePt t="17634" x="830263" y="2949575"/>
          <p14:tracePt t="17648" x="800100" y="3070225"/>
          <p14:tracePt t="17649" x="777875" y="3200400"/>
          <p14:tracePt t="17656" x="769938" y="3330575"/>
          <p14:tracePt t="17665" x="769938" y="3459163"/>
          <p14:tracePt t="17672" x="769938" y="3581400"/>
          <p14:tracePt t="17681" x="792163" y="3687763"/>
          <p14:tracePt t="17688" x="838200" y="3817938"/>
          <p14:tracePt t="17698" x="892175" y="3946525"/>
          <p14:tracePt t="17704" x="944563" y="4076700"/>
          <p14:tracePt t="17715" x="1006475" y="4191000"/>
          <p14:tracePt t="17720" x="1074738" y="4313238"/>
          <p14:tracePt t="17731" x="1143000" y="4419600"/>
          <p14:tracePt t="17736" x="1165225" y="4457700"/>
          <p14:tracePt t="17747" x="1227138" y="4533900"/>
          <p14:tracePt t="17752" x="1273175" y="4587875"/>
          <p14:tracePt t="17764" x="1311275" y="4625975"/>
          <p14:tracePt t="17767" x="1325563" y="4632325"/>
          <p14:tracePt t="17781" x="1363663" y="4656138"/>
          <p14:tracePt t="17784" x="1387475" y="4670425"/>
          <p14:tracePt t="17797" x="1409700" y="4670425"/>
          <p14:tracePt t="17997" x="1409700" y="4664075"/>
          <p14:tracePt t="18004" x="1409700" y="4610100"/>
          <p14:tracePt t="18014" x="1409700" y="4525963"/>
          <p14:tracePt t="18020" x="1409700" y="4335463"/>
          <p14:tracePt t="18031" x="1409700" y="4175125"/>
          <p14:tracePt t="18036" x="1409700" y="4076700"/>
          <p14:tracePt t="18044" x="1409700" y="3886200"/>
          <p14:tracePt t="18052" x="1409700" y="3703638"/>
          <p14:tracePt t="18060" x="1409700" y="3527425"/>
          <p14:tracePt t="18068" x="1409700" y="3368675"/>
          <p14:tracePt t="18076" x="1409700" y="3314700"/>
          <p14:tracePt t="18083" x="1417638" y="3200400"/>
          <p14:tracePt t="18092" x="1425575" y="3178175"/>
          <p14:tracePt t="18099" x="1431925" y="3116263"/>
          <p14:tracePt t="18107" x="1439863" y="3078163"/>
          <p14:tracePt t="18115" x="1447800" y="3055938"/>
          <p14:tracePt t="18123" x="1455738" y="3040063"/>
          <p14:tracePt t="18131" x="1470025" y="3032125"/>
          <p14:tracePt t="18139" x="1477963" y="3025775"/>
          <p14:tracePt t="18149" x="1485900" y="3017838"/>
          <p14:tracePt t="18156" x="1493838" y="3017838"/>
          <p14:tracePt t="18170" x="1501775" y="3017838"/>
          <p14:tracePt t="18181" x="1501775" y="3009900"/>
          <p14:tracePt t="18194" x="1501775" y="3001963"/>
          <p14:tracePt t="18202" x="1501775" y="2987675"/>
          <p14:tracePt t="18210" x="1493838" y="2979738"/>
          <p14:tracePt t="18218" x="1477963" y="2963863"/>
          <p14:tracePt t="18226" x="1455738" y="2933700"/>
          <p14:tracePt t="18234" x="1439863" y="2911475"/>
          <p14:tracePt t="18242" x="1417638" y="2873375"/>
          <p14:tracePt t="18250" x="1387475" y="2811463"/>
          <p14:tracePt t="18258" x="1363663" y="2759075"/>
          <p14:tracePt t="18265" x="1349375" y="2689225"/>
          <p14:tracePt t="18273" x="1333500" y="2613025"/>
          <p14:tracePt t="18281" x="1325563" y="2530475"/>
          <p14:tracePt t="18289" x="1325563" y="2492375"/>
          <p14:tracePt t="18298" x="1311275" y="2408238"/>
          <p14:tracePt t="18305" x="1311275" y="2339975"/>
          <p14:tracePt t="18314" x="1311275" y="2278063"/>
          <p14:tracePt t="18321" x="1311275" y="2232025"/>
          <p14:tracePt t="18331" x="1311275" y="2187575"/>
          <p14:tracePt t="18337" x="1317625" y="2155825"/>
          <p14:tracePt t="18347" x="1341438" y="2133600"/>
          <p14:tracePt t="18352" x="1355725" y="2117725"/>
          <p14:tracePt t="18364" x="1387475" y="2111375"/>
          <p14:tracePt t="18368" x="1417638" y="2111375"/>
          <p14:tracePt t="18381" x="1447800" y="2111375"/>
          <p14:tracePt t="18384" x="1485900" y="2111375"/>
          <p14:tracePt t="18397" x="1524000" y="2117725"/>
          <p14:tracePt t="18401" x="1554163" y="2133600"/>
          <p14:tracePt t="18414" x="1592263" y="2155825"/>
          <p14:tracePt t="18419" x="1616075" y="2171700"/>
          <p14:tracePt t="18431" x="1630363" y="2187575"/>
          <p14:tracePt t="18432" x="1660525" y="2193925"/>
          <p14:tracePt t="18439" x="1676400" y="2209800"/>
          <p14:tracePt t="18448" x="1692275" y="2217738"/>
          <p14:tracePt t="18455" x="1698625" y="2225675"/>
          <p14:tracePt t="18465" x="1706563" y="2225675"/>
          <p14:tracePt t="18496" x="1698625" y="2225675"/>
          <p14:tracePt t="18503" x="1676400" y="2225675"/>
          <p14:tracePt t="18510" x="1654175" y="2217738"/>
          <p14:tracePt t="18518" x="1638300" y="2217738"/>
          <p14:tracePt t="18526" x="1616075" y="2209800"/>
          <p14:tracePt t="18534" x="1592263" y="2201863"/>
          <p14:tracePt t="18542" x="1570038" y="2201863"/>
          <p14:tracePt t="18550" x="1554163" y="2201863"/>
          <p14:tracePt t="18558" x="1539875" y="2201863"/>
          <p14:tracePt t="18566" x="1524000" y="2201863"/>
          <p14:tracePt t="18574" x="1516063" y="2201863"/>
          <p14:tracePt t="18582" x="1493838" y="2201863"/>
          <p14:tracePt t="18590" x="1477963" y="2201863"/>
          <p14:tracePt t="18598" x="1463675" y="2201863"/>
          <p14:tracePt t="18605" x="1455738" y="2201863"/>
          <p14:tracePt t="18615" x="1431925" y="2201863"/>
          <p14:tracePt t="18621" x="1417638" y="2201863"/>
          <p14:tracePt t="18632" x="1401763" y="2201863"/>
          <p14:tracePt t="18637" x="1387475" y="2201863"/>
          <p14:tracePt t="18648" x="1371600" y="2201863"/>
          <p14:tracePt t="18653" x="1355725" y="2201863"/>
          <p14:tracePt t="18664" x="1341438" y="2201863"/>
          <p14:tracePt t="18669" x="1333500" y="2193925"/>
          <p14:tracePt t="18681" x="1325563" y="2193925"/>
          <p14:tracePt t="18686" x="1317625" y="2193925"/>
          <p14:tracePt t="18698" x="1317625" y="2187575"/>
          <p14:tracePt t="18701" x="1311275" y="2187575"/>
          <p14:tracePt t="18731" x="1311275" y="2179638"/>
          <p14:tracePt t="18733" x="1311275" y="2171700"/>
          <p14:tracePt t="18747" x="1325563" y="2163763"/>
          <p14:tracePt t="18748" x="1349375" y="2163763"/>
          <p14:tracePt t="18756" x="1409700" y="2155825"/>
          <p14:tracePt t="18765" x="1470025" y="2155825"/>
          <p14:tracePt t="18771" x="1546225" y="2155825"/>
          <p14:tracePt t="18781" x="1654175" y="2155825"/>
          <p14:tracePt t="18787" x="1768475" y="2155825"/>
          <p14:tracePt t="18798" x="1882775" y="2155825"/>
          <p14:tracePt t="18803" x="1935163" y="2155825"/>
          <p14:tracePt t="18814" x="2019300" y="2171700"/>
          <p14:tracePt t="18819" x="2041525" y="2171700"/>
          <p14:tracePt t="18831" x="2095500" y="2179638"/>
          <p14:tracePt t="18835" x="2125663" y="2187575"/>
          <p14:tracePt t="18847" x="2149475" y="2187575"/>
          <p14:tracePt t="18851" x="2155825" y="2187575"/>
          <p14:tracePt t="18864" x="2163763" y="2193925"/>
          <p14:tracePt t="18867" x="2163763" y="2201863"/>
          <p14:tracePt t="18881" x="2133600" y="2209800"/>
          <p14:tracePt t="18884" x="2079625" y="2247900"/>
          <p14:tracePt t="18898" x="1981200" y="2308225"/>
          <p14:tracePt t="18899" x="1882775" y="2400300"/>
          <p14:tracePt t="18906" x="1768475" y="2492375"/>
          <p14:tracePt t="18915" x="1654175" y="2613025"/>
          <p14:tracePt t="18922" x="1592263" y="2689225"/>
          <p14:tracePt t="18931" x="1493838" y="2819400"/>
          <p14:tracePt t="18938" x="1401763" y="2949575"/>
          <p14:tracePt t="18948" x="1333500" y="3078163"/>
          <p14:tracePt t="18953" x="1279525" y="3200400"/>
          <p14:tracePt t="18965" x="1241425" y="3306763"/>
          <p14:tracePt t="18970" x="1241425" y="3352800"/>
          <p14:tracePt t="18981" x="1235075" y="3444875"/>
          <p14:tracePt t="18985" x="1235075" y="3521075"/>
          <p14:tracePt t="18997" x="1235075" y="3589338"/>
          <p14:tracePt t="19001" x="1249363" y="3649663"/>
          <p14:tracePt t="19014" x="1279525" y="3703638"/>
          <p14:tracePt t="19017" x="1325563" y="3741738"/>
          <p14:tracePt t="19031" x="1363663" y="3779838"/>
          <p14:tracePt t="19036" x="1409700" y="3810000"/>
          <p14:tracePt t="19047" x="1447800" y="3832225"/>
          <p14:tracePt t="19051" x="1470025" y="3840163"/>
          <p14:tracePt t="19064" x="1493838" y="3856038"/>
          <p14:tracePt t="19065" x="1508125" y="3863975"/>
          <p14:tracePt t="19072" x="1516063" y="3870325"/>
          <p14:tracePt t="19081" x="1524000" y="3878263"/>
          <p14:tracePt t="19088" x="1524000" y="3886200"/>
          <p14:tracePt t="19098" x="1516063" y="3894138"/>
          <p14:tracePt t="19104" x="1477963" y="3902075"/>
          <p14:tracePt t="19115" x="1425575" y="3916363"/>
          <p14:tracePt t="19120" x="1387475" y="3916363"/>
          <p14:tracePt t="19131" x="1325563" y="3916363"/>
          <p14:tracePt t="19135" x="1279525" y="3916363"/>
          <p14:tracePt t="19147" x="1227138" y="3916363"/>
          <p14:tracePt t="19151" x="1203325" y="3916363"/>
          <p14:tracePt t="19164" x="1173163" y="3916363"/>
          <p14:tracePt t="19168" x="1158875" y="3916363"/>
          <p14:tracePt t="19181" x="1143000" y="3916363"/>
          <p14:tracePt t="19184" x="1135063" y="3916363"/>
          <p14:tracePt t="19199" x="1143000" y="3916363"/>
          <p14:tracePt t="19206" x="1173163" y="3916363"/>
          <p14:tracePt t="19215" x="1235075" y="3932238"/>
          <p14:tracePt t="19224" x="1303338" y="3954463"/>
          <p14:tracePt t="19237" x="1379538" y="3978275"/>
          <p14:tracePt t="19240" x="1463675" y="4000500"/>
          <p14:tracePt t="19249" x="1562100" y="4038600"/>
          <p14:tracePt t="19254" x="1600200" y="4054475"/>
          <p14:tracePt t="19265" x="1622425" y="4068763"/>
          <p14:tracePt t="19270" x="1676400" y="4092575"/>
          <p14:tracePt t="19281" x="1714500" y="4098925"/>
          <p14:tracePt t="19285" x="1730375" y="4114800"/>
          <p14:tracePt t="19297" x="1752600" y="4130675"/>
          <p14:tracePt t="19302" x="1752600" y="4137025"/>
          <p14:tracePt t="19314" x="1722438" y="4144963"/>
          <p14:tracePt t="19318" x="1646238" y="4152900"/>
          <p14:tracePt t="19331" x="1493838" y="4168775"/>
          <p14:tracePt t="19334" x="1417638" y="4168775"/>
          <p14:tracePt t="19347" x="1273175" y="4198938"/>
          <p14:tracePt t="19352" x="1120775" y="4221163"/>
          <p14:tracePt t="19364" x="990600" y="4259263"/>
          <p14:tracePt t="19365" x="860425" y="4297363"/>
          <p14:tracePt t="19372" x="822325" y="4321175"/>
          <p14:tracePt t="19381" x="739775" y="4365625"/>
          <p14:tracePt t="19389" x="677863" y="4411663"/>
          <p14:tracePt t="19398" x="631825" y="4457700"/>
          <p14:tracePt t="19404" x="609600" y="4503738"/>
          <p14:tracePt t="19415" x="587375" y="4587875"/>
          <p14:tracePt t="19420" x="587375" y="4648200"/>
          <p14:tracePt t="19431" x="601663" y="4724400"/>
          <p14:tracePt t="19436" x="685800" y="4868863"/>
          <p14:tracePt t="19447" x="784225" y="4983163"/>
          <p14:tracePt t="19452" x="846138" y="5029200"/>
          <p14:tracePt t="19468" x="1120775" y="5249863"/>
          <p14:tracePt t="19475" x="1257300" y="5334000"/>
          <p14:tracePt t="19483" x="1303338" y="5364163"/>
          <p14:tracePt t="19491" x="1341438" y="5380038"/>
          <p14:tracePt t="19499" x="1401763" y="5410200"/>
          <p14:tracePt t="19507" x="1439863" y="5432425"/>
          <p14:tracePt t="19515" x="1463675" y="5448300"/>
          <p14:tracePt t="19523" x="1477963" y="5456238"/>
          <p14:tracePt t="19538" x="1470025" y="5456238"/>
          <p14:tracePt t="19548" x="1431925" y="5440363"/>
          <p14:tracePt t="19554" x="1379538" y="5426075"/>
          <p14:tracePt t="19565" x="1341438" y="5410200"/>
          <p14:tracePt t="19571" x="1287463" y="5387975"/>
          <p14:tracePt t="19580" x="1235075" y="5372100"/>
          <p14:tracePt t="19586" x="1219200" y="5364163"/>
          <p14:tracePt t="19594" x="1181100" y="5349875"/>
          <p14:tracePt t="19602" x="1158875" y="5341938"/>
          <p14:tracePt t="19610" x="1143000" y="5334000"/>
          <p14:tracePt t="19618" x="1127125" y="5318125"/>
          <p14:tracePt t="19626" x="1127125" y="5287963"/>
          <p14:tracePt t="19633" x="1135063" y="5235575"/>
          <p14:tracePt t="19641" x="1203325" y="5165725"/>
          <p14:tracePt t="19649" x="1249363" y="5113338"/>
          <p14:tracePt t="19657" x="1341438" y="5029200"/>
          <p14:tracePt t="19665" x="1387475" y="4991100"/>
          <p14:tracePt t="19673" x="1463675" y="4922838"/>
          <p14:tracePt t="19681" x="1531938" y="4876800"/>
          <p14:tracePt t="19689" x="1554163" y="4854575"/>
          <p14:tracePt t="19698" x="1600200" y="4822825"/>
          <p14:tracePt t="19704" x="1630363" y="4808538"/>
          <p14:tracePt t="20155" x="1600200" y="4800600"/>
          <p14:tracePt t="20164" x="1577975" y="4800600"/>
          <p14:tracePt t="20171" x="1554163" y="4784725"/>
          <p14:tracePt t="20181" x="1531938" y="4770438"/>
          <p14:tracePt t="20187" x="1501775" y="4746625"/>
          <p14:tracePt t="20197" x="1470025" y="4724400"/>
          <p14:tracePt t="20203" x="1455738" y="4686300"/>
          <p14:tracePt t="20211" x="1431925" y="4625975"/>
          <p14:tracePt t="20219" x="1393825" y="4518025"/>
          <p14:tracePt t="20227" x="1379538" y="4343400"/>
          <p14:tracePt t="20235" x="1379538" y="3984625"/>
          <p14:tracePt t="20242" x="1379538" y="3657600"/>
          <p14:tracePt t="20250" x="1425575" y="3284538"/>
          <p14:tracePt t="20258" x="1524000" y="2895600"/>
          <p14:tracePt t="20266" x="1584325" y="2727325"/>
          <p14:tracePt t="20274" x="1638300" y="2590800"/>
          <p14:tracePt t="20282" x="1684338" y="2492375"/>
          <p14:tracePt t="20290" x="1752600" y="2316163"/>
          <p14:tracePt t="20298" x="1812925" y="2201863"/>
          <p14:tracePt t="20305" x="1866900" y="2141538"/>
          <p14:tracePt t="20315" x="1882775" y="2125663"/>
          <p14:tracePt t="20321" x="1927225" y="2095500"/>
          <p14:tracePt t="20408" x="1905000" y="2095500"/>
          <p14:tracePt t="20416" x="1889125" y="2095500"/>
          <p14:tracePt t="20424" x="1858963" y="2111375"/>
          <p14:tracePt t="20432" x="1836738" y="2125663"/>
          <p14:tracePt t="20440" x="1820863" y="2141538"/>
          <p14:tracePt t="20448" x="1806575" y="2155825"/>
          <p14:tracePt t="20456" x="1782763" y="2171700"/>
          <p14:tracePt t="20464" x="1774825" y="2193925"/>
          <p14:tracePt t="20472" x="1768475" y="2209800"/>
          <p14:tracePt t="20481" x="1730375" y="2247900"/>
          <p14:tracePt t="20487" x="1722438" y="2263775"/>
          <p14:tracePt t="20497" x="1698625" y="2301875"/>
          <p14:tracePt t="20503" x="1692275" y="2324100"/>
          <p14:tracePt t="20513" x="1676400" y="2346325"/>
          <p14:tracePt t="20519" x="1660525" y="2370138"/>
          <p14:tracePt t="20527" x="1646238" y="2400300"/>
          <p14:tracePt t="20535" x="1630363" y="2430463"/>
          <p14:tracePt t="20543" x="1608138" y="2468563"/>
          <p14:tracePt t="20551" x="1592263" y="2498725"/>
          <p14:tracePt t="20559" x="1562100" y="2536825"/>
          <p14:tracePt t="20566" x="1539875" y="2590800"/>
          <p14:tracePt t="20574" x="1516063" y="2628900"/>
          <p14:tracePt t="20582" x="1493838" y="2674938"/>
          <p14:tracePt t="20590" x="1477963" y="2713038"/>
          <p14:tracePt t="20598" x="1470025" y="2735263"/>
          <p14:tracePt t="20606" x="1463675" y="2765425"/>
          <p14:tracePt t="20615" x="1455738" y="2797175"/>
          <p14:tracePt t="20622" x="1447800" y="2811463"/>
          <p14:tracePt t="20631" x="1447800" y="2827338"/>
          <p14:tracePt t="20638" x="1447800" y="2841625"/>
          <p14:tracePt t="20648" x="1447800" y="2849563"/>
          <p14:tracePt t="20653" x="1447800" y="2857500"/>
          <p14:tracePt t="20664" x="1463675" y="2873375"/>
          <p14:tracePt t="20669" x="1493838" y="2879725"/>
          <p14:tracePt t="20681" x="1546225" y="2903538"/>
          <p14:tracePt t="20685" x="1684338" y="2949575"/>
          <p14:tracePt t="20698" x="1806575" y="2987675"/>
          <p14:tracePt t="20701" x="1973263" y="3048000"/>
          <p14:tracePt t="20714" x="2201863" y="3116263"/>
          <p14:tracePt t="20717" x="2438400" y="3200400"/>
          <p14:tracePt t="20731" x="2689225" y="3292475"/>
          <p14:tracePt t="20734" x="2955925" y="3375025"/>
          <p14:tracePt t="20747" x="3222625" y="3444875"/>
          <p14:tracePt t="20748" x="3475038" y="3513138"/>
          <p14:tracePt t="20757" x="3573463" y="3527425"/>
          <p14:tracePt t="20765" x="3649663" y="3543300"/>
          <p14:tracePt t="20772" x="3787775" y="3565525"/>
          <p14:tracePt t="20781" x="3825875" y="3565525"/>
          <p14:tracePt t="20788" x="3908425" y="3573463"/>
          <p14:tracePt t="20798" x="3962400" y="3573463"/>
          <p14:tracePt t="20803" x="4030663" y="3573463"/>
          <p14:tracePt t="20815" x="4038600" y="3573463"/>
          <p14:tracePt t="20819" x="4054475" y="3559175"/>
          <p14:tracePt t="20831" x="4054475" y="3551238"/>
          <p14:tracePt t="20835" x="4054475" y="3535363"/>
          <p14:tracePt t="20847" x="4054475" y="3521075"/>
          <p14:tracePt t="20851" x="4054475" y="3505200"/>
          <p14:tracePt t="20864" x="4016375" y="3497263"/>
          <p14:tracePt t="20867" x="3970338" y="3497263"/>
          <p14:tracePt t="20881" x="3870325" y="3497263"/>
          <p14:tracePt t="20884" x="3817938" y="3521075"/>
          <p14:tracePt t="20898" x="3717925" y="3589338"/>
          <p14:tracePt t="20899" x="3611563" y="3665538"/>
          <p14:tracePt t="20906" x="3527425" y="3733800"/>
          <p14:tracePt t="20915" x="3489325" y="3779838"/>
          <p14:tracePt t="20922" x="3429000" y="3848100"/>
          <p14:tracePt t="20931" x="3390900" y="3924300"/>
          <p14:tracePt t="20938" x="3344863" y="4038600"/>
          <p14:tracePt t="20949" x="3344863" y="4106863"/>
          <p14:tracePt t="20954" x="3344863" y="4183063"/>
          <p14:tracePt t="20964" x="3368675" y="4259263"/>
          <p14:tracePt t="20970" x="3421063" y="4343400"/>
          <p14:tracePt t="20981" x="3559175" y="4487863"/>
          <p14:tracePt t="20986" x="3673475" y="4572000"/>
          <p14:tracePt t="20998" x="3817938" y="4656138"/>
          <p14:tracePt t="21002" x="3984625" y="4716463"/>
          <p14:tracePt t="21014" x="4335463" y="4808538"/>
          <p14:tracePt t="21018" x="4465638" y="4808538"/>
          <p14:tracePt t="21031" x="4556125" y="4808538"/>
          <p14:tracePt t="21034" x="4632325" y="4808538"/>
          <p14:tracePt t="21047" x="4746625" y="4778375"/>
          <p14:tracePt t="21050" x="4778375" y="4754563"/>
          <p14:tracePt t="21429" x="4732338" y="4746625"/>
          <p14:tracePt t="21436" x="4670425" y="4724400"/>
          <p14:tracePt t="21444" x="4618038" y="4702175"/>
          <p14:tracePt t="21452" x="4564063" y="4670425"/>
          <p14:tracePt t="21460" x="4511675" y="4640263"/>
          <p14:tracePt t="21468" x="4449763" y="4602163"/>
          <p14:tracePt t="21476" x="4381500" y="4549775"/>
          <p14:tracePt t="21483" x="4313238" y="4495800"/>
          <p14:tracePt t="21492" x="4191000" y="4403725"/>
          <p14:tracePt t="21499" x="4046538" y="4289425"/>
          <p14:tracePt t="21507" x="3902075" y="4160838"/>
          <p14:tracePt t="21515" x="3832225" y="4092575"/>
          <p14:tracePt t="21523" x="3711575" y="3978275"/>
          <p14:tracePt t="21531" x="3581400" y="3870325"/>
          <p14:tracePt t="21539" x="3482975" y="3771900"/>
          <p14:tracePt t="21548" x="3444875" y="3741738"/>
          <p14:tracePt t="21555" x="3352800" y="3679825"/>
          <p14:tracePt t="21564" x="3276600" y="3641725"/>
          <p14:tracePt t="21571" x="3216275" y="3611563"/>
          <p14:tracePt t="21581" x="3162300" y="3597275"/>
          <p14:tracePt t="21587" x="3146425" y="3597275"/>
          <p14:tracePt t="21597" x="3108325" y="3589338"/>
          <p14:tracePt t="21602" x="3086100" y="3589338"/>
          <p14:tracePt t="21614" x="3063875" y="3589338"/>
          <p14:tracePt t="21618" x="3032125" y="3589338"/>
          <p14:tracePt t="21630" x="3017838" y="3597275"/>
          <p14:tracePt t="21648" x="2963863" y="3627438"/>
          <p14:tracePt t="21652" x="2903538" y="3665538"/>
          <p14:tracePt t="21664" x="2849563" y="3687763"/>
          <p14:tracePt t="21667" x="2773363" y="3725863"/>
          <p14:tracePt t="21682" x="2705100" y="3749675"/>
          <p14:tracePt t="21682" x="2667000" y="3763963"/>
          <p14:tracePt t="21689" x="2598738" y="3779838"/>
          <p14:tracePt t="21698" x="2522538" y="3787775"/>
          <p14:tracePt t="21705" x="2468563" y="3794125"/>
          <p14:tracePt t="21715" x="2416175" y="3794125"/>
          <p14:tracePt t="21721" x="2370138" y="3794125"/>
          <p14:tracePt t="21731" x="2332038" y="3771900"/>
          <p14:tracePt t="21737" x="2293938" y="3749675"/>
          <p14:tracePt t="21748" x="2263775" y="3717925"/>
          <p14:tracePt t="21753" x="2232025" y="3687763"/>
          <p14:tracePt t="21764" x="2201863" y="3649663"/>
          <p14:tracePt t="21769" x="2179638" y="3611563"/>
          <p14:tracePt t="21781" x="2155825" y="3581400"/>
          <p14:tracePt t="21784" x="2133600" y="3543300"/>
          <p14:tracePt t="21797" x="2111375" y="3505200"/>
          <p14:tracePt t="21801" x="2103438" y="3497263"/>
          <p14:tracePt t="21814" x="2087563" y="3467100"/>
          <p14:tracePt t="21817" x="2073275" y="3444875"/>
          <p14:tracePt t="21831" x="2065338" y="3429000"/>
          <p14:tracePt t="21834" x="2057400" y="3421063"/>
          <p14:tracePt t="21847" x="2057400" y="3406775"/>
          <p14:tracePt t="21848" x="2057400" y="3390900"/>
          <p14:tracePt t="21855" x="2057400" y="3375025"/>
          <p14:tracePt t="21958" x="2073275" y="3368675"/>
          <p14:tracePt t="21966" x="2087563" y="3360738"/>
          <p14:tracePt t="21974" x="2111375" y="3336925"/>
          <p14:tracePt t="21982" x="2133600" y="3330575"/>
          <p14:tracePt t="21990" x="2155825" y="3322638"/>
          <p14:tracePt t="21998" x="2179638" y="3306763"/>
          <p14:tracePt t="22006" x="2232025" y="3298825"/>
          <p14:tracePt t="22015" x="2278063" y="3298825"/>
          <p14:tracePt t="22021" x="2346325" y="3298825"/>
          <p14:tracePt t="22031" x="2378075" y="3298825"/>
          <p14:tracePt t="22037" x="2438400" y="3298825"/>
          <p14:tracePt t="22048" x="2498725" y="3298825"/>
          <p14:tracePt t="22053" x="2560638" y="3298825"/>
          <p14:tracePt t="22063" x="2613025" y="3306763"/>
          <p14:tracePt t="22069" x="2667000" y="3330575"/>
          <p14:tracePt t="22077" x="2713038" y="3344863"/>
          <p14:tracePt t="22085" x="2751138" y="3368675"/>
          <p14:tracePt t="22092" x="2789238" y="3382963"/>
          <p14:tracePt t="22100" x="2819400" y="3406775"/>
          <p14:tracePt t="22108" x="2857500" y="3444875"/>
          <p14:tracePt t="22116" x="2879725" y="3475038"/>
          <p14:tracePt t="22124" x="2925763" y="3543300"/>
          <p14:tracePt t="22132" x="2949575" y="3603625"/>
          <p14:tracePt t="22140" x="2963863" y="3657600"/>
          <p14:tracePt t="22148" x="2971800" y="3695700"/>
          <p14:tracePt t="22156" x="2987675" y="3763963"/>
          <p14:tracePt t="22165" x="3001963" y="3832225"/>
          <p14:tracePt t="22171" x="3009900" y="3886200"/>
          <p14:tracePt t="22181" x="3025775" y="3940175"/>
          <p14:tracePt t="22187" x="3032125" y="3984625"/>
          <p14:tracePt t="22198" x="3032125" y="4000500"/>
          <p14:tracePt t="22203" x="3040063" y="4046538"/>
          <p14:tracePt t="22214" x="3055938" y="4092575"/>
          <p14:tracePt t="22219" x="3063875" y="4122738"/>
          <p14:tracePt t="22233" x="3070225" y="4152900"/>
          <p14:tracePt t="22236" x="3078163" y="4175125"/>
          <p14:tracePt t="22248" x="3094038" y="4206875"/>
          <p14:tracePt t="22252" x="3108325" y="4229100"/>
          <p14:tracePt t="22264" x="3124200" y="4251325"/>
          <p14:tracePt t="22268" x="3146425" y="4275138"/>
          <p14:tracePt t="22281" x="3184525" y="4305300"/>
          <p14:tracePt t="22284" x="3222625" y="4327525"/>
          <p14:tracePt t="22298" x="3260725" y="4343400"/>
          <p14:tracePt t="22298" x="3306763" y="4359275"/>
          <p14:tracePt t="22306" x="3360738" y="4373563"/>
          <p14:tracePt t="22315" x="3406775" y="4381500"/>
          <p14:tracePt t="22322" x="3459163" y="4381500"/>
          <p14:tracePt t="22331" x="3551238" y="4381500"/>
          <p14:tracePt t="22338" x="3589338" y="4381500"/>
          <p14:tracePt t="22348" x="3687763" y="4381500"/>
          <p14:tracePt t="22353" x="3756025" y="4381500"/>
          <p14:tracePt t="22364" x="3825875" y="4359275"/>
          <p14:tracePt t="22369" x="3902075" y="4327525"/>
          <p14:tracePt t="22381" x="3932238" y="4313238"/>
          <p14:tracePt t="22385" x="3992563" y="4289425"/>
          <p14:tracePt t="22397" x="4046538" y="4267200"/>
          <p14:tracePt t="22401" x="4084638" y="4251325"/>
          <p14:tracePt t="22414" x="4130675" y="4229100"/>
          <p14:tracePt t="22418" x="4144963" y="4213225"/>
          <p14:tracePt t="22432" x="4168775" y="4198938"/>
          <p14:tracePt t="22433" x="4191000" y="4175125"/>
          <p14:tracePt t="22440" x="4213225" y="4160838"/>
          <p14:tracePt t="22448" x="4229100" y="4137025"/>
          <p14:tracePt t="22456" x="4251325" y="4114800"/>
          <p14:tracePt t="22465" x="4267200" y="4084638"/>
          <p14:tracePt t="22472" x="4275138" y="4054475"/>
          <p14:tracePt t="22481" x="4289425" y="4016375"/>
          <p14:tracePt t="22488" x="4305300" y="3970338"/>
          <p14:tracePt t="22498" x="4313238" y="3916363"/>
          <p14:tracePt t="22504" x="4313238" y="3863975"/>
          <p14:tracePt t="22514" x="4313238" y="3802063"/>
          <p14:tracePt t="22520" x="4313238" y="3733800"/>
          <p14:tracePt t="22531" x="4313238" y="3679825"/>
          <p14:tracePt t="22535" x="4313238" y="3611563"/>
          <p14:tracePt t="22547" x="4305300" y="3543300"/>
          <p14:tracePt t="22551" x="4283075" y="3421063"/>
          <p14:tracePt t="22564" x="4275138" y="3382963"/>
          <p14:tracePt t="22568" x="4259263" y="3322638"/>
          <p14:tracePt t="22581" x="4237038" y="3246438"/>
          <p14:tracePt t="22584" x="4221163" y="3184525"/>
          <p14:tracePt t="22597" x="4206875" y="3132138"/>
          <p14:tracePt t="22600" x="4191000" y="3094038"/>
          <p14:tracePt t="22615" x="4183063" y="3078163"/>
          <p14:tracePt t="22615" x="4168775" y="3048000"/>
          <p14:tracePt t="22622" x="4152900" y="3025775"/>
          <p14:tracePt t="22631" x="4137025" y="3009900"/>
          <p14:tracePt t="22638" x="4130675" y="2994025"/>
          <p14:tracePt t="22648" x="4106863" y="2987675"/>
          <p14:tracePt t="22654" x="4092575" y="2971800"/>
          <p14:tracePt t="22665" x="4068763" y="2971800"/>
          <p14:tracePt t="22669" x="4038600" y="2963863"/>
          <p14:tracePt t="22681" x="4008438" y="2955925"/>
          <p14:tracePt t="22686" x="3932238" y="2941638"/>
          <p14:tracePt t="22697" x="3870325" y="2925763"/>
          <p14:tracePt t="22702" x="3802063" y="2917825"/>
          <p14:tracePt t="22714" x="3725863" y="2903538"/>
          <p14:tracePt t="22717" x="3635375" y="2887663"/>
          <p14:tracePt t="22731" x="3543300" y="2873375"/>
          <p14:tracePt t="22734" x="3451225" y="2857500"/>
          <p14:tracePt t="22747" x="3352800" y="2841625"/>
          <p14:tracePt t="22751" x="3260725" y="2827338"/>
          <p14:tracePt t="22764" x="3178175" y="2811463"/>
          <p14:tracePt t="22765" x="3086100" y="2789238"/>
          <p14:tracePt t="22773" x="3048000" y="2781300"/>
          <p14:tracePt t="22782" x="2971800" y="2765425"/>
          <p14:tracePt t="22789" x="2911475" y="2759075"/>
          <p14:tracePt t="22798" x="2841625" y="2735263"/>
          <p14:tracePt t="22804" x="2789238" y="2720975"/>
          <p14:tracePt t="22815" x="2743200" y="2705100"/>
          <p14:tracePt t="22820" x="2713038" y="2682875"/>
          <p14:tracePt t="22831" x="2697163" y="2674938"/>
          <p14:tracePt t="22836" x="2674938" y="2651125"/>
          <p14:tracePt t="22847" x="2644775" y="2636838"/>
          <p14:tracePt t="22852" x="2628900" y="2620963"/>
          <p14:tracePt t="22864" x="2613025" y="2598738"/>
          <p14:tracePt t="22868" x="2606675" y="2582863"/>
          <p14:tracePt t="22881" x="2590800" y="2568575"/>
          <p14:tracePt t="22884" x="2574925" y="2552700"/>
          <p14:tracePt t="22898" x="2568575" y="2536825"/>
          <p14:tracePt t="22902" x="2544763" y="2514600"/>
          <p14:tracePt t="22915" x="2544763" y="2498725"/>
          <p14:tracePt t="22915" x="2530475" y="2484438"/>
          <p14:tracePt t="22923" x="2522538" y="2454275"/>
          <p14:tracePt t="22931" x="2514600" y="2446338"/>
          <p14:tracePt t="22939" x="2506663" y="2430463"/>
          <p14:tracePt t="22948" x="2498725" y="2416175"/>
          <p14:tracePt t="22954" x="2498725" y="2400300"/>
          <p14:tracePt t="22966" x="2492375" y="2392363"/>
          <p14:tracePt t="22971" x="2492375" y="2378075"/>
          <p14:tracePt t="22981" x="2492375" y="2370138"/>
          <p14:tracePt t="22986" x="2492375" y="2362200"/>
          <p14:tracePt t="22997" x="2484438" y="2362200"/>
          <p14:tracePt t="23002" x="2484438" y="2354263"/>
          <p14:tracePt t="23050" x="2484438" y="2346325"/>
          <p14:tracePt t="23057" x="2492375" y="2346325"/>
          <p14:tracePt t="23065" x="2498725" y="2346325"/>
          <p14:tracePt t="23073" x="2506663" y="2346325"/>
          <p14:tracePt t="23280" x="2492375" y="2346325"/>
          <p14:tracePt t="23287" x="2460625" y="2339975"/>
          <p14:tracePt t="23297" x="2422525" y="2332038"/>
          <p14:tracePt t="23302" x="2378075" y="2324100"/>
          <p14:tracePt t="23310" x="2332038" y="2308225"/>
          <p14:tracePt t="23318" x="2278063" y="2293938"/>
          <p14:tracePt t="23326" x="2225675" y="2286000"/>
          <p14:tracePt t="23334" x="2179638" y="2278063"/>
          <p14:tracePt t="23342" x="2133600" y="2278063"/>
          <p14:tracePt t="23350" x="2057400" y="2263775"/>
          <p14:tracePt t="23358" x="1989138" y="2255838"/>
          <p14:tracePt t="23366" x="1973263" y="2255838"/>
          <p14:tracePt t="23374" x="1935163" y="2255838"/>
          <p14:tracePt t="23381" x="1905000" y="2255838"/>
          <p14:tracePt t="23389" x="1889125" y="2247900"/>
          <p14:tracePt t="23398" x="1882775" y="2247900"/>
          <p14:tracePt t="23405" x="1874838" y="2247900"/>
          <p14:tracePt t="23437" x="1897063" y="2247900"/>
          <p14:tracePt t="23447" x="1927225" y="2247900"/>
          <p14:tracePt t="23452" x="1958975" y="2247900"/>
          <p14:tracePt t="23460" x="2003425" y="2247900"/>
          <p14:tracePt t="23482" x="2117725" y="2247900"/>
          <p14:tracePt t="23502" x="2217738" y="2247900"/>
          <p14:tracePt t="23503" x="2354263" y="2247900"/>
          <p14:tracePt t="23510" x="2392363" y="2247900"/>
          <p14:tracePt t="23516" x="2460625" y="2255838"/>
          <p14:tracePt t="23524" x="2530475" y="2255838"/>
          <p14:tracePt t="23532" x="2582863" y="2263775"/>
          <p14:tracePt t="23539" x="2628900" y="2270125"/>
          <p14:tracePt t="23548" x="2651125" y="2278063"/>
          <p14:tracePt t="23555" x="2689225" y="2286000"/>
          <p14:tracePt t="23565" x="2713038" y="2293938"/>
          <p14:tracePt t="23571" x="2735263" y="2301875"/>
          <p14:tracePt t="23582" x="2751138" y="2308225"/>
          <p14:tracePt t="23587" x="2759075" y="2316163"/>
          <p14:tracePt t="23598" x="2765425" y="2324100"/>
          <p14:tracePt t="23603" x="2765425" y="2332038"/>
          <p14:tracePt t="23614" x="2765425" y="2346325"/>
          <p14:tracePt t="23619" x="2765425" y="2362200"/>
          <p14:tracePt t="23631" x="2765425" y="2370138"/>
          <p14:tracePt t="23635" x="2759075" y="2384425"/>
          <p14:tracePt t="23647" x="2743200" y="2400300"/>
          <p14:tracePt t="23651" x="2727325" y="2416175"/>
          <p14:tracePt t="23664" x="2713038" y="2438400"/>
          <p14:tracePt t="23668" x="2705100" y="2460625"/>
          <p14:tracePt t="23681" x="2689225" y="2484438"/>
          <p14:tracePt t="23682" x="2682875" y="2506663"/>
          <p14:tracePt t="23690" x="2674938" y="2544763"/>
          <p14:tracePt t="23698" x="2674938" y="2568575"/>
          <p14:tracePt t="23706" x="2674938" y="2598738"/>
          <p14:tracePt t="23715" x="2674938" y="2628900"/>
          <p14:tracePt t="23722" x="2689225" y="2659063"/>
          <p14:tracePt t="23731" x="2713038" y="2705100"/>
          <p14:tracePt t="23737" x="2735263" y="2735263"/>
          <p14:tracePt t="23748" x="2773363" y="2773363"/>
          <p14:tracePt t="23753" x="2811463" y="2811463"/>
          <p14:tracePt t="23764" x="2849563" y="2857500"/>
          <p14:tracePt t="23769" x="2895600" y="2903538"/>
          <p14:tracePt t="23781" x="2971800" y="2971800"/>
          <p14:tracePt t="23785" x="3040063" y="3017838"/>
          <p14:tracePt t="23797" x="3101975" y="3063875"/>
          <p14:tracePt t="23801" x="3132138" y="3086100"/>
          <p14:tracePt t="23814" x="3200400" y="3124200"/>
          <p14:tracePt t="23818" x="3260725" y="3170238"/>
          <p14:tracePt t="23831" x="3330575" y="3200400"/>
          <p14:tracePt t="23834" x="3444875" y="3246438"/>
          <p14:tracePt t="23848" x="3482975" y="3254375"/>
          <p14:tracePt t="23849" x="3551238" y="3276600"/>
          <p14:tracePt t="23856" x="3619500" y="3292475"/>
          <p14:tracePt t="23865" x="3687763" y="3298825"/>
          <p14:tracePt t="23871" x="3756025" y="3306763"/>
          <p14:tracePt t="23882" x="3825875" y="3322638"/>
          <p14:tracePt t="23888" x="3894138" y="3330575"/>
          <p14:tracePt t="23898" x="3946525" y="3330575"/>
          <p14:tracePt t="23903" x="4008438" y="3344863"/>
          <p14:tracePt t="23914" x="4054475" y="3344863"/>
          <p14:tracePt t="23919" x="4098925" y="3352800"/>
          <p14:tracePt t="23931" x="4114800" y="3360738"/>
          <p14:tracePt t="23935" x="4144963" y="3360738"/>
          <p14:tracePt t="23947" x="4168775" y="3368675"/>
          <p14:tracePt t="23951" x="4191000" y="3375025"/>
          <p14:tracePt t="23964" x="4206875" y="3382963"/>
          <p14:tracePt t="23968" x="4229100" y="3398838"/>
          <p14:tracePt t="23981" x="4251325" y="3413125"/>
          <p14:tracePt t="23984" x="4259263" y="3429000"/>
          <p14:tracePt t="23998" x="4275138" y="3459163"/>
          <p14:tracePt t="23999" x="4289425" y="3489325"/>
          <p14:tracePt t="24006" x="4297363" y="3521075"/>
          <p14:tracePt t="24015" x="4313238" y="3573463"/>
          <p14:tracePt t="24022" x="4327525" y="3657600"/>
          <p14:tracePt t="24032" x="4335463" y="3695700"/>
          <p14:tracePt t="24039" x="4335463" y="3756025"/>
          <p14:tracePt t="24057" x="4335463" y="3940175"/>
          <p14:tracePt t="24064" x="4335463" y="4016375"/>
          <p14:tracePt t="24069" x="4335463" y="4054475"/>
          <p14:tracePt t="24077" x="4327525" y="4122738"/>
          <p14:tracePt t="24085" x="4313238" y="4175125"/>
          <p14:tracePt t="24093" x="4289425" y="4229100"/>
          <p14:tracePt t="24101" x="4267200" y="4275138"/>
          <p14:tracePt t="24109" x="4244975" y="4321175"/>
          <p14:tracePt t="24117" x="4221163" y="4351338"/>
          <p14:tracePt t="24125" x="4191000" y="4381500"/>
          <p14:tracePt t="24133" x="4168775" y="4403725"/>
          <p14:tracePt t="24140" x="4137025" y="4419600"/>
          <p14:tracePt t="24149" x="4106863" y="4435475"/>
          <p14:tracePt t="24156" x="4068763" y="4449763"/>
          <p14:tracePt t="24165" x="4022725" y="4449763"/>
          <p14:tracePt t="24172" x="3978275" y="4457700"/>
          <p14:tracePt t="24181" x="3924300" y="4465638"/>
          <p14:tracePt t="24188" x="3832225" y="4465638"/>
          <p14:tracePt t="24199" x="3756025" y="4465638"/>
          <p14:tracePt t="24204" x="3665538" y="4449763"/>
          <p14:tracePt t="24215" x="3565525" y="4419600"/>
          <p14:tracePt t="24220" x="3459163" y="4397375"/>
          <p14:tracePt t="24233" x="3230563" y="4321175"/>
          <p14:tracePt t="24236" x="3162300" y="4305300"/>
          <p14:tracePt t="24247" x="3032125" y="4259263"/>
          <p14:tracePt t="24251" x="2895600" y="4206875"/>
          <p14:tracePt t="24264" x="2765425" y="4160838"/>
          <p14:tracePt t="24267" x="2713038" y="4137025"/>
          <p14:tracePt t="24281" x="2620963" y="4092575"/>
          <p14:tracePt t="24286" x="2536825" y="4046538"/>
          <p14:tracePt t="24297" x="2484438" y="4000500"/>
          <p14:tracePt t="24300" x="2438400" y="3954463"/>
          <p14:tracePt t="24314" x="2392363" y="3908425"/>
          <p14:tracePt t="24318" x="2362200" y="3870325"/>
          <p14:tracePt t="24331" x="2346325" y="3825875"/>
          <p14:tracePt t="24331" x="2332038" y="3787775"/>
          <p14:tracePt t="24338" x="2324100" y="3749675"/>
          <p14:tracePt t="24348" x="2316163" y="3733800"/>
          <p14:tracePt t="24354" x="2308225" y="3679825"/>
          <p14:tracePt t="24365" x="2308225" y="3665538"/>
          <p14:tracePt t="24370" x="2308225" y="3635375"/>
          <p14:tracePt t="24381" x="2308225" y="3611563"/>
          <p14:tracePt t="24386" x="2308225" y="3589338"/>
          <p14:tracePt t="24397" x="2308225" y="3565525"/>
          <p14:tracePt t="24402" x="2308225" y="3551238"/>
          <p14:tracePt t="24414" x="2308225" y="3535363"/>
          <p14:tracePt t="24417" x="2308225" y="3521075"/>
          <p14:tracePt t="24431" x="2308225" y="3505200"/>
          <p14:tracePt t="24434" x="2308225" y="3497263"/>
          <p14:tracePt t="24447" x="2308225" y="3489325"/>
          <p14:tracePt t="24465" x="2308225" y="3482975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15AFB3C-13D9-E67E-1E7B-8D615B92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Cipher – Static mode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8BA722-8D6A-F5B4-6623-2A9602253FFC}"/>
              </a:ext>
            </a:extLst>
          </p:cNvPr>
          <p:cNvSpPr txBox="1"/>
          <p:nvPr/>
        </p:nvSpPr>
        <p:spPr>
          <a:xfrm>
            <a:off x="1893524" y="1812560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01AEE7C-4D09-6B01-DA2B-A4627A88FEC3}"/>
              </a:ext>
            </a:extLst>
          </p:cNvPr>
          <p:cNvSpPr txBox="1"/>
          <p:nvPr/>
        </p:nvSpPr>
        <p:spPr>
          <a:xfrm>
            <a:off x="3121042" y="1812560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38BA770-A722-DBB2-29B6-9BB8C8B1E0EC}"/>
              </a:ext>
            </a:extLst>
          </p:cNvPr>
          <p:cNvCxnSpPr>
            <a:cxnSpLocks/>
          </p:cNvCxnSpPr>
          <p:nvPr/>
        </p:nvCxnSpPr>
        <p:spPr>
          <a:xfrm>
            <a:off x="2550017" y="2091088"/>
            <a:ext cx="581187" cy="1112593"/>
          </a:xfrm>
          <a:prstGeom prst="line">
            <a:avLst/>
          </a:prstGeom>
          <a:ln>
            <a:solidFill>
              <a:srgbClr val="FFFF00"/>
            </a:solidFill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2B9993F-728B-921D-A735-2CDEB6E00AEB}"/>
              </a:ext>
            </a:extLst>
          </p:cNvPr>
          <p:cNvCxnSpPr>
            <a:cxnSpLocks/>
          </p:cNvCxnSpPr>
          <p:nvPr/>
        </p:nvCxnSpPr>
        <p:spPr>
          <a:xfrm>
            <a:off x="2560179" y="3203681"/>
            <a:ext cx="571025" cy="1094168"/>
          </a:xfrm>
          <a:prstGeom prst="line">
            <a:avLst/>
          </a:prstGeom>
          <a:ln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65DD016-EBDE-D26F-6C58-C470E65665A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50017" y="3797719"/>
            <a:ext cx="571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94870E1-DF70-104C-6951-B65A85637B31}"/>
              </a:ext>
            </a:extLst>
          </p:cNvPr>
          <p:cNvCxnSpPr>
            <a:cxnSpLocks/>
          </p:cNvCxnSpPr>
          <p:nvPr/>
        </p:nvCxnSpPr>
        <p:spPr>
          <a:xfrm>
            <a:off x="2534960" y="4297849"/>
            <a:ext cx="586082" cy="575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C548348-5295-9FD7-9CB8-2D32035299C0}"/>
              </a:ext>
            </a:extLst>
          </p:cNvPr>
          <p:cNvCxnSpPr>
            <a:cxnSpLocks/>
          </p:cNvCxnSpPr>
          <p:nvPr/>
        </p:nvCxnSpPr>
        <p:spPr>
          <a:xfrm flipV="1">
            <a:off x="2550017" y="2647384"/>
            <a:ext cx="571025" cy="2225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6718070-E583-7248-165C-96C5B7EBDCF4}"/>
              </a:ext>
            </a:extLst>
          </p:cNvPr>
          <p:cNvCxnSpPr>
            <a:cxnSpLocks/>
          </p:cNvCxnSpPr>
          <p:nvPr/>
        </p:nvCxnSpPr>
        <p:spPr>
          <a:xfrm flipV="1">
            <a:off x="2545122" y="2147255"/>
            <a:ext cx="555596" cy="510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8F660B70-2D15-266A-71EB-23952D9894BC}"/>
              </a:ext>
            </a:extLst>
          </p:cNvPr>
          <p:cNvSpPr/>
          <p:nvPr/>
        </p:nvSpPr>
        <p:spPr>
          <a:xfrm>
            <a:off x="946295" y="2975610"/>
            <a:ext cx="772732" cy="47568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015A160D-8758-32BD-D0A4-6BC3E486D974}"/>
              </a:ext>
            </a:extLst>
          </p:cNvPr>
          <p:cNvSpPr/>
          <p:nvPr/>
        </p:nvSpPr>
        <p:spPr>
          <a:xfrm>
            <a:off x="3723303" y="2057134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023F950-4131-0830-35B2-C699D69A6755}"/>
              </a:ext>
            </a:extLst>
          </p:cNvPr>
          <p:cNvSpPr/>
          <p:nvPr/>
        </p:nvSpPr>
        <p:spPr>
          <a:xfrm>
            <a:off x="3723303" y="2603095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2E25380C-0269-FC4C-361B-8645E51D6D72}"/>
              </a:ext>
            </a:extLst>
          </p:cNvPr>
          <p:cNvSpPr/>
          <p:nvPr/>
        </p:nvSpPr>
        <p:spPr>
          <a:xfrm>
            <a:off x="3723303" y="3149056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6AD0A4CB-081B-3137-2D0F-D6AA3ECFFD5A}"/>
              </a:ext>
            </a:extLst>
          </p:cNvPr>
          <p:cNvSpPr/>
          <p:nvPr/>
        </p:nvSpPr>
        <p:spPr>
          <a:xfrm>
            <a:off x="3712391" y="369501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65369654-3605-57F3-37FC-90106D28F424}"/>
              </a:ext>
            </a:extLst>
          </p:cNvPr>
          <p:cNvSpPr/>
          <p:nvPr/>
        </p:nvSpPr>
        <p:spPr>
          <a:xfrm>
            <a:off x="3701125" y="4240978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B6B43B2E-5FC7-3671-B68A-E99569D91A3A}"/>
              </a:ext>
            </a:extLst>
          </p:cNvPr>
          <p:cNvSpPr/>
          <p:nvPr/>
        </p:nvSpPr>
        <p:spPr>
          <a:xfrm>
            <a:off x="3701952" y="478693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AFE2E291-CEDC-F344-31A1-624A96733E4B}"/>
              </a:ext>
            </a:extLst>
          </p:cNvPr>
          <p:cNvCxnSpPr>
            <a:stCxn id="22" idx="6"/>
            <a:endCxn id="23" idx="6"/>
          </p:cNvCxnSpPr>
          <p:nvPr/>
        </p:nvCxnSpPr>
        <p:spPr>
          <a:xfrm>
            <a:off x="3852091" y="2121528"/>
            <a:ext cx="12700" cy="545961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肘形接點 30">
            <a:extLst>
              <a:ext uri="{FF2B5EF4-FFF2-40B4-BE49-F238E27FC236}">
                <a16:creationId xmlns:a16="http://schemas.microsoft.com/office/drawing/2014/main" id="{97DA5867-A53A-725C-B789-8E04009D52BC}"/>
              </a:ext>
            </a:extLst>
          </p:cNvPr>
          <p:cNvCxnSpPr>
            <a:cxnSpLocks/>
            <a:stCxn id="24" idx="6"/>
            <a:endCxn id="26" idx="6"/>
          </p:cNvCxnSpPr>
          <p:nvPr/>
        </p:nvCxnSpPr>
        <p:spPr>
          <a:xfrm flipH="1">
            <a:off x="3829913" y="3213450"/>
            <a:ext cx="22178" cy="1091922"/>
          </a:xfrm>
          <a:prstGeom prst="bentConnector3">
            <a:avLst>
              <a:gd name="adj1" fmla="val -1030751"/>
            </a:avLst>
          </a:prstGeom>
          <a:ln>
            <a:solidFill>
              <a:srgbClr val="FFFF00"/>
            </a:solidFill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肘形接點 33">
            <a:extLst>
              <a:ext uri="{FF2B5EF4-FFF2-40B4-BE49-F238E27FC236}">
                <a16:creationId xmlns:a16="http://schemas.microsoft.com/office/drawing/2014/main" id="{85FD3C6E-688C-A26E-375E-9F4262E4224B}"/>
              </a:ext>
            </a:extLst>
          </p:cNvPr>
          <p:cNvCxnSpPr>
            <a:cxnSpLocks/>
            <a:stCxn id="25" idx="6"/>
            <a:endCxn id="27" idx="6"/>
          </p:cNvCxnSpPr>
          <p:nvPr/>
        </p:nvCxnSpPr>
        <p:spPr>
          <a:xfrm flipH="1">
            <a:off x="3830740" y="3759411"/>
            <a:ext cx="10439" cy="1091920"/>
          </a:xfrm>
          <a:prstGeom prst="bentConnector3">
            <a:avLst>
              <a:gd name="adj1" fmla="val -4951854"/>
            </a:avLst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5AB6E4F-39E4-044B-BE92-AA7302B740D0}"/>
              </a:ext>
            </a:extLst>
          </p:cNvPr>
          <p:cNvSpPr txBox="1"/>
          <p:nvPr/>
        </p:nvSpPr>
        <p:spPr>
          <a:xfrm>
            <a:off x="4338398" y="2052166"/>
            <a:ext cx="480560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對應表</a:t>
            </a:r>
            <a:r>
              <a:rPr lang="en-US" altLang="zh-TW" dirty="0"/>
              <a:t> mapper</a:t>
            </a:r>
            <a:r>
              <a:rPr lang="zh-TW" altLang="en-US" dirty="0"/>
              <a:t>，共分為兩部分，</a:t>
            </a:r>
            <a:br>
              <a:rPr lang="en-US" altLang="zh-TW" dirty="0"/>
            </a:br>
            <a:r>
              <a:rPr lang="zh-TW" altLang="en-US" dirty="0"/>
              <a:t>以下白色為第一部分、綠色為第二部分的線路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輸入端用綠色箭頭表示，輸出端用黃色箭頭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當輸入從第一格導入時，迴路用黃色呈現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所以當反過來從第三格輸入時，將得到反過來結果。（相當於解碼</a:t>
            </a:r>
            <a:r>
              <a:rPr lang="en-US" altLang="zh-TW" dirty="0"/>
              <a:t> - Decode</a:t>
            </a:r>
            <a:r>
              <a:rPr lang="zh-TW" altLang="en-US" dirty="0"/>
              <a:t>）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>
                <a:solidFill>
                  <a:srgbClr val="FFFF00"/>
                </a:solidFill>
              </a:rPr>
              <a:t>在</a:t>
            </a:r>
            <a:r>
              <a:rPr lang="en-US" altLang="zh-TW" dirty="0">
                <a:solidFill>
                  <a:srgbClr val="FFFF00"/>
                </a:solidFill>
              </a:rPr>
              <a:t>mapper</a:t>
            </a:r>
            <a:r>
              <a:rPr lang="zh-TW" altLang="en-US" dirty="0">
                <a:solidFill>
                  <a:srgbClr val="FFFF00"/>
                </a:solidFill>
              </a:rPr>
              <a:t>不改變的情況下，</a:t>
            </a:r>
            <a:r>
              <a:rPr lang="en-US" altLang="zh-TW" dirty="0">
                <a:solidFill>
                  <a:srgbClr val="FFFF00"/>
                </a:solidFill>
              </a:rPr>
              <a:t>Encode</a:t>
            </a:r>
            <a:r>
              <a:rPr lang="zh-TW" altLang="en-US" dirty="0">
                <a:solidFill>
                  <a:srgbClr val="FFFF00"/>
                </a:solidFill>
              </a:rPr>
              <a:t>與</a:t>
            </a:r>
            <a:r>
              <a:rPr lang="en-US" altLang="zh-TW" dirty="0">
                <a:solidFill>
                  <a:srgbClr val="FFFF00"/>
                </a:solidFill>
              </a:rPr>
              <a:t>Decode</a:t>
            </a:r>
            <a:r>
              <a:rPr lang="zh-TW" altLang="en-US" dirty="0">
                <a:solidFill>
                  <a:srgbClr val="FFFF00"/>
                </a:solidFill>
              </a:rPr>
              <a:t>是一樣的</a:t>
            </a:r>
            <a:r>
              <a:rPr lang="en-US" altLang="zh-TW" dirty="0">
                <a:solidFill>
                  <a:srgbClr val="FFFF00"/>
                </a:solidFill>
              </a:rPr>
              <a:t> – </a:t>
            </a:r>
            <a:r>
              <a:rPr lang="zh-TW" altLang="en-US" dirty="0">
                <a:solidFill>
                  <a:srgbClr val="FFFF00"/>
                </a:solidFill>
              </a:rPr>
              <a:t>靜態模式</a:t>
            </a:r>
            <a:endParaRPr lang="en-US" altLang="zh-TW" dirty="0">
              <a:solidFill>
                <a:srgbClr val="FFFF00"/>
              </a:solidFill>
            </a:endParaRPr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B6597CE7-9E0E-DAD0-07FA-027A769B93FC}"/>
              </a:ext>
            </a:extLst>
          </p:cNvPr>
          <p:cNvSpPr/>
          <p:nvPr/>
        </p:nvSpPr>
        <p:spPr>
          <a:xfrm flipH="1">
            <a:off x="915059" y="1853941"/>
            <a:ext cx="772732" cy="47568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3D16C49-3E04-BB38-F122-EA168A447867}"/>
              </a:ext>
            </a:extLst>
          </p:cNvPr>
          <p:cNvSpPr txBox="1"/>
          <p:nvPr/>
        </p:nvSpPr>
        <p:spPr>
          <a:xfrm>
            <a:off x="7869677" y="26264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4</a:t>
            </a:r>
            <a:endParaRPr kumimoji="1" lang="zh-TW" altLang="en-US" sz="36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947FD9B-95C8-8761-2486-FD1BB7ECCFC2}"/>
              </a:ext>
            </a:extLst>
          </p:cNvPr>
          <p:cNvSpPr txBox="1"/>
          <p:nvPr/>
        </p:nvSpPr>
        <p:spPr>
          <a:xfrm>
            <a:off x="1794615" y="6085546"/>
            <a:ext cx="5835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範例用</a:t>
            </a:r>
            <a:r>
              <a:rPr lang="en-US" altLang="zh-TW" dirty="0"/>
              <a:t>6</a:t>
            </a:r>
            <a:r>
              <a:rPr lang="zh-TW" altLang="en-US" dirty="0"/>
              <a:t>個字母，實際上有</a:t>
            </a:r>
            <a:r>
              <a:rPr lang="en-US" altLang="zh-TW" u="sng" dirty="0"/>
              <a:t>26</a:t>
            </a:r>
            <a:r>
              <a:rPr lang="zh-TW" altLang="en-US" u="sng" dirty="0"/>
              <a:t>個字母</a:t>
            </a:r>
            <a:r>
              <a:rPr lang="zh-TW" altLang="en-US" dirty="0"/>
              <a:t>＋</a:t>
            </a:r>
            <a:r>
              <a:rPr lang="en-US" altLang="zh-TW" u="sng" dirty="0"/>
              <a:t>7</a:t>
            </a:r>
            <a:r>
              <a:rPr lang="zh-TW" altLang="en-US" u="sng" dirty="0"/>
              <a:t>種符號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, ! ? - : _</a:t>
            </a:r>
          </a:p>
          <a:p>
            <a:r>
              <a:rPr lang="en-US" altLang="zh-TW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ABCDEFGHIJKLMNOPQRSTUVWXYZ.,!?-:_</a:t>
            </a:r>
            <a:endParaRPr lang="zh-TW" alt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太陽 11">
            <a:extLst>
              <a:ext uri="{FF2B5EF4-FFF2-40B4-BE49-F238E27FC236}">
                <a16:creationId xmlns:a16="http://schemas.microsoft.com/office/drawing/2014/main" id="{F03B54C2-5953-7782-4BC7-8EF498BC97BB}"/>
              </a:ext>
            </a:extLst>
          </p:cNvPr>
          <p:cNvSpPr/>
          <p:nvPr/>
        </p:nvSpPr>
        <p:spPr>
          <a:xfrm>
            <a:off x="1332661" y="6016898"/>
            <a:ext cx="506627" cy="506627"/>
          </a:xfrm>
          <a:prstGeom prst="su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AC93BC7-0160-665F-D275-E8CF817CA2AC}"/>
              </a:ext>
            </a:extLst>
          </p:cNvPr>
          <p:cNvSpPr txBox="1"/>
          <p:nvPr/>
        </p:nvSpPr>
        <p:spPr>
          <a:xfrm>
            <a:off x="2423674" y="1398709"/>
            <a:ext cx="2491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Rotor         </a:t>
            </a:r>
            <a:r>
              <a:rPr lang="en-US" altLang="zh-TW" dirty="0">
                <a:solidFill>
                  <a:srgbClr val="92D050"/>
                </a:solidFill>
              </a:rPr>
              <a:t>Reflector</a:t>
            </a:r>
            <a:endParaRPr lang="zh-TW" altLang="en-US" dirty="0">
              <a:solidFill>
                <a:srgbClr val="92D050"/>
              </a:solidFill>
            </a:endParaRPr>
          </a:p>
        </p:txBody>
      </p:sp>
      <p:pic>
        <p:nvPicPr>
          <p:cNvPr id="16" name="音訊 15">
            <a:hlinkClick r:id="" action="ppaction://media"/>
            <a:extLst>
              <a:ext uri="{FF2B5EF4-FFF2-40B4-BE49-F238E27FC236}">
                <a16:creationId xmlns:a16="http://schemas.microsoft.com/office/drawing/2014/main" id="{26850E9A-C0A3-E119-8BE4-A28CDD6753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4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80"/>
    </mc:Choice>
    <mc:Fallback xmlns="">
      <p:transition spd="slow" advTm="33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66" x="2263775" y="3482975"/>
          <p14:tracePt t="2778" x="2247900" y="3475038"/>
          <p14:tracePt t="2779" x="2232025" y="3467100"/>
          <p14:tracePt t="2786" x="2217738" y="3459163"/>
          <p14:tracePt t="2795" x="2209800" y="3444875"/>
          <p14:tracePt t="2801" x="2209800" y="3429000"/>
          <p14:tracePt t="2811" x="2209800" y="3398838"/>
          <p14:tracePt t="2816" x="2209800" y="3352800"/>
          <p14:tracePt t="2828" x="2209800" y="3260725"/>
          <p14:tracePt t="2832" x="2209800" y="3146425"/>
          <p14:tracePt t="2844" x="2232025" y="2994025"/>
          <p14:tracePt t="2849" x="2278063" y="2803525"/>
          <p14:tracePt t="2861" x="2316163" y="2598738"/>
          <p14:tracePt t="2864" x="2370138" y="2392363"/>
          <p14:tracePt t="2878" x="2430463" y="2155825"/>
          <p14:tracePt t="2881" x="2506663" y="1920875"/>
          <p14:tracePt t="2895" x="2598738" y="1676400"/>
          <p14:tracePt t="2896" x="2697163" y="1447800"/>
          <p14:tracePt t="2904" x="2743200" y="1363663"/>
          <p14:tracePt t="2912" x="2827338" y="1189038"/>
          <p14:tracePt t="2919" x="2865438" y="1135063"/>
          <p14:tracePt t="2929" x="2933700" y="1020763"/>
          <p14:tracePt t="2935" x="2979738" y="952500"/>
          <p14:tracePt t="2945" x="2994025" y="936625"/>
          <p14:tracePt t="2951" x="3032125" y="898525"/>
          <p14:tracePt t="2963" x="3086100" y="854075"/>
          <p14:tracePt t="2967" x="3101975" y="854075"/>
          <p14:tracePt t="2978" x="3132138" y="838200"/>
          <p14:tracePt t="2984" x="3154363" y="838200"/>
          <p14:tracePt t="2995" x="3178175" y="838200"/>
          <p14:tracePt t="2998" x="3200400" y="846138"/>
          <p14:tracePt t="3011" x="3230563" y="876300"/>
          <p14:tracePt t="3015" x="3260725" y="898525"/>
          <p14:tracePt t="3028" x="3292475" y="922338"/>
          <p14:tracePt t="3031" x="3330575" y="952500"/>
          <p14:tracePt t="3045" x="3352800" y="982663"/>
          <p14:tracePt t="3047" x="3368675" y="1006475"/>
          <p14:tracePt t="3061" x="3382963" y="1036638"/>
          <p14:tracePt t="3062" x="3398838" y="1058863"/>
          <p14:tracePt t="3069" x="3398838" y="1096963"/>
          <p14:tracePt t="3082" x="3398838" y="1127125"/>
          <p14:tracePt t="3085" x="3398838" y="1158875"/>
          <p14:tracePt t="3095" x="3390900" y="1181100"/>
          <p14:tracePt t="3101" x="3375025" y="1211263"/>
          <p14:tracePt t="3111" x="3352800" y="1235075"/>
          <p14:tracePt t="3117" x="3330575" y="1257300"/>
          <p14:tracePt t="3128" x="3306763" y="1273175"/>
          <p14:tracePt t="3133" x="3298825" y="1279525"/>
          <p14:tracePt t="3145" x="3260725" y="1303338"/>
          <p14:tracePt t="3149" x="3238500" y="1311275"/>
          <p14:tracePt t="3161" x="3216275" y="1325563"/>
          <p14:tracePt t="3166" x="3192463" y="1341438"/>
          <p14:tracePt t="3178" x="3170238" y="1349375"/>
          <p14:tracePt t="3181" x="3140075" y="1363663"/>
          <p14:tracePt t="3195" x="3132138" y="1371600"/>
          <p14:tracePt t="3198" x="3108325" y="1387475"/>
          <p14:tracePt t="3213" x="3094038" y="1401763"/>
          <p14:tracePt t="3213" x="3078163" y="1409700"/>
          <p14:tracePt t="3220" x="3063875" y="1425575"/>
          <p14:tracePt t="3228" x="3055938" y="1431925"/>
          <p14:tracePt t="3236" x="3048000" y="1439863"/>
          <p14:tracePt t="3247" x="3040063" y="1455738"/>
          <p14:tracePt t="3252" x="3040063" y="1463675"/>
          <p14:tracePt t="3262" x="3025775" y="1470025"/>
          <p14:tracePt t="3267" x="3025775" y="1477963"/>
          <p14:tracePt t="3278" x="3017838" y="1493838"/>
          <p14:tracePt t="3283" x="3009900" y="1501775"/>
          <p14:tracePt t="3294" x="3001963" y="1508125"/>
          <p14:tracePt t="3299" x="3001963" y="1516063"/>
          <p14:tracePt t="3311" x="2994025" y="1524000"/>
          <p14:tracePt t="3322" x="2994025" y="1531938"/>
          <p14:tracePt t="3338" x="2987675" y="1539875"/>
          <p14:tracePt t="3386" x="2994025" y="1539875"/>
          <p14:tracePt t="3394" x="2994025" y="1524000"/>
          <p14:tracePt t="3401" x="3001963" y="1516063"/>
          <p14:tracePt t="3411" x="3009900" y="1501775"/>
          <p14:tracePt t="3418" x="3017838" y="1485900"/>
          <p14:tracePt t="3428" x="3032125" y="1470025"/>
          <p14:tracePt t="3433" x="3048000" y="1447800"/>
          <p14:tracePt t="3444" x="3063875" y="1431925"/>
          <p14:tracePt t="3449" x="3086100" y="1425575"/>
          <p14:tracePt t="3457" x="3108325" y="1409700"/>
          <p14:tracePt t="3465" x="3132138" y="1393825"/>
          <p14:tracePt t="3473" x="3162300" y="1393825"/>
          <p14:tracePt t="3481" x="3192463" y="1387475"/>
          <p14:tracePt t="3489" x="3260725" y="1371600"/>
          <p14:tracePt t="3497" x="3322638" y="1371600"/>
          <p14:tracePt t="3504" x="3382963" y="1363663"/>
          <p14:tracePt t="3512" x="3451225" y="1355725"/>
          <p14:tracePt t="3520" x="3535363" y="1349375"/>
          <p14:tracePt t="3528" x="3635375" y="1349375"/>
          <p14:tracePt t="3536" x="3733800" y="1341438"/>
          <p14:tracePt t="3545" x="3825875" y="1333500"/>
          <p14:tracePt t="3552" x="3878263" y="1333500"/>
          <p14:tracePt t="3561" x="3962400" y="1333500"/>
          <p14:tracePt t="3568" x="4046538" y="1333500"/>
          <p14:tracePt t="3578" x="4106863" y="1333500"/>
          <p14:tracePt t="3583" x="4168775" y="1349375"/>
          <p14:tracePt t="3595" x="4213225" y="1379538"/>
          <p14:tracePt t="3600" x="4259263" y="1409700"/>
          <p14:tracePt t="3611" x="4289425" y="1447800"/>
          <p14:tracePt t="3615" x="4297363" y="1463675"/>
          <p14:tracePt t="3627" x="4321175" y="1493838"/>
          <p14:tracePt t="3631" x="4335463" y="1516063"/>
          <p14:tracePt t="3644" x="4343400" y="1539875"/>
          <p14:tracePt t="3647" x="4359275" y="1554163"/>
          <p14:tracePt t="3661" x="4359275" y="1562100"/>
          <p14:tracePt t="3664" x="4359275" y="1577975"/>
          <p14:tracePt t="3677" x="4365625" y="1577975"/>
          <p14:tracePt t="3680" x="4365625" y="1584325"/>
          <p14:tracePt t="3702" x="4365625" y="1592263"/>
          <p14:tracePt t="3765" x="4365625" y="1584325"/>
          <p14:tracePt t="3781" x="4365625" y="1577975"/>
          <p14:tracePt t="3789" x="4365625" y="1570038"/>
          <p14:tracePt t="5623" x="4359275" y="1570038"/>
          <p14:tracePt t="5639" x="4351338" y="1570038"/>
          <p14:tracePt t="5647" x="4343400" y="1570038"/>
          <p14:tracePt t="5655" x="4343400" y="1577975"/>
          <p14:tracePt t="5663" x="4335463" y="1577975"/>
          <p14:tracePt t="5679" x="4327525" y="1577975"/>
          <p14:tracePt t="5687" x="4321175" y="1584325"/>
          <p14:tracePt t="5702" x="4313238" y="1584325"/>
          <p14:tracePt t="5718" x="4305300" y="1592263"/>
          <p14:tracePt t="5734" x="4297363" y="1592263"/>
          <p14:tracePt t="5745" x="4289425" y="1600200"/>
          <p14:tracePt t="5750" x="4283075" y="1600200"/>
          <p14:tracePt t="5760" x="4275138" y="1608138"/>
          <p14:tracePt t="5766" x="4267200" y="1608138"/>
          <p14:tracePt t="5774" x="4259263" y="1616075"/>
          <p14:tracePt t="5781" x="4251325" y="1616075"/>
          <p14:tracePt t="5790" x="4244975" y="1616075"/>
          <p14:tracePt t="5797" x="4237038" y="1622425"/>
          <p14:tracePt t="5805" x="4229100" y="1622425"/>
          <p14:tracePt t="5813" x="4229100" y="1630363"/>
          <p14:tracePt t="5829" x="4221163" y="1630363"/>
          <p14:tracePt t="7277" x="4191000" y="1630363"/>
          <p14:tracePt t="7284" x="4160838" y="1630363"/>
          <p14:tracePt t="7295" x="4137025" y="1630363"/>
          <p14:tracePt t="7300" x="4098925" y="1630363"/>
          <p14:tracePt t="7307" x="4068763" y="1630363"/>
          <p14:tracePt t="7315" x="4030663" y="1630363"/>
          <p14:tracePt t="7323" x="3984625" y="1630363"/>
          <p14:tracePt t="7331" x="3932238" y="1630363"/>
          <p14:tracePt t="7339" x="3840163" y="1646238"/>
          <p14:tracePt t="7347" x="3749675" y="1660525"/>
          <p14:tracePt t="7355" x="3703638" y="1660525"/>
          <p14:tracePt t="7363" x="3619500" y="1676400"/>
          <p14:tracePt t="7371" x="3551238" y="1684338"/>
          <p14:tracePt t="7379" x="3489325" y="1684338"/>
          <p14:tracePt t="7387" x="3467100" y="1692275"/>
          <p14:tracePt t="7395" x="3421063" y="1692275"/>
          <p14:tracePt t="7403" x="3390900" y="1698625"/>
          <p14:tracePt t="7411" x="3336925" y="1698625"/>
          <p14:tracePt t="7418" x="3314700" y="1706563"/>
          <p14:tracePt t="7428" x="3292475" y="1714500"/>
          <p14:tracePt t="7434" x="3260725" y="1722438"/>
          <p14:tracePt t="7445" x="3238500" y="1730375"/>
          <p14:tracePt t="7450" x="3222625" y="1730375"/>
          <p14:tracePt t="7648" x="3200400" y="1730375"/>
          <p14:tracePt t="7655" x="3184525" y="1730375"/>
          <p14:tracePt t="7664" x="3162300" y="1730375"/>
          <p14:tracePt t="7671" x="3132138" y="1730375"/>
          <p14:tracePt t="7679" x="3086100" y="1730375"/>
          <p14:tracePt t="7687" x="3025775" y="1736725"/>
          <p14:tracePt t="7696" x="2994025" y="1736725"/>
          <p14:tracePt t="7703" x="2925763" y="1736725"/>
          <p14:tracePt t="7711" x="2873375" y="1736725"/>
          <p14:tracePt t="7719" x="2819400" y="1736725"/>
          <p14:tracePt t="7728" x="2781300" y="1722438"/>
          <p14:tracePt t="7735" x="2759075" y="1722438"/>
          <p14:tracePt t="7745" x="2735263" y="1706563"/>
          <p14:tracePt t="7751" x="2713038" y="1698625"/>
          <p14:tracePt t="7761" x="2697163" y="1692275"/>
          <p14:tracePt t="7766" x="2689225" y="1692275"/>
          <p14:tracePt t="7777" x="2682875" y="1684338"/>
          <p14:tracePt t="7790" x="2674938" y="1684338"/>
          <p14:tracePt t="7956" x="2682875" y="1684338"/>
          <p14:tracePt t="18011" x="2682875" y="1668463"/>
          <p14:tracePt t="18018" x="2674938" y="1646238"/>
          <p14:tracePt t="18028" x="2667000" y="1616075"/>
          <p14:tracePt t="18038" x="2667000" y="1577975"/>
          <p14:tracePt t="18045" x="2659063" y="1531938"/>
          <p14:tracePt t="18053" x="2644775" y="1493838"/>
          <p14:tracePt t="18061" x="2644775" y="1477963"/>
          <p14:tracePt t="18066" x="2628900" y="1447800"/>
          <p14:tracePt t="18077" x="2620963" y="1425575"/>
          <p14:tracePt t="18081" x="2613025" y="1401763"/>
          <p14:tracePt t="18095" x="2606675" y="1387475"/>
          <p14:tracePt t="18095" x="2590800" y="1371600"/>
          <p14:tracePt t="18102" x="2582863" y="1355725"/>
          <p14:tracePt t="18111" x="2574925" y="1349375"/>
          <p14:tracePt t="18118" x="2574925" y="1341438"/>
          <p14:tracePt t="18128" x="2568575" y="1333500"/>
          <p14:tracePt t="18134" x="2560638" y="1333500"/>
          <p14:tracePt t="18182" x="2560638" y="1341438"/>
          <p14:tracePt t="18189" x="2568575" y="1363663"/>
          <p14:tracePt t="18197" x="2574925" y="1379538"/>
          <p14:tracePt t="18206" x="2590800" y="1393825"/>
          <p14:tracePt t="18214" x="2598738" y="1417638"/>
          <p14:tracePt t="18221" x="2613025" y="1447800"/>
          <p14:tracePt t="18230" x="2628900" y="1470025"/>
          <p14:tracePt t="18237" x="2644775" y="1508125"/>
          <p14:tracePt t="18245" x="2659063" y="1546225"/>
          <p14:tracePt t="18253" x="2674938" y="1592263"/>
          <p14:tracePt t="18262" x="2689225" y="1638300"/>
          <p14:tracePt t="18269" x="2705100" y="1684338"/>
          <p14:tracePt t="18278" x="2720975" y="1722438"/>
          <p14:tracePt t="18284" x="2720975" y="1744663"/>
          <p14:tracePt t="18295" x="2727325" y="1768475"/>
          <p14:tracePt t="18300" x="2743200" y="1790700"/>
          <p14:tracePt t="18311" x="2743200" y="1806575"/>
          <p14:tracePt t="18316" x="2751138" y="1812925"/>
          <p14:tracePt t="18327" x="2751138" y="1820863"/>
          <p14:tracePt t="18332" x="2751138" y="1828800"/>
          <p14:tracePt t="18348" x="2759075" y="1828800"/>
          <p14:tracePt t="18380" x="2765425" y="1828800"/>
          <p14:tracePt t="18387" x="2773363" y="1806575"/>
          <p14:tracePt t="18395" x="2789238" y="1782763"/>
          <p14:tracePt t="18404" x="2803525" y="1752600"/>
          <p14:tracePt t="18411" x="2835275" y="1692275"/>
          <p14:tracePt t="18419" x="2865438" y="1630363"/>
          <p14:tracePt t="18428" x="2903538" y="1570038"/>
          <p14:tracePt t="18435" x="2917825" y="1531938"/>
          <p14:tracePt t="18445" x="2955925" y="1470025"/>
          <p14:tracePt t="18451" x="2987675" y="1417638"/>
          <p14:tracePt t="18461" x="3017838" y="1363663"/>
          <p14:tracePt t="18466" x="3048000" y="1325563"/>
          <p14:tracePt t="18474" x="3078163" y="1287463"/>
          <p14:tracePt t="18482" x="3108325" y="1257300"/>
          <p14:tracePt t="18490" x="3146425" y="1235075"/>
          <p14:tracePt t="18498" x="3178175" y="1211263"/>
          <p14:tracePt t="18506" x="3216275" y="1189038"/>
          <p14:tracePt t="18514" x="3246438" y="1173163"/>
          <p14:tracePt t="18522" x="3276600" y="1158875"/>
          <p14:tracePt t="18530" x="3314700" y="1150938"/>
          <p14:tracePt t="18538" x="3344863" y="1143000"/>
          <p14:tracePt t="18547" x="3382963" y="1143000"/>
          <p14:tracePt t="18553" x="3413125" y="1143000"/>
          <p14:tracePt t="18561" x="3451225" y="1143000"/>
          <p14:tracePt t="18569" x="3497263" y="1150938"/>
          <p14:tracePt t="18578" x="3551238" y="1173163"/>
          <p14:tracePt t="18585" x="3589338" y="1196975"/>
          <p14:tracePt t="18595" x="3635375" y="1227138"/>
          <p14:tracePt t="18601" x="3687763" y="1265238"/>
          <p14:tracePt t="18612" x="3733800" y="1295400"/>
          <p14:tracePt t="18617" x="3771900" y="1333500"/>
          <p14:tracePt t="18628" x="3810000" y="1371600"/>
          <p14:tracePt t="18632" x="3840163" y="1409700"/>
          <p14:tracePt t="18644" x="3870325" y="1447800"/>
          <p14:tracePt t="18648" x="3902075" y="1485900"/>
          <p14:tracePt t="18661" x="3916363" y="1508125"/>
          <p14:tracePt t="18665" x="3924300" y="1524000"/>
          <p14:tracePt t="18677" x="3940175" y="1546225"/>
          <p14:tracePt t="18682" x="3954463" y="1570038"/>
          <p14:tracePt t="18695" x="3962400" y="1584325"/>
          <p14:tracePt t="18698" x="3970338" y="1600200"/>
          <p14:tracePt t="18712" x="3970338" y="1616075"/>
          <p14:tracePt t="18712" x="3978275" y="1616075"/>
          <p14:tracePt t="18719" x="3978275" y="1622425"/>
          <p14:tracePt t="18728" x="3984625" y="1630363"/>
          <p14:tracePt t="18745" x="3984625" y="1638300"/>
          <p14:tracePt t="18806" x="3992563" y="1638300"/>
          <p14:tracePt t="18822" x="3992563" y="1630363"/>
          <p14:tracePt t="18830" x="3992563" y="1622425"/>
          <p14:tracePt t="18839" x="4000500" y="1608138"/>
          <p14:tracePt t="18847" x="4000500" y="1584325"/>
          <p14:tracePt t="18854" x="4000500" y="1562100"/>
          <p14:tracePt t="18862" x="4000500" y="1531938"/>
          <p14:tracePt t="18870" x="4000500" y="1501775"/>
          <p14:tracePt t="18878" x="4000500" y="1470025"/>
          <p14:tracePt t="18886" x="3992563" y="1431925"/>
          <p14:tracePt t="18895" x="3978275" y="1401763"/>
          <p14:tracePt t="18901" x="3946525" y="1371600"/>
          <p14:tracePt t="18912" x="3916363" y="1341438"/>
          <p14:tracePt t="18917" x="3848100" y="1287463"/>
          <p14:tracePt t="18928" x="3787775" y="1257300"/>
          <p14:tracePt t="18935" x="3733800" y="1235075"/>
          <p14:tracePt t="18944" x="3657600" y="1211263"/>
          <p14:tracePt t="18949" x="3619500" y="1203325"/>
          <p14:tracePt t="18961" x="3543300" y="1181100"/>
          <p14:tracePt t="18965" x="3482975" y="1173163"/>
          <p14:tracePt t="18978" x="3421063" y="1165225"/>
          <p14:tracePt t="18982" x="3368675" y="1158875"/>
          <p14:tracePt t="18995" x="3322638" y="1158875"/>
          <p14:tracePt t="18998" x="3284538" y="1158875"/>
          <p14:tracePt t="19011" x="3246438" y="1158875"/>
          <p14:tracePt t="19014" x="3216275" y="1158875"/>
          <p14:tracePt t="19028" x="3192463" y="1165225"/>
          <p14:tracePt t="19029" x="3162300" y="1181100"/>
          <p14:tracePt t="19036" x="3140075" y="1196975"/>
          <p14:tracePt t="19045" x="3116263" y="1219200"/>
          <p14:tracePt t="19052" x="3086100" y="1241425"/>
          <p14:tracePt t="19061" x="3070225" y="1273175"/>
          <p14:tracePt t="19067" x="3048000" y="1311275"/>
          <p14:tracePt t="19078" x="3025775" y="1355725"/>
          <p14:tracePt t="19083" x="3001963" y="1431925"/>
          <p14:tracePt t="19095" x="3001963" y="1470025"/>
          <p14:tracePt t="19100" x="2987675" y="1531938"/>
          <p14:tracePt t="19111" x="2979738" y="1646238"/>
          <p14:tracePt t="19115" x="2979738" y="1684338"/>
          <p14:tracePt t="19127" x="2971800" y="1760538"/>
          <p14:tracePt t="19131" x="2963863" y="1828800"/>
          <p14:tracePt t="19144" x="2963863" y="1897063"/>
          <p14:tracePt t="19147" x="2963863" y="1958975"/>
          <p14:tracePt t="19161" x="2963863" y="2003425"/>
          <p14:tracePt t="19164" x="2963863" y="2027238"/>
          <p14:tracePt t="19178" x="2963863" y="2065338"/>
          <p14:tracePt t="19178" x="2963863" y="2095500"/>
          <p14:tracePt t="19186" x="2963863" y="2111375"/>
          <p14:tracePt t="19195" x="2963863" y="2125663"/>
          <p14:tracePt t="19203" x="2963863" y="2133600"/>
          <p14:tracePt t="19218" x="2955925" y="2133600"/>
          <p14:tracePt t="19230" x="2955925" y="2125663"/>
          <p14:tracePt t="19234" x="2955925" y="2103438"/>
          <p14:tracePt t="19244" x="2955925" y="2065338"/>
          <p14:tracePt t="19249" x="2949575" y="2011363"/>
          <p14:tracePt t="19257" x="2949575" y="1958975"/>
          <p14:tracePt t="19265" x="2949575" y="1897063"/>
          <p14:tracePt t="19273" x="2949575" y="1844675"/>
          <p14:tracePt t="19282" x="2949575" y="1790700"/>
          <p14:tracePt t="19289" x="2949575" y="1744663"/>
          <p14:tracePt t="19297" x="2949575" y="1722438"/>
          <p14:tracePt t="19305" x="2949575" y="1660525"/>
          <p14:tracePt t="19313" x="2963863" y="1630363"/>
          <p14:tracePt t="19320" x="2979738" y="1600200"/>
          <p14:tracePt t="19328" x="3001963" y="1570038"/>
          <p14:tracePt t="19336" x="3025775" y="1539875"/>
          <p14:tracePt t="19345" x="3063875" y="1516063"/>
          <p14:tracePt t="19352" x="3101975" y="1477963"/>
          <p14:tracePt t="19362" x="3154363" y="1447800"/>
          <p14:tracePt t="19368" x="3200400" y="1425575"/>
          <p14:tracePt t="19379" x="3260725" y="1393825"/>
          <p14:tracePt t="19386" x="3360738" y="1355725"/>
          <p14:tracePt t="19396" x="3429000" y="1341438"/>
          <p14:tracePt t="19400" x="3467100" y="1333500"/>
          <p14:tracePt t="19411" x="3535363" y="1333500"/>
          <p14:tracePt t="19415" x="3603625" y="1333500"/>
          <p14:tracePt t="19428" x="3665538" y="1333500"/>
          <p14:tracePt t="19431" x="3733800" y="1333500"/>
          <p14:tracePt t="19444" x="3794125" y="1355725"/>
          <p14:tracePt t="19448" x="3848100" y="1371600"/>
          <p14:tracePt t="19461" x="3894138" y="1401763"/>
          <p14:tracePt t="19464" x="3924300" y="1425575"/>
          <p14:tracePt t="19478" x="3940175" y="1431925"/>
          <p14:tracePt t="19482" x="3970338" y="1455738"/>
          <p14:tracePt t="19495" x="3984625" y="1477963"/>
          <p14:tracePt t="19496" x="4000500" y="1493838"/>
          <p14:tracePt t="19502" x="4016375" y="1516063"/>
          <p14:tracePt t="19512" x="4016375" y="1531938"/>
          <p14:tracePt t="19518" x="4022725" y="1546225"/>
          <p14:tracePt t="19530" x="4030663" y="1570038"/>
          <p14:tracePt t="19541" x="4030663" y="1584325"/>
          <p14:tracePt t="19547" x="4038600" y="1600200"/>
          <p14:tracePt t="19551" x="4038600" y="1616075"/>
          <p14:tracePt t="19561" x="4038600" y="1638300"/>
          <p14:tracePt t="19566" x="4046538" y="1646238"/>
          <p14:tracePt t="19578" x="4046538" y="1660525"/>
          <p14:tracePt t="19582" x="4054475" y="1676400"/>
          <p14:tracePt t="19595" x="4054475" y="1684338"/>
          <p14:tracePt t="19598" x="4054475" y="1692275"/>
          <p14:tracePt t="19611" x="4060825" y="1698625"/>
          <p14:tracePt t="19614" x="4060825" y="1706563"/>
          <p14:tracePt t="19628" x="4060825" y="1714500"/>
          <p14:tracePt t="19644" x="4068763" y="1714500"/>
          <p14:tracePt t="19647" x="4068763" y="1722438"/>
          <p14:tracePt t="19678" x="4068763" y="1714500"/>
          <p14:tracePt t="19684" x="4068763" y="1692275"/>
          <p14:tracePt t="19694" x="4068763" y="1676400"/>
          <p14:tracePt t="19700" x="4068763" y="1654175"/>
          <p14:tracePt t="19710" x="4068763" y="1622425"/>
          <p14:tracePt t="19716" x="4068763" y="1592263"/>
          <p14:tracePt t="19724" x="4060825" y="1554163"/>
          <p14:tracePt t="19732" x="4046538" y="1508125"/>
          <p14:tracePt t="19740" x="4030663" y="1470025"/>
          <p14:tracePt t="19748" x="4008438" y="1431925"/>
          <p14:tracePt t="19756" x="3984625" y="1387475"/>
          <p14:tracePt t="19766" x="3954463" y="1349375"/>
          <p14:tracePt t="19771" x="3916363" y="1317625"/>
          <p14:tracePt t="19779" x="3878263" y="1287463"/>
          <p14:tracePt t="19787" x="3840163" y="1265238"/>
          <p14:tracePt t="19795" x="3794125" y="1249363"/>
          <p14:tracePt t="19803" x="3717925" y="1227138"/>
          <p14:tracePt t="19812" x="3679825" y="1227138"/>
          <p14:tracePt t="19818" x="3627438" y="1227138"/>
          <p14:tracePt t="19828" x="3565525" y="1227138"/>
          <p14:tracePt t="19834" x="3505200" y="1227138"/>
          <p14:tracePt t="19845" x="3444875" y="1227138"/>
          <p14:tracePt t="19850" x="3398838" y="1227138"/>
          <p14:tracePt t="19861" x="3352800" y="1241425"/>
          <p14:tracePt t="19866" x="3306763" y="1257300"/>
          <p14:tracePt t="19878" x="3260725" y="1279525"/>
          <p14:tracePt t="19882" x="3230563" y="1303338"/>
          <p14:tracePt t="19894" x="3200400" y="1325563"/>
          <p14:tracePt t="19898" x="3170238" y="1349375"/>
          <p14:tracePt t="19911" x="3140075" y="1379538"/>
          <p14:tracePt t="19915" x="3108325" y="1409700"/>
          <p14:tracePt t="19928" x="3086100" y="1439863"/>
          <p14:tracePt t="19931" x="3055938" y="1470025"/>
          <p14:tracePt t="19944" x="3040063" y="1508125"/>
          <p14:tracePt t="19947" x="3017838" y="1539875"/>
          <p14:tracePt t="19961" x="3001963" y="1584325"/>
          <p14:tracePt t="19962" x="2979738" y="1622425"/>
          <p14:tracePt t="19969" x="2963863" y="1660525"/>
          <p14:tracePt t="19978" x="2949575" y="1698625"/>
          <p14:tracePt t="19985" x="2941638" y="1730375"/>
          <p14:tracePt t="19995" x="2925763" y="1760538"/>
          <p14:tracePt t="20001" x="2917825" y="1774825"/>
          <p14:tracePt t="20012" x="2911475" y="1798638"/>
          <p14:tracePt t="20018" x="2903538" y="1820863"/>
          <p14:tracePt t="20028" x="2903538" y="1836738"/>
          <p14:tracePt t="20032" x="2895600" y="1844675"/>
          <p14:tracePt t="20044" x="2895600" y="1851025"/>
          <p14:tracePt t="20048" x="2887663" y="1858963"/>
          <p14:tracePt t="20095" x="2887663" y="1836738"/>
          <p14:tracePt t="20103" x="2887663" y="1820863"/>
          <p14:tracePt t="20111" x="2887663" y="1790700"/>
          <p14:tracePt t="20119" x="2887663" y="1760538"/>
          <p14:tracePt t="20128" x="2903538" y="1722438"/>
          <p14:tracePt t="20135" x="2917825" y="1684338"/>
          <p14:tracePt t="20145" x="2949575" y="1608138"/>
          <p14:tracePt t="20151" x="2979738" y="1554163"/>
          <p14:tracePt t="20161" x="3017838" y="1493838"/>
          <p14:tracePt t="20167" x="3055938" y="1431925"/>
          <p14:tracePt t="20177" x="3116263" y="1379538"/>
          <p14:tracePt t="20182" x="3170238" y="1333500"/>
          <p14:tracePt t="20190" x="3208338" y="1311275"/>
          <p14:tracePt t="20199" x="3268663" y="1273175"/>
          <p14:tracePt t="20206" x="3368675" y="1219200"/>
          <p14:tracePt t="20214" x="3444875" y="1196975"/>
          <p14:tracePt t="20222" x="3513138" y="1181100"/>
          <p14:tracePt t="20230" x="3551238" y="1181100"/>
          <p14:tracePt t="20238" x="3635375" y="1181100"/>
          <p14:tracePt t="20246" x="3703638" y="1181100"/>
          <p14:tracePt t="20254" x="3825875" y="1181100"/>
          <p14:tracePt t="20262" x="3863975" y="1181100"/>
          <p14:tracePt t="20270" x="3932238" y="1203325"/>
          <p14:tracePt t="20278" x="3984625" y="1227138"/>
          <p14:tracePt t="20285" x="4038600" y="1257300"/>
          <p14:tracePt t="20295" x="4092575" y="1287463"/>
          <p14:tracePt t="20301" x="4137025" y="1317625"/>
          <p14:tracePt t="20312" x="4175125" y="1355725"/>
          <p14:tracePt t="20317" x="4206875" y="1387475"/>
          <p14:tracePt t="20328" x="4237038" y="1417638"/>
          <p14:tracePt t="20333" x="4244975" y="1431925"/>
          <p14:tracePt t="20344" x="4267200" y="1455738"/>
          <p14:tracePt t="20349" x="4283075" y="1477963"/>
          <p14:tracePt t="20361" x="4289425" y="1493838"/>
          <p14:tracePt t="20365" x="4297363" y="1508125"/>
          <p14:tracePt t="20378" x="4305300" y="1516063"/>
          <p14:tracePt t="20381" x="4313238" y="1516063"/>
          <p14:tracePt t="20394" x="4313238" y="1524000"/>
          <p14:tracePt t="20397" x="4313238" y="1531938"/>
          <p14:tracePt t="20428" x="4313238" y="1539875"/>
          <p14:tracePt t="20555" x="4313238" y="1531938"/>
          <p14:tracePt t="20562" x="4305300" y="1516063"/>
          <p14:tracePt t="20570" x="4289425" y="1501775"/>
          <p14:tracePt t="20578" x="4275138" y="1470025"/>
          <p14:tracePt t="20586" x="4244975" y="1439863"/>
          <p14:tracePt t="20595" x="4206875" y="1401763"/>
          <p14:tracePt t="20601" x="4144963" y="1333500"/>
          <p14:tracePt t="20611" x="4084638" y="1295400"/>
          <p14:tracePt t="20617" x="4022725" y="1257300"/>
          <p14:tracePt t="20628" x="3946525" y="1227138"/>
          <p14:tracePt t="20633" x="3863975" y="1203325"/>
          <p14:tracePt t="20643" x="3763963" y="1189038"/>
          <p14:tracePt t="20649" x="3657600" y="1173163"/>
          <p14:tracePt t="20657" x="3527425" y="1173163"/>
          <p14:tracePt t="20665" x="3390900" y="1173163"/>
          <p14:tracePt t="20673" x="3254375" y="1173163"/>
          <p14:tracePt t="20681" x="3124200" y="1189038"/>
          <p14:tracePt t="20688" x="2994025" y="1219200"/>
          <p14:tracePt t="20696" x="2857500" y="1257300"/>
          <p14:tracePt t="20705" x="2759075" y="1287463"/>
          <p14:tracePt t="20712" x="2713038" y="1303338"/>
          <p14:tracePt t="20720" x="2636838" y="1341438"/>
          <p14:tracePt t="20728" x="2568575" y="1371600"/>
          <p14:tracePt t="20736" x="2522538" y="1409700"/>
          <p14:tracePt t="20745" x="2476500" y="1447800"/>
          <p14:tracePt t="20752" x="2438400" y="1485900"/>
          <p14:tracePt t="20761" x="2408238" y="1524000"/>
          <p14:tracePt t="20767" x="2392363" y="1562100"/>
          <p14:tracePt t="20778" x="2378075" y="1600200"/>
          <p14:tracePt t="20784" x="2370138" y="1638300"/>
          <p14:tracePt t="20795" x="2370138" y="1660525"/>
          <p14:tracePt t="20799" x="2370138" y="1714500"/>
          <p14:tracePt t="20811" x="2370138" y="1722438"/>
          <p14:tracePt t="20815" x="2370138" y="1744663"/>
          <p14:tracePt t="20828" x="2370138" y="1760538"/>
          <p14:tracePt t="20831" x="2370138" y="1774825"/>
          <p14:tracePt t="20847" x="2370138" y="1782763"/>
          <p14:tracePt t="20863" x="2378075" y="1782763"/>
          <p14:tracePt t="20878" x="2378075" y="1774825"/>
          <p14:tracePt t="20879" x="2384425" y="1744663"/>
          <p14:tracePt t="20886" x="2408238" y="1698625"/>
          <p14:tracePt t="20895" x="2422525" y="1638300"/>
          <p14:tracePt t="20902" x="2454275" y="1570038"/>
          <p14:tracePt t="20912" x="2492375" y="1493838"/>
          <p14:tracePt t="20918" x="2536825" y="1417638"/>
          <p14:tracePt t="20928" x="2598738" y="1341438"/>
          <p14:tracePt t="20934" x="2620963" y="1303338"/>
          <p14:tracePt t="20944" x="2682875" y="1241425"/>
          <p14:tracePt t="20949" x="2735263" y="1196975"/>
          <p14:tracePt t="20961" x="2789238" y="1150938"/>
          <p14:tracePt t="20966" x="2841625" y="1120775"/>
          <p14:tracePt t="20978" x="2903538" y="1089025"/>
          <p14:tracePt t="20981" x="3017838" y="1066800"/>
          <p14:tracePt t="20994" x="3094038" y="1066800"/>
          <p14:tracePt t="20998" x="3162300" y="1066800"/>
          <p14:tracePt t="21012" x="3254375" y="1074738"/>
          <p14:tracePt t="21015" x="3352800" y="1112838"/>
          <p14:tracePt t="21028" x="3444875" y="1158875"/>
          <p14:tracePt t="21029" x="3535363" y="1227138"/>
          <p14:tracePt t="21036" x="3627438" y="1287463"/>
          <p14:tracePt t="21045" x="3711575" y="1363663"/>
          <p14:tracePt t="21052" x="3794125" y="1431925"/>
          <p14:tracePt t="21062" x="3832225" y="1470025"/>
          <p14:tracePt t="21068" x="3902075" y="1531938"/>
          <p14:tracePt t="21079" x="3962400" y="1584325"/>
          <p14:tracePt t="21095" x="4016375" y="1630363"/>
          <p14:tracePt t="21096" x="4068763" y="1676400"/>
          <p14:tracePt t="21100" x="4122738" y="1706563"/>
          <p14:tracePt t="21111" x="4137025" y="1714500"/>
          <p14:tracePt t="21116" x="4168775" y="1736725"/>
          <p14:tracePt t="21128" x="4191000" y="1744663"/>
          <p14:tracePt t="21131" x="4206875" y="1752600"/>
          <p14:tracePt t="21144" x="4221163" y="1752600"/>
          <p14:tracePt t="21148" x="4229100" y="1752600"/>
          <p14:tracePt t="21161" x="4237038" y="1752600"/>
          <p14:tracePt t="21164" x="4244975" y="1752600"/>
          <p14:tracePt t="21177" x="4251325" y="1730375"/>
          <p14:tracePt t="21180" x="4251325" y="1692275"/>
          <p14:tracePt t="21195" x="4251325" y="1654175"/>
          <p14:tracePt t="21195" x="4251325" y="1608138"/>
          <p14:tracePt t="21203" x="4251325" y="1554163"/>
          <p14:tracePt t="21212" x="4244975" y="1501775"/>
          <p14:tracePt t="21218" x="4229100" y="1447800"/>
          <p14:tracePt t="21230" x="4213225" y="1401763"/>
          <p14:tracePt t="21235" x="4183063" y="1355725"/>
          <p14:tracePt t="21246" x="4152900" y="1311275"/>
          <p14:tracePt t="21250" x="4114800" y="1273175"/>
          <p14:tracePt t="21261" x="4054475" y="1227138"/>
          <p14:tracePt t="21266" x="3984625" y="1203325"/>
          <p14:tracePt t="21277" x="3908425" y="1189038"/>
          <p14:tracePt t="21282" x="3817938" y="1189038"/>
          <p14:tracePt t="21294" x="3711575" y="1189038"/>
          <p14:tracePt t="21298" x="3589338" y="1189038"/>
          <p14:tracePt t="21311" x="3459163" y="1211263"/>
          <p14:tracePt t="21314" x="3336925" y="1249363"/>
          <p14:tracePt t="21328" x="3200400" y="1295400"/>
          <p14:tracePt t="21331" x="3063875" y="1355725"/>
          <p14:tracePt t="21345" x="2949575" y="1409700"/>
          <p14:tracePt t="21346" x="2835275" y="1470025"/>
          <p14:tracePt t="21361" x="2797175" y="1501775"/>
          <p14:tracePt t="21362" x="2713038" y="1554163"/>
          <p14:tracePt t="21369" x="2651125" y="1592263"/>
          <p14:tracePt t="21378" x="2636838" y="1616075"/>
          <p14:tracePt t="21385" x="2598738" y="1646238"/>
          <p14:tracePt t="21395" x="2582863" y="1676400"/>
          <p14:tracePt t="21400" x="2568575" y="1692275"/>
          <p14:tracePt t="21411" x="2560638" y="1714500"/>
          <p14:tracePt t="21416" x="2560638" y="1730375"/>
          <p14:tracePt t="21427" x="2560638" y="1736725"/>
          <p14:tracePt t="21432" x="2560638" y="1752600"/>
          <p14:tracePt t="21444" x="2560638" y="1760538"/>
          <p14:tracePt t="21448" x="2568575" y="1760538"/>
          <p14:tracePt t="21461" x="2574925" y="1768475"/>
          <p14:tracePt t="21477" x="2582863" y="1774825"/>
          <p14:tracePt t="21480" x="2590800" y="1774825"/>
          <p14:tracePt t="21495" x="2598738" y="1774825"/>
          <p14:tracePt t="21503" x="2606675" y="1774825"/>
          <p14:tracePt t="21511" x="2613025" y="1760538"/>
          <p14:tracePt t="21519" x="2628900" y="1752600"/>
          <p14:tracePt t="21528" x="2636838" y="1736725"/>
          <p14:tracePt t="21535" x="2644775" y="1714500"/>
          <p14:tracePt t="21545" x="2674938" y="1692275"/>
          <p14:tracePt t="21550" x="2713038" y="1654175"/>
          <p14:tracePt t="21561" x="2759075" y="1622425"/>
          <p14:tracePt t="21566" x="2811463" y="1584325"/>
          <p14:tracePt t="21578" x="2887663" y="1546225"/>
          <p14:tracePt t="21583" x="2971800" y="1508125"/>
          <p14:tracePt t="21595" x="3070225" y="1477963"/>
          <p14:tracePt t="21599" x="3162300" y="1447800"/>
          <p14:tracePt t="21612" x="3254375" y="1431925"/>
          <p14:tracePt t="21615" x="3352800" y="1425575"/>
          <p14:tracePt t="21628" x="3436938" y="1425575"/>
          <p14:tracePt t="21631" x="3482975" y="1425575"/>
          <p14:tracePt t="21644" x="3611563" y="1439863"/>
          <p14:tracePt t="21648" x="3679825" y="1470025"/>
          <p14:tracePt t="21661" x="3749675" y="1516063"/>
          <p14:tracePt t="21662" x="3779838" y="1546225"/>
          <p14:tracePt t="21669" x="3848100" y="1600200"/>
          <p14:tracePt t="21678" x="3894138" y="1646238"/>
          <p14:tracePt t="21685" x="3946525" y="1692275"/>
          <p14:tracePt t="21695" x="3978275" y="1730375"/>
          <p14:tracePt t="21700" x="3992563" y="1752600"/>
          <p14:tracePt t="21712" x="4008438" y="1774825"/>
          <p14:tracePt t="21717" x="4022725" y="1798638"/>
          <p14:tracePt t="21728" x="4030663" y="1806575"/>
          <p14:tracePt t="21733" x="4038600" y="1812925"/>
          <p14:tracePt t="21744" x="4046538" y="1820863"/>
          <p14:tracePt t="21748" x="4046538" y="1828800"/>
          <p14:tracePt t="21819" x="4038600" y="1828800"/>
          <p14:tracePt t="21828" x="4030663" y="1812925"/>
          <p14:tracePt t="21835" x="4016375" y="1806575"/>
          <p14:tracePt t="21844" x="3992563" y="1782763"/>
          <p14:tracePt t="21851" x="3970338" y="1760538"/>
          <p14:tracePt t="21861" x="3940175" y="1736725"/>
          <p14:tracePt t="21867" x="3908425" y="1698625"/>
          <p14:tracePt t="21879" x="3863975" y="1668463"/>
          <p14:tracePt t="21883" x="3794125" y="1622425"/>
          <p14:tracePt t="21891" x="3733800" y="1592263"/>
          <p14:tracePt t="21899" x="3665538" y="1570038"/>
          <p14:tracePt t="21906" x="3597275" y="1554163"/>
          <p14:tracePt t="21914" x="3513138" y="1546225"/>
          <p14:tracePt t="21922" x="3421063" y="1546225"/>
          <p14:tracePt t="21930" x="3336925" y="1546225"/>
          <p14:tracePt t="21938" x="3292475" y="1546225"/>
          <p14:tracePt t="21946" x="3216275" y="1546225"/>
          <p14:tracePt t="21954" x="3146425" y="1546225"/>
          <p14:tracePt t="21962" x="3070225" y="1570038"/>
          <p14:tracePt t="21970" x="3001963" y="1584325"/>
          <p14:tracePt t="21978" x="2941638" y="1600200"/>
          <p14:tracePt t="21985" x="2895600" y="1622425"/>
          <p14:tracePt t="21995" x="2849563" y="1646238"/>
          <p14:tracePt t="22002" x="2835275" y="1654175"/>
          <p14:tracePt t="22012" x="2811463" y="1668463"/>
          <p14:tracePt t="22017" x="2789238" y="1684338"/>
          <p14:tracePt t="22028" x="2773363" y="1692275"/>
          <p14:tracePt t="22033" x="2765425" y="1698625"/>
          <p14:tracePt t="22044" x="2759075" y="1706563"/>
          <p14:tracePt t="22049" x="2759075" y="1714500"/>
          <p14:tracePt t="22064" x="2759075" y="1722438"/>
          <p14:tracePt t="22088" x="2765425" y="1730375"/>
          <p14:tracePt t="22096" x="2773363" y="1730375"/>
          <p14:tracePt t="22104" x="2781300" y="1730375"/>
          <p14:tracePt t="22112" x="2797175" y="1730375"/>
          <p14:tracePt t="22120" x="2803525" y="1736725"/>
          <p14:tracePt t="22128" x="2819400" y="1736725"/>
          <p14:tracePt t="22136" x="2835275" y="1752600"/>
          <p14:tracePt t="22146" x="2841625" y="1760538"/>
          <p14:tracePt t="22152" x="2857500" y="1768475"/>
          <p14:tracePt t="22162" x="2865438" y="1774825"/>
          <p14:tracePt t="22167" x="2873375" y="1782763"/>
          <p14:tracePt t="22178" x="2887663" y="1798638"/>
          <p14:tracePt t="22191" x="2895600" y="1806575"/>
          <p14:tracePt t="22420" x="2911475" y="1806575"/>
          <p14:tracePt t="22428" x="2925763" y="1812925"/>
          <p14:tracePt t="22436" x="2941638" y="1820863"/>
          <p14:tracePt t="22445" x="2963863" y="1844675"/>
          <p14:tracePt t="22452" x="3001963" y="1874838"/>
          <p14:tracePt t="22461" x="3055938" y="1927225"/>
          <p14:tracePt t="22468" x="3086100" y="1973263"/>
          <p14:tracePt t="22478" x="3132138" y="2057400"/>
          <p14:tracePt t="22483" x="3208338" y="2217738"/>
          <p14:tracePt t="22494" x="3254375" y="2362200"/>
          <p14:tracePt t="22499" x="3306763" y="2544763"/>
          <p14:tracePt t="22507" x="3344863" y="2743200"/>
          <p14:tracePt t="22515" x="3382963" y="2963863"/>
          <p14:tracePt t="22523" x="3413125" y="3208338"/>
          <p14:tracePt t="22531" x="3436938" y="3451225"/>
          <p14:tracePt t="22539" x="3444875" y="3695700"/>
          <p14:tracePt t="22547" x="3459163" y="3954463"/>
          <p14:tracePt t="22555" x="3459163" y="4213225"/>
          <p14:tracePt t="22563" x="3459163" y="4473575"/>
          <p14:tracePt t="22570" x="3444875" y="4732338"/>
          <p14:tracePt t="22579" x="3421063" y="4846638"/>
          <p14:tracePt t="22586" x="3382963" y="5059363"/>
          <p14:tracePt t="22595" x="3344863" y="5249863"/>
          <p14:tracePt t="22602" x="3322638" y="5318125"/>
          <p14:tracePt t="22612" x="3276600" y="5440363"/>
          <p14:tracePt t="22618" x="3238500" y="5532438"/>
          <p14:tracePt t="22628" x="3208338" y="5592763"/>
          <p14:tracePt t="22634" x="3178175" y="5630863"/>
          <p14:tracePt t="22644" x="3132138" y="5661025"/>
          <p14:tracePt t="22650" x="3094038" y="5676900"/>
          <p14:tracePt t="22661" x="3055938" y="5676900"/>
          <p14:tracePt t="22665" x="2979738" y="5676900"/>
          <p14:tracePt t="22678" x="2933700" y="5668963"/>
          <p14:tracePt t="22684" x="2887663" y="5630863"/>
          <p14:tracePt t="22695" x="2827338" y="5570538"/>
          <p14:tracePt t="22699" x="2765425" y="5516563"/>
          <p14:tracePt t="22712" x="2713038" y="5448300"/>
          <p14:tracePt t="22715" x="2659063" y="5380038"/>
          <p14:tracePt t="22728" x="2613025" y="5303838"/>
          <p14:tracePt t="22731" x="2560638" y="5211763"/>
          <p14:tracePt t="22744" x="2514600" y="5121275"/>
          <p14:tracePt t="22745" x="2476500" y="5006975"/>
          <p14:tracePt t="22752" x="2400300" y="4778375"/>
          <p14:tracePt t="22763" x="2362200" y="4625975"/>
          <p14:tracePt t="22768" x="2324100" y="4435475"/>
          <p14:tracePt t="22779" x="2286000" y="4244975"/>
          <p14:tracePt t="22784" x="2278063" y="4137025"/>
          <p14:tracePt t="22795" x="2255838" y="3946525"/>
          <p14:tracePt t="22800" x="2232025" y="3771900"/>
          <p14:tracePt t="22811" x="2225675" y="3603625"/>
          <p14:tracePt t="22816" x="2225675" y="3543300"/>
          <p14:tracePt t="22827" x="2225675" y="3429000"/>
          <p14:tracePt t="22832" x="2225675" y="3330575"/>
          <p14:tracePt t="22844" x="2225675" y="3170238"/>
          <p14:tracePt t="22848" x="2255838" y="3094038"/>
          <p14:tracePt t="22861" x="2286000" y="3009900"/>
          <p14:tracePt t="22864" x="2324100" y="2941638"/>
          <p14:tracePt t="22877" x="2370138" y="2873375"/>
          <p14:tracePt t="22881" x="2416175" y="2789238"/>
          <p14:tracePt t="22895" x="2476500" y="2705100"/>
          <p14:tracePt t="22896" x="2530475" y="2620963"/>
          <p14:tracePt t="22903" x="2582863" y="2530475"/>
          <p14:tracePt t="22912" x="2613025" y="2484438"/>
          <p14:tracePt t="22919" x="2667000" y="2408238"/>
          <p14:tracePt t="22928" x="2713038" y="2346325"/>
          <p14:tracePt t="22934" x="2759075" y="2293938"/>
          <p14:tracePt t="22946" x="2797175" y="2263775"/>
          <p14:tracePt t="22951" x="2835275" y="2239963"/>
          <p14:tracePt t="22961" x="2865438" y="2232025"/>
          <p14:tracePt t="22966" x="2903538" y="2225675"/>
          <p14:tracePt t="22978" x="2941638" y="2225675"/>
          <p14:tracePt t="22982" x="2979738" y="2232025"/>
          <p14:tracePt t="22994" x="3040063" y="2270125"/>
          <p14:tracePt t="22998" x="3086100" y="2316163"/>
          <p14:tracePt t="23011" x="3140075" y="2384425"/>
          <p14:tracePt t="23015" x="3192463" y="2460625"/>
          <p14:tracePt t="23028" x="3276600" y="2620963"/>
          <p14:tracePt t="23031" x="3330575" y="2765425"/>
          <p14:tracePt t="23044" x="3382963" y="2949575"/>
          <p14:tracePt t="23047" x="3436938" y="3132138"/>
          <p14:tracePt t="23061" x="3482975" y="3352800"/>
          <p14:tracePt t="23062" x="3527425" y="3597275"/>
          <p14:tracePt t="23069" x="3573463" y="3840163"/>
          <p14:tracePt t="23078" x="3619500" y="4098925"/>
          <p14:tracePt t="23085" x="3665538" y="4343400"/>
          <p14:tracePt t="23095" x="3717925" y="4579938"/>
          <p14:tracePt t="23100" x="3733800" y="4678363"/>
          <p14:tracePt t="23112" x="3779838" y="4876800"/>
          <p14:tracePt t="23116" x="3802063" y="5059363"/>
          <p14:tracePt t="23127" x="3817938" y="5219700"/>
          <p14:tracePt t="23132" x="3832225" y="5364163"/>
          <p14:tracePt t="23144" x="3832225" y="5418138"/>
          <p14:tracePt t="23148" x="3832225" y="5516563"/>
          <p14:tracePt t="23161" x="3832225" y="5600700"/>
          <p14:tracePt t="23168" x="3817938" y="5661025"/>
          <p14:tracePt t="23178" x="3794125" y="5722938"/>
          <p14:tracePt t="23181" x="3733800" y="5807075"/>
          <p14:tracePt t="23195" x="3687763" y="5837238"/>
          <p14:tracePt t="23195" x="3627438" y="5867400"/>
          <p14:tracePt t="23203" x="3543300" y="5889625"/>
          <p14:tracePt t="23212" x="3451225" y="5905500"/>
          <p14:tracePt t="23219" x="3360738" y="5905500"/>
          <p14:tracePt t="23229" x="3246438" y="5905500"/>
          <p14:tracePt t="23235" x="3140075" y="5905500"/>
          <p14:tracePt t="23245" x="3048000" y="5889625"/>
          <p14:tracePt t="23251" x="2949575" y="5851525"/>
          <p14:tracePt t="23261" x="2865438" y="5791200"/>
          <p14:tracePt t="23267" x="2789238" y="5722938"/>
          <p14:tracePt t="23277" x="2713038" y="5638800"/>
          <p14:tracePt t="23282" x="2636838" y="5524500"/>
          <p14:tracePt t="23294" x="2530475" y="5318125"/>
          <p14:tracePt t="23298" x="2484438" y="5151438"/>
          <p14:tracePt t="23311" x="2446338" y="4960938"/>
          <p14:tracePt t="23315" x="2422525" y="4732338"/>
          <p14:tracePt t="23327" x="2416175" y="4473575"/>
          <p14:tracePt t="23331" x="2416175" y="4206875"/>
          <p14:tracePt t="23344" x="2416175" y="3932238"/>
          <p14:tracePt t="23347" x="2422525" y="3687763"/>
          <p14:tracePt t="23361" x="2446338" y="3581400"/>
          <p14:tracePt t="23362" x="2498725" y="3360738"/>
          <p14:tracePt t="23370" x="2552700" y="3170238"/>
          <p14:tracePt t="23378" x="2606675" y="2987675"/>
          <p14:tracePt t="23385" x="2667000" y="2835275"/>
          <p14:tracePt t="23395" x="2689225" y="2773363"/>
          <p14:tracePt t="23401" x="2735263" y="2659063"/>
          <p14:tracePt t="23411" x="2773363" y="2552700"/>
          <p14:tracePt t="23417" x="2811463" y="2468563"/>
          <p14:tracePt t="23428" x="2849563" y="2392363"/>
          <p14:tracePt t="23433" x="2879725" y="2332038"/>
          <p14:tracePt t="23444" x="2903538" y="2286000"/>
          <p14:tracePt t="23449" x="2933700" y="2232025"/>
          <p14:tracePt t="23461" x="2963863" y="2201863"/>
          <p14:tracePt t="23464" x="2994025" y="2171700"/>
          <p14:tracePt t="23478" x="3025775" y="2149475"/>
          <p14:tracePt t="23483" x="3048000" y="2133600"/>
          <p14:tracePt t="23495" x="3078163" y="2125663"/>
          <p14:tracePt t="23498" x="3108325" y="2125663"/>
          <p14:tracePt t="23511" x="3132138" y="2125663"/>
          <p14:tracePt t="23512" x="3170238" y="2125663"/>
          <p14:tracePt t="23520" x="3192463" y="2125663"/>
          <p14:tracePt t="23528" x="3230563" y="2149475"/>
          <p14:tracePt t="23535" x="3260725" y="2179638"/>
          <p14:tracePt t="23545" x="3314700" y="2239963"/>
          <p14:tracePt t="23551" x="3352800" y="2308225"/>
          <p14:tracePt t="23561" x="3382963" y="2378075"/>
          <p14:tracePt t="23567" x="3421063" y="2460625"/>
          <p14:tracePt t="23578" x="3451225" y="2552700"/>
          <p14:tracePt t="23583" x="3467100" y="2598738"/>
          <p14:tracePt t="23594" x="3482975" y="2674938"/>
          <p14:tracePt t="23599" x="3489325" y="2705100"/>
          <p14:tracePt t="23611" x="3497263" y="2751138"/>
          <p14:tracePt t="24690" x="3482975" y="2659063"/>
          <p14:tracePt t="24698" x="3467100" y="2598738"/>
          <p14:tracePt t="24706" x="3444875" y="2522538"/>
          <p14:tracePt t="24713" x="3421063" y="2460625"/>
          <p14:tracePt t="24721" x="3398838" y="2400300"/>
          <p14:tracePt t="24729" x="3390900" y="2339975"/>
          <p14:tracePt t="24737" x="3368675" y="2278063"/>
          <p14:tracePt t="24745" x="3352800" y="2232025"/>
          <p14:tracePt t="24753" x="3336925" y="2201863"/>
          <p14:tracePt t="24762" x="3322638" y="2179638"/>
          <p14:tracePt t="24769" x="3292475" y="2125663"/>
          <p14:tracePt t="24778" x="3254375" y="2087563"/>
          <p14:tracePt t="24785" x="3222625" y="2049463"/>
          <p14:tracePt t="24795" x="3184525" y="2019300"/>
          <p14:tracePt t="24800" x="3146425" y="1989138"/>
          <p14:tracePt t="24811" x="3086100" y="1935163"/>
          <p14:tracePt t="24816" x="3040063" y="1882775"/>
          <p14:tracePt t="24827" x="3025775" y="1851025"/>
          <p14:tracePt t="24832" x="2994025" y="1790700"/>
          <p14:tracePt t="24844" x="2979738" y="1736725"/>
          <p14:tracePt t="24850" x="2971800" y="1684338"/>
          <p14:tracePt t="24861" x="2971800" y="1646238"/>
          <p14:tracePt t="24865" x="2971800" y="1616075"/>
          <p14:tracePt t="24878" x="2971800" y="1592263"/>
          <p14:tracePt t="24881" x="3017838" y="1562100"/>
          <p14:tracePt t="24895" x="3055938" y="1562100"/>
          <p14:tracePt t="24896" x="3116263" y="1562100"/>
          <p14:tracePt t="24903" x="3170238" y="1562100"/>
          <p14:tracePt t="24912" x="3230563" y="1570038"/>
          <p14:tracePt t="24919" x="3298825" y="1608138"/>
          <p14:tracePt t="24928" x="3368675" y="1660525"/>
          <p14:tracePt t="24935" x="3429000" y="1730375"/>
          <p14:tracePt t="24945" x="3489325" y="1820863"/>
          <p14:tracePt t="24951" x="3565525" y="2003425"/>
          <p14:tracePt t="24962" x="3627438" y="2316163"/>
          <p14:tracePt t="24967" x="3627438" y="2606675"/>
          <p14:tracePt t="24978" x="3627438" y="2963863"/>
          <p14:tracePt t="24982" x="3527425" y="3368675"/>
          <p14:tracePt t="24995" x="3467100" y="3559175"/>
          <p14:tracePt t="24998" x="3336925" y="3954463"/>
          <p14:tracePt t="25011" x="3200400" y="4313238"/>
          <p14:tracePt t="25015" x="3032125" y="4648200"/>
          <p14:tracePt t="25028" x="2865438" y="4953000"/>
          <p14:tracePt t="25032" x="2713038" y="5197475"/>
          <p14:tracePt t="25045" x="2636838" y="5280025"/>
          <p14:tracePt t="25048" x="2514600" y="5448300"/>
          <p14:tracePt t="25061" x="2392363" y="5584825"/>
          <p14:tracePt t="25062" x="2346325" y="5616575"/>
          <p14:tracePt t="25069" x="2270125" y="5676900"/>
          <p14:tracePt t="25078" x="2247900" y="5692775"/>
          <p14:tracePt t="25085" x="2155825" y="5737225"/>
          <p14:tracePt t="25095" x="2103438" y="5745163"/>
          <p14:tracePt t="25101" x="2065338" y="5722938"/>
          <p14:tracePt t="25111" x="2049463" y="5630863"/>
          <p14:tracePt t="25117" x="2049463" y="5470525"/>
          <p14:tracePt t="25127" x="2049463" y="5089525"/>
          <p14:tracePt t="25133" x="2049463" y="4732338"/>
          <p14:tracePt t="25144" x="2079625" y="4541838"/>
          <p14:tracePt t="25149" x="2133600" y="4206875"/>
          <p14:tracePt t="25161" x="2155825" y="4076700"/>
          <p14:tracePt t="25164" x="2209800" y="3825875"/>
          <p14:tracePt t="25177" x="2225675" y="3763963"/>
          <p14:tracePt t="25181" x="2239963" y="3717925"/>
          <p14:tracePt t="25194" x="2263775" y="3627438"/>
          <p14:tracePt t="25197" x="2278063" y="3565525"/>
          <p14:tracePt t="25212" x="2293938" y="3527425"/>
          <p14:tracePt t="25213" x="2293938" y="3505200"/>
          <p14:tracePt t="25219" x="2301875" y="3489325"/>
          <p14:tracePt t="25228" x="2301875" y="3482975"/>
          <p14:tracePt t="25235" x="2301875" y="3475038"/>
          <p14:tracePt t="25264" x="2301875" y="3459163"/>
          <p14:tracePt t="25267" x="2301875" y="3451225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FEAD193-2915-E49A-FA07-6C8C119D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TW" altLang="en-US" sz="3600" dirty="0"/>
              <a:t>靜態模式結果與字元輸入次序無關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5F5EB64-EDBB-702C-AADC-EB88F113C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2052925"/>
            <a:ext cx="7325700" cy="419548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設定</a:t>
            </a:r>
            <a:r>
              <a:rPr lang="en-US" altLang="zh-TW" dirty="0"/>
              <a:t>/</a:t>
            </a:r>
            <a:r>
              <a:rPr lang="zh-TW" altLang="en-US" dirty="0"/>
              <a:t>生成對應表</a:t>
            </a:r>
            <a:r>
              <a:rPr lang="en-US" altLang="zh-TW" dirty="0"/>
              <a:t> mapper</a:t>
            </a:r>
          </a:p>
          <a:p>
            <a:pPr marL="857256" lvl="1" indent="-457200"/>
            <a:r>
              <a:rPr lang="zh-TW" altLang="en-US" dirty="0"/>
              <a:t>本次考試有</a:t>
            </a:r>
            <a:r>
              <a:rPr lang="en-US" altLang="zh-TW" dirty="0"/>
              <a:t>Rotor</a:t>
            </a:r>
            <a:r>
              <a:rPr lang="zh-TW" altLang="en-US" dirty="0"/>
              <a:t>和</a:t>
            </a:r>
            <a:r>
              <a:rPr lang="en-US" altLang="zh-TW" dirty="0"/>
              <a:t>Reflector</a:t>
            </a:r>
            <a:r>
              <a:rPr lang="zh-TW" altLang="en-US" dirty="0"/>
              <a:t>兩個</a:t>
            </a:r>
            <a:r>
              <a:rPr lang="en-US" altLang="zh-TW" dirty="0"/>
              <a:t>mapper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trike="sngStrike" dirty="0"/>
              <a:t>重設編碼機狀態：</a:t>
            </a:r>
            <a:r>
              <a:rPr lang="en-US" altLang="zh-TW" strike="sngStrike" dirty="0"/>
              <a:t>reset()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編碼</a:t>
            </a:r>
            <a:r>
              <a:rPr lang="en-US" altLang="zh-TW" dirty="0"/>
              <a:t> Encode</a:t>
            </a:r>
            <a:r>
              <a:rPr lang="zh-TW" altLang="en-US" dirty="0"/>
              <a:t>：依序輸入原始文字並得到對應的加密內容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trike="sngStrike" dirty="0"/>
              <a:t>重設編碼機狀態：</a:t>
            </a:r>
            <a:r>
              <a:rPr lang="en-US" altLang="zh-TW" strike="sngStrike" dirty="0"/>
              <a:t>reset()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解碼</a:t>
            </a:r>
            <a:r>
              <a:rPr lang="en-US" altLang="zh-TW" dirty="0"/>
              <a:t> </a:t>
            </a:r>
            <a:r>
              <a:rPr lang="zh-TW" altLang="en-US" dirty="0"/>
              <a:t>：依序輸入加密過的字元得到原始文字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64009B2-0771-3582-23E6-3697B05D252C}"/>
              </a:ext>
            </a:extLst>
          </p:cNvPr>
          <p:cNvSpPr txBox="1"/>
          <p:nvPr/>
        </p:nvSpPr>
        <p:spPr>
          <a:xfrm>
            <a:off x="7869677" y="26264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5</a:t>
            </a:r>
            <a:endParaRPr kumimoji="1" lang="zh-TW" altLang="en-US" sz="3600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29772D36-9F69-A101-C7C2-8AD9A6FF54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68"/>
    </mc:Choice>
    <mc:Fallback xmlns="">
      <p:transition spd="slow" advTm="7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14" x="2301875" y="3444875"/>
          <p14:tracePt t="1915" x="2293938" y="3421063"/>
          <p14:tracePt t="1931" x="2278063" y="3375025"/>
          <p14:tracePt t="1934" x="2278063" y="3344863"/>
          <p14:tracePt t="1946" x="2278063" y="3306763"/>
          <p14:tracePt t="1950" x="2278063" y="3276600"/>
          <p14:tracePt t="1965" x="2278063" y="3216275"/>
          <p14:tracePt t="1967" x="2278063" y="3170238"/>
          <p14:tracePt t="1980" x="2278063" y="3116263"/>
          <p14:tracePt t="1982" x="2293938" y="3078163"/>
          <p14:tracePt t="1997" x="2316163" y="3032125"/>
          <p14:tracePt t="1997" x="2332038" y="3009900"/>
          <p14:tracePt t="2005" x="2354263" y="2987675"/>
          <p14:tracePt t="2013" x="2378075" y="2971800"/>
          <p14:tracePt t="2021" x="2408238" y="2955925"/>
          <p14:tracePt t="2030" x="2430463" y="2949575"/>
          <p14:tracePt t="2037" x="2468563" y="2949575"/>
          <p14:tracePt t="2047" x="2498725" y="2949575"/>
          <p14:tracePt t="2052" x="2530475" y="2949575"/>
          <p14:tracePt t="2063" x="2560638" y="2949575"/>
          <p14:tracePt t="2069" x="2590800" y="2949575"/>
          <p14:tracePt t="4236" x="2628900" y="2949575"/>
          <p14:tracePt t="4246" x="2705100" y="2979738"/>
          <p14:tracePt t="4252" x="2819400" y="3017838"/>
          <p14:tracePt t="4263" x="2949575" y="3070225"/>
          <p14:tracePt t="4268" x="3124200" y="3132138"/>
          <p14:tracePt t="4276" x="3322638" y="3216275"/>
          <p14:tracePt t="4284" x="3551238" y="3306763"/>
          <p14:tracePt t="4291" x="3970338" y="3505200"/>
          <p14:tracePt t="4299" x="4419600" y="3725863"/>
          <p14:tracePt t="4307" x="4602163" y="3825875"/>
          <p14:tracePt t="4315" x="4937125" y="4016375"/>
          <p14:tracePt t="4323" x="5051425" y="4084638"/>
          <p14:tracePt t="4331" x="5287963" y="4221163"/>
          <p14:tracePt t="4339" x="5464175" y="4297363"/>
          <p14:tracePt t="4347" x="5516563" y="4313238"/>
          <p14:tracePt t="4355" x="5616575" y="4343400"/>
          <p14:tracePt t="4363" x="5730875" y="4359275"/>
          <p14:tracePt t="4370" x="5753100" y="4351338"/>
          <p14:tracePt t="4380" x="5783263" y="4275138"/>
          <p14:tracePt t="4386" x="5783263" y="4168775"/>
          <p14:tracePt t="4568" x="5813425" y="4168775"/>
          <p14:tracePt t="4579" x="5859463" y="4168775"/>
          <p14:tracePt t="4584" x="5921375" y="4175125"/>
          <p14:tracePt t="4592" x="6003925" y="4191000"/>
          <p14:tracePt t="4600" x="6103938" y="4213225"/>
          <p14:tracePt t="4608" x="6278563" y="4259263"/>
          <p14:tracePt t="4616" x="6484938" y="4327525"/>
          <p14:tracePt t="4623" x="6697663" y="4403725"/>
          <p14:tracePt t="4631" x="6789738" y="4441825"/>
          <p14:tracePt t="4639" x="6980238" y="4525963"/>
          <p14:tracePt t="4649" x="7140575" y="4610100"/>
          <p14:tracePt t="4655" x="7285038" y="4678363"/>
          <p14:tracePt t="4663" x="7337425" y="4702175"/>
          <p14:tracePt t="4671" x="7429500" y="4746625"/>
          <p14:tracePt t="4680" x="7467600" y="4754563"/>
          <p14:tracePt t="4687" x="7521575" y="4778375"/>
          <p14:tracePt t="4697" x="7566025" y="4792663"/>
          <p14:tracePt t="4703" x="7597775" y="4800600"/>
          <p14:tracePt t="4956" x="7589838" y="4800600"/>
          <p14:tracePt t="4966" x="7573963" y="4800600"/>
          <p14:tracePt t="4972" x="7551738" y="4792663"/>
          <p14:tracePt t="4980" x="7505700" y="4770438"/>
          <p14:tracePt t="4987" x="7483475" y="4754563"/>
          <p14:tracePt t="4997" x="7445375" y="4732338"/>
          <p14:tracePt t="5003" x="7407275" y="4708525"/>
          <p14:tracePt t="5013" x="7361238" y="4678363"/>
          <p14:tracePt t="5019" x="7331075" y="4648200"/>
          <p14:tracePt t="5029" x="7315200" y="4632325"/>
          <p14:tracePt t="5035" x="7299325" y="4618038"/>
          <p14:tracePt t="5045" x="7277100" y="4602163"/>
          <p14:tracePt t="5051" x="7269163" y="4587875"/>
          <p14:tracePt t="5058" x="7261225" y="4579938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AE2E091-27CE-F605-F49C-EB419C61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動態模式</a:t>
            </a:r>
            <a:br>
              <a:rPr lang="en-US" altLang="zh-TW" dirty="0"/>
            </a:br>
            <a:r>
              <a:rPr lang="zh-TW" altLang="en-US" dirty="0"/>
              <a:t>讓中軸動起來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EBEF02A-F14A-A02C-96FF-ABB1BECC9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000" dirty="0">
                <a:solidFill>
                  <a:srgbClr val="FFFF00"/>
                </a:solidFill>
              </a:rPr>
              <a:t>結果與字元輸入次序有關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2AE3CDC8-1652-BDE8-9AC9-EE1DCD1707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79"/>
    </mc:Choice>
    <mc:Fallback xmlns="">
      <p:transition spd="slow" advTm="20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FEAD193-2915-E49A-FA07-6C8C119D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TW" altLang="en-US" sz="3600" dirty="0"/>
              <a:t>動態模式結果與字元輸入次序</a:t>
            </a:r>
            <a:r>
              <a:rPr lang="zh-TW" altLang="en-US" sz="3600" dirty="0">
                <a:solidFill>
                  <a:srgbClr val="FFFF00"/>
                </a:solidFill>
              </a:rPr>
              <a:t>有關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5F5EB64-EDBB-702C-AADC-EB88F113C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2052925"/>
            <a:ext cx="7055379" cy="419548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設定</a:t>
            </a:r>
            <a:r>
              <a:rPr lang="en-US" altLang="zh-TW" dirty="0"/>
              <a:t>/</a:t>
            </a:r>
            <a:r>
              <a:rPr lang="zh-TW" altLang="en-US" dirty="0"/>
              <a:t>生成對應表</a:t>
            </a:r>
            <a:r>
              <a:rPr lang="en-US" altLang="zh-TW" dirty="0"/>
              <a:t> mapper</a:t>
            </a:r>
          </a:p>
          <a:p>
            <a:pPr marL="857256" lvl="1" indent="-457200"/>
            <a:r>
              <a:rPr lang="zh-TW" altLang="en-US" dirty="0"/>
              <a:t>本次考試有</a:t>
            </a:r>
            <a:r>
              <a:rPr lang="en-US" altLang="zh-TW" dirty="0"/>
              <a:t>Rotor</a:t>
            </a:r>
            <a:r>
              <a:rPr lang="zh-TW" altLang="en-US" dirty="0"/>
              <a:t>和</a:t>
            </a:r>
            <a:r>
              <a:rPr lang="en-US" altLang="zh-TW" dirty="0"/>
              <a:t>Reflector</a:t>
            </a:r>
            <a:r>
              <a:rPr lang="zh-TW" altLang="en-US" dirty="0"/>
              <a:t>兩個</a:t>
            </a:r>
            <a:r>
              <a:rPr lang="en-US" altLang="zh-TW" dirty="0"/>
              <a:t>mapper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solidFill>
                  <a:srgbClr val="FFFF00"/>
                </a:solidFill>
              </a:rPr>
              <a:t>重設編碼機狀態：</a:t>
            </a:r>
            <a:r>
              <a:rPr lang="en-US" altLang="zh-TW" dirty="0">
                <a:solidFill>
                  <a:srgbClr val="FFFF00"/>
                </a:solidFill>
              </a:rPr>
              <a:t>reset()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編碼</a:t>
            </a:r>
            <a:r>
              <a:rPr lang="en-US" altLang="zh-TW" dirty="0"/>
              <a:t> Encode</a:t>
            </a:r>
            <a:r>
              <a:rPr lang="zh-TW" altLang="en-US" dirty="0"/>
              <a:t>：依序輸入原始文字並得到對應的加密內容</a:t>
            </a:r>
            <a:endParaRPr lang="en-US" altLang="zh-TW" dirty="0"/>
          </a:p>
          <a:p>
            <a:pPr marL="857256" lvl="1" indent="-457200"/>
            <a:r>
              <a:rPr lang="zh-TW" altLang="en-US" dirty="0">
                <a:solidFill>
                  <a:srgbClr val="FFFF00"/>
                </a:solidFill>
              </a:rPr>
              <a:t>每次輸入一個字元，</a:t>
            </a:r>
            <a:r>
              <a:rPr lang="en-US" altLang="zh-TW" u="sng" dirty="0">
                <a:solidFill>
                  <a:srgbClr val="FFFF00"/>
                </a:solidFill>
              </a:rPr>
              <a:t>Rotor</a:t>
            </a:r>
            <a:r>
              <a:rPr lang="zh-TW" altLang="en-US" u="sng" dirty="0">
                <a:solidFill>
                  <a:srgbClr val="FFFF00"/>
                </a:solidFill>
              </a:rPr>
              <a:t>和輸入輸出</a:t>
            </a:r>
            <a:r>
              <a:rPr lang="zh-TW" altLang="en-US" dirty="0">
                <a:solidFill>
                  <a:srgbClr val="FFFF00"/>
                </a:solidFill>
              </a:rPr>
              <a:t>的對應就會改變</a:t>
            </a:r>
            <a:endParaRPr lang="en-US" altLang="zh-TW" dirty="0">
              <a:solidFill>
                <a:srgbClr val="FFFF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solidFill>
                  <a:srgbClr val="FFFF00"/>
                </a:solidFill>
              </a:rPr>
              <a:t>重設編碼機狀態： </a:t>
            </a:r>
            <a:r>
              <a:rPr lang="en-US" altLang="zh-TW" dirty="0">
                <a:solidFill>
                  <a:srgbClr val="FFFF00"/>
                </a:solidFill>
              </a:rPr>
              <a:t>reset()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解碼</a:t>
            </a:r>
            <a:r>
              <a:rPr lang="en-US" altLang="zh-TW" dirty="0"/>
              <a:t> </a:t>
            </a:r>
            <a:r>
              <a:rPr lang="zh-TW" altLang="en-US" dirty="0"/>
              <a:t>：依序輸入加密過的字元得到原始文字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64009B2-0771-3582-23E6-3697B05D252C}"/>
              </a:ext>
            </a:extLst>
          </p:cNvPr>
          <p:cNvSpPr txBox="1"/>
          <p:nvPr/>
        </p:nvSpPr>
        <p:spPr>
          <a:xfrm>
            <a:off x="7869677" y="26264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0</a:t>
            </a:r>
            <a:endParaRPr kumimoji="1" lang="zh-TW" altLang="en-US" sz="3600" dirty="0"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1D6B810A-C07D-2D32-E150-FE92CD46EA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9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92"/>
    </mc:Choice>
    <mc:Fallback xmlns="">
      <p:transition spd="slow" advTm="20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81" x="7200900" y="4579938"/>
          <p14:tracePt t="6682" x="7132638" y="4579938"/>
          <p14:tracePt t="6690" x="7064375" y="4564063"/>
          <p14:tracePt t="6699" x="6956425" y="4549775"/>
          <p14:tracePt t="6715" x="6765925" y="4511675"/>
          <p14:tracePt t="6722" x="6667500" y="4487863"/>
          <p14:tracePt t="6732" x="6575425" y="4473575"/>
          <p14:tracePt t="6737" x="6499225" y="4473575"/>
          <p14:tracePt t="6748" x="6346825" y="4465638"/>
          <p14:tracePt t="6753" x="6194425" y="4465638"/>
          <p14:tracePt t="6761" x="6065838" y="4465638"/>
          <p14:tracePt t="6769" x="5965825" y="4473575"/>
          <p14:tracePt t="6777" x="5859463" y="4518025"/>
          <p14:tracePt t="6785" x="5829300" y="4541838"/>
          <p14:tracePt t="6793" x="5753100" y="4587875"/>
          <p14:tracePt t="6801" x="5692775" y="4625975"/>
          <p14:tracePt t="6808" x="5668963" y="4648200"/>
          <p14:tracePt t="6816" x="5630863" y="4670425"/>
          <p14:tracePt t="6824" x="5600700" y="4694238"/>
          <p14:tracePt t="6832" x="5584825" y="4708525"/>
          <p14:tracePt t="6840" x="5570538" y="4716463"/>
          <p14:tracePt t="6849" x="5562600" y="4724400"/>
          <p14:tracePt t="6856" x="5554663" y="4724400"/>
          <p14:tracePt t="6865" x="5546725" y="4732338"/>
          <p14:tracePt t="6974" x="5546725" y="4694238"/>
          <p14:tracePt t="6982" x="5540375" y="4656138"/>
          <p14:tracePt t="6990" x="5524500" y="4618038"/>
          <p14:tracePt t="6998" x="5516563" y="4572000"/>
          <p14:tracePt t="7006" x="5502275" y="4518025"/>
          <p14:tracePt t="7015" x="5486400" y="4449763"/>
          <p14:tracePt t="7022" x="5464175" y="4321175"/>
          <p14:tracePt t="7031" x="5426075" y="4152900"/>
          <p14:tracePt t="7037" x="5394325" y="3970338"/>
          <p14:tracePt t="7048" x="5349875" y="3733800"/>
          <p14:tracePt t="7054" x="5318125" y="3505200"/>
          <p14:tracePt t="7064" x="5311775" y="3398838"/>
          <p14:tracePt t="7070" x="5280025" y="3208338"/>
          <p14:tracePt t="7077" x="5273675" y="3132138"/>
          <p14:tracePt t="7085" x="5265738" y="3078163"/>
          <p14:tracePt t="7093" x="5257800" y="2987675"/>
          <p14:tracePt t="7275" x="5257800" y="2979738"/>
          <p14:tracePt t="7283" x="5265738" y="2941638"/>
          <p14:tracePt t="7291" x="5287963" y="2887663"/>
          <p14:tracePt t="7298" x="5303838" y="2849563"/>
          <p14:tracePt t="7306" x="5311775" y="2811463"/>
          <p14:tracePt t="7315" x="5318125" y="2789238"/>
          <p14:tracePt t="7323" x="5326063" y="2773363"/>
          <p14:tracePt t="7332" x="5326063" y="2765425"/>
          <p14:tracePt t="7339" x="5326063" y="2759075"/>
          <p14:tracePt t="7354" x="5326063" y="2751138"/>
          <p14:tracePt t="7365" x="5318125" y="2751138"/>
          <p14:tracePt t="7370" x="5303838" y="2751138"/>
          <p14:tracePt t="7378" x="5280025" y="2751138"/>
          <p14:tracePt t="7386" x="5257800" y="2751138"/>
          <p14:tracePt t="7393" x="5211763" y="2751138"/>
          <p14:tracePt t="7401" x="5173663" y="2751138"/>
          <p14:tracePt t="7409" x="5121275" y="2751138"/>
          <p14:tracePt t="7417" x="5067300" y="2759075"/>
          <p14:tracePt t="7425" x="5021263" y="2759075"/>
          <p14:tracePt t="7433" x="4975225" y="2765425"/>
          <p14:tracePt t="7441" x="4960938" y="2773363"/>
          <p14:tracePt t="7449" x="4930775" y="2773363"/>
          <p14:tracePt t="7457" x="4906963" y="2781300"/>
          <p14:tracePt t="7465" x="4892675" y="2781300"/>
          <p14:tracePt t="7473" x="4876800" y="2789238"/>
          <p14:tracePt t="7482" x="4868863" y="2789238"/>
          <p14:tracePt t="7529" x="4884738" y="2789238"/>
          <p14:tracePt t="7537" x="4892675" y="2789238"/>
          <p14:tracePt t="7544" x="4906963" y="2789238"/>
          <p14:tracePt t="7552" x="4930775" y="2789238"/>
          <p14:tracePt t="7560" x="4945063" y="2789238"/>
          <p14:tracePt t="7568" x="4953000" y="2789238"/>
          <p14:tracePt t="7576" x="4983163" y="2789238"/>
          <p14:tracePt t="7583" x="4991100" y="2789238"/>
          <p14:tracePt t="7591" x="5013325" y="2789238"/>
          <p14:tracePt t="7600" x="5029200" y="2789238"/>
          <p14:tracePt t="7607" x="5037138" y="2789238"/>
          <p14:tracePt t="7615" x="5051425" y="2789238"/>
          <p14:tracePt t="7623" x="5059363" y="2789238"/>
          <p14:tracePt t="7632" x="5067300" y="2789238"/>
          <p14:tracePt t="7639" x="5067300" y="2797175"/>
          <p14:tracePt t="7649" x="5075238" y="2797175"/>
          <p14:tracePt t="7686" x="5067300" y="2797175"/>
          <p14:tracePt t="7694" x="5051425" y="2797175"/>
          <p14:tracePt t="7702" x="5037138" y="2797175"/>
          <p14:tracePt t="7710" x="5021263" y="2797175"/>
          <p14:tracePt t="7718" x="5013325" y="2797175"/>
          <p14:tracePt t="7726" x="4999038" y="2797175"/>
          <p14:tracePt t="7734" x="4983163" y="2781300"/>
          <p14:tracePt t="7741" x="4975225" y="2773363"/>
          <p14:tracePt t="7749" x="4960938" y="2751138"/>
          <p14:tracePt t="7757" x="4960938" y="2735263"/>
          <p14:tracePt t="7766" x="4960938" y="2720975"/>
          <p14:tracePt t="7773" x="4960938" y="2705100"/>
          <p14:tracePt t="7789" x="4960938" y="2667000"/>
          <p14:tracePt t="7798" x="4968875" y="2644775"/>
          <p14:tracePt t="7805" x="4983163" y="2636838"/>
          <p14:tracePt t="7815" x="4999038" y="2628900"/>
          <p14:tracePt t="7820" x="5021263" y="2620963"/>
          <p14:tracePt t="7831" x="5051425" y="2613025"/>
          <p14:tracePt t="7836" x="5083175" y="2613025"/>
          <p14:tracePt t="7844" x="5121275" y="2613025"/>
          <p14:tracePt t="7852" x="5159375" y="2613025"/>
          <p14:tracePt t="7860" x="5203825" y="2620963"/>
          <p14:tracePt t="7868" x="5249863" y="2644775"/>
          <p14:tracePt t="7876" x="5303838" y="2667000"/>
          <p14:tracePt t="7884" x="5334000" y="2697163"/>
          <p14:tracePt t="7892" x="5356225" y="2713038"/>
          <p14:tracePt t="7900" x="5387975" y="2735263"/>
          <p14:tracePt t="7907" x="5402263" y="2759075"/>
          <p14:tracePt t="7916" x="5418138" y="2781300"/>
          <p14:tracePt t="7923" x="5426075" y="2811463"/>
          <p14:tracePt t="7932" x="5426075" y="2827338"/>
          <p14:tracePt t="7939" x="5426075" y="2849563"/>
          <p14:tracePt t="7948" x="5387975" y="2865438"/>
          <p14:tracePt t="7955" x="5341938" y="2887663"/>
          <p14:tracePt t="7965" x="5273675" y="2895600"/>
          <p14:tracePt t="7971" x="5189538" y="2911475"/>
          <p14:tracePt t="7981" x="5097463" y="2917825"/>
          <p14:tracePt t="7987" x="4999038" y="2917825"/>
          <p14:tracePt t="7998" x="4884738" y="2917825"/>
          <p14:tracePt t="8003" x="4784725" y="2917825"/>
          <p14:tracePt t="8014" x="4686300" y="2895600"/>
          <p14:tracePt t="8018" x="4648200" y="2879725"/>
          <p14:tracePt t="8031" x="4564063" y="2849563"/>
          <p14:tracePt t="8034" x="4503738" y="2819400"/>
          <p14:tracePt t="8048" x="4449763" y="2789238"/>
          <p14:tracePt t="8052" x="4403725" y="2751138"/>
          <p14:tracePt t="8065" x="4373563" y="2720975"/>
          <p14:tracePt t="8069" x="4359275" y="2682875"/>
          <p14:tracePt t="8082" x="4351338" y="2659063"/>
          <p14:tracePt t="8082" x="4351338" y="2628900"/>
          <p14:tracePt t="8089" x="4351338" y="2606675"/>
          <p14:tracePt t="8098" x="4359275" y="2582863"/>
          <p14:tracePt t="8105" x="4397375" y="2544763"/>
          <p14:tracePt t="8116" x="4449763" y="2522538"/>
          <p14:tracePt t="8121" x="4503738" y="2506663"/>
          <p14:tracePt t="8131" x="4572000" y="2498725"/>
          <p14:tracePt t="8137" x="4656138" y="2498725"/>
          <p14:tracePt t="8148" x="4740275" y="2498725"/>
          <p14:tracePt t="8153" x="4822825" y="2498725"/>
          <p14:tracePt t="8165" x="4899025" y="2522538"/>
          <p14:tracePt t="8169" x="4991100" y="2552700"/>
          <p14:tracePt t="8181" x="5029200" y="2574925"/>
          <p14:tracePt t="8185" x="5159375" y="2636838"/>
          <p14:tracePt t="8198" x="5235575" y="2682875"/>
          <p14:tracePt t="8201" x="5273675" y="2713038"/>
          <p14:tracePt t="8214" x="5326063" y="2751138"/>
          <p14:tracePt t="8217" x="5372100" y="2797175"/>
          <p14:tracePt t="8231" x="5387975" y="2811463"/>
          <p14:tracePt t="8232" x="5410200" y="2849563"/>
          <p14:tracePt t="8240" x="5426075" y="2873375"/>
          <p14:tracePt t="8248" x="5432425" y="2917825"/>
          <p14:tracePt t="8255" x="5432425" y="2933700"/>
          <p14:tracePt t="8265" x="5432425" y="2949575"/>
          <p14:tracePt t="8271" x="5410200" y="2963863"/>
          <p14:tracePt t="8282" x="5387975" y="2971800"/>
          <p14:tracePt t="8287" x="5364163" y="2979738"/>
          <p14:tracePt t="8298" x="5326063" y="2987675"/>
          <p14:tracePt t="8303" x="5295900" y="2987675"/>
          <p14:tracePt t="8315" x="5280025" y="2987675"/>
          <p14:tracePt t="8319" x="5249863" y="2987675"/>
          <p14:tracePt t="8331" x="5227638" y="2987675"/>
          <p14:tracePt t="8335" x="5211763" y="2987675"/>
          <p14:tracePt t="8348" x="5197475" y="2987675"/>
          <p14:tracePt t="8351" x="5189538" y="2987675"/>
          <p14:tracePt t="8365" x="5181600" y="2987675"/>
          <p14:tracePt t="8635" x="5173663" y="2987675"/>
          <p14:tracePt t="8643" x="5165725" y="2987675"/>
          <p14:tracePt t="8651" x="5159375" y="2987675"/>
          <p14:tracePt t="8659" x="5151438" y="2987675"/>
          <p14:tracePt t="8676" x="5151438" y="2994025"/>
          <p14:tracePt t="8690" x="5143500" y="2994025"/>
          <p14:tracePt t="8722" x="5143500" y="3001963"/>
          <p14:tracePt t="8754" x="5143500" y="3009900"/>
          <p14:tracePt t="8764" x="5143500" y="3017838"/>
          <p14:tracePt t="8777" x="5143500" y="3025775"/>
          <p14:tracePt t="8785" x="5143500" y="3032125"/>
          <p14:tracePt t="8793" x="5135563" y="3040063"/>
          <p14:tracePt t="8801" x="5127625" y="3048000"/>
          <p14:tracePt t="8809" x="5121275" y="3063875"/>
          <p14:tracePt t="8817" x="5113338" y="3070225"/>
          <p14:tracePt t="8825" x="5097463" y="3078163"/>
          <p14:tracePt t="8833" x="5089525" y="3078163"/>
          <p14:tracePt t="8841" x="5083175" y="3086100"/>
          <p14:tracePt t="8848" x="5075238" y="3094038"/>
          <p14:tracePt t="8856" x="5067300" y="3094038"/>
          <p14:tracePt t="8865" x="5059363" y="3101975"/>
          <p14:tracePt t="8881" x="5051425" y="3101975"/>
          <p14:tracePt t="8888" x="5051425" y="3108325"/>
          <p14:tracePt t="8904" x="5045075" y="3108325"/>
          <p14:tracePt t="8927" x="5045075" y="3116263"/>
          <p14:tracePt t="8947" x="5051425" y="3124200"/>
          <p14:tracePt t="8951" x="5067300" y="3132138"/>
          <p14:tracePt t="8959" x="5083175" y="3146425"/>
          <p14:tracePt t="8967" x="5097463" y="3154363"/>
          <p14:tracePt t="8975" x="5105400" y="3162300"/>
          <p14:tracePt t="8983" x="5121275" y="3178175"/>
          <p14:tracePt t="8991" x="5127625" y="3192463"/>
          <p14:tracePt t="8999" x="5135563" y="3200400"/>
          <p14:tracePt t="9006" x="5143500" y="3208338"/>
          <p14:tracePt t="9015" x="5151438" y="3216275"/>
          <p14:tracePt t="9022" x="5151438" y="3222625"/>
          <p14:tracePt t="9032" x="5151438" y="3238500"/>
          <p14:tracePt t="9038" x="5151438" y="3246438"/>
          <p14:tracePt t="9048" x="5143500" y="3254375"/>
          <p14:tracePt t="9054" x="5127625" y="3260725"/>
          <p14:tracePt t="9065" x="5105400" y="3268663"/>
          <p14:tracePt t="9070" x="5083175" y="3276600"/>
          <p14:tracePt t="9081" x="5059363" y="3276600"/>
          <p14:tracePt t="9086" x="5029200" y="3284538"/>
          <p14:tracePt t="9098" x="4999038" y="3284538"/>
          <p14:tracePt t="9102" x="4991100" y="3284538"/>
          <p14:tracePt t="9114" x="4968875" y="3284538"/>
          <p14:tracePt t="9118" x="4953000" y="3284538"/>
          <p14:tracePt t="9131" x="4945063" y="3284538"/>
          <p14:tracePt t="9134" x="4937125" y="3276600"/>
          <p14:tracePt t="9148" x="4930775" y="3276600"/>
          <p14:tracePt t="9150" x="4930775" y="3268663"/>
          <p14:tracePt t="9165" x="4930775" y="3260725"/>
          <p14:tracePt t="9165" x="4930775" y="3254375"/>
          <p14:tracePt t="9172" x="4937125" y="3246438"/>
          <p14:tracePt t="9182" x="4953000" y="3238500"/>
          <p14:tracePt t="9188" x="4975225" y="3222625"/>
          <p14:tracePt t="9199" x="4983163" y="3216275"/>
          <p14:tracePt t="9204" x="4999038" y="3208338"/>
          <p14:tracePt t="9215" x="5021263" y="3200400"/>
          <p14:tracePt t="9220" x="5037138" y="3200400"/>
          <p14:tracePt t="9231" x="5045075" y="3192463"/>
          <p14:tracePt t="9236" x="5059363" y="3192463"/>
          <p14:tracePt t="9248" x="5067300" y="3192463"/>
          <p14:tracePt t="9260" x="5075238" y="3192463"/>
          <p14:tracePt t="9275" x="5075238" y="3208338"/>
          <p14:tracePt t="9284" x="5075238" y="3216275"/>
          <p14:tracePt t="9291" x="5059363" y="3230563"/>
          <p14:tracePt t="9299" x="5045075" y="3246438"/>
          <p14:tracePt t="9307" x="5021263" y="3268663"/>
          <p14:tracePt t="9315" x="4999038" y="3284538"/>
          <p14:tracePt t="9323" x="4968875" y="3306763"/>
          <p14:tracePt t="9332" x="4937125" y="3314700"/>
          <p14:tracePt t="9338" x="4922838" y="3322638"/>
          <p14:tracePt t="9348" x="4892675" y="3330575"/>
          <p14:tracePt t="9354" x="4868863" y="3336925"/>
          <p14:tracePt t="9365" x="4846638" y="3336925"/>
          <p14:tracePt t="9370" x="4830763" y="3336925"/>
          <p14:tracePt t="9381" x="4816475" y="3336925"/>
          <p14:tracePt t="9386" x="4808538" y="3336925"/>
          <p14:tracePt t="9394" x="4800600" y="3336925"/>
          <p14:tracePt t="9402" x="4792663" y="3330575"/>
          <p14:tracePt t="9410" x="4792663" y="3322638"/>
          <p14:tracePt t="9418" x="4792663" y="3314700"/>
          <p14:tracePt t="9426" x="4792663" y="3306763"/>
          <p14:tracePt t="9434" x="4792663" y="3298825"/>
          <p14:tracePt t="9703" x="4800600" y="3306763"/>
          <p14:tracePt t="9710" x="4808538" y="3314700"/>
          <p14:tracePt t="9718" x="4822825" y="3330575"/>
          <p14:tracePt t="9726" x="4830763" y="3336925"/>
          <p14:tracePt t="9734" x="4846638" y="3352800"/>
          <p14:tracePt t="9742" x="4854575" y="3368675"/>
          <p14:tracePt t="9750" x="4868863" y="3382963"/>
          <p14:tracePt t="9758" x="4884738" y="3390900"/>
          <p14:tracePt t="9766" x="4892675" y="3406775"/>
          <p14:tracePt t="9774" x="4892675" y="3421063"/>
          <p14:tracePt t="9782" x="4899025" y="3436938"/>
          <p14:tracePt t="9789" x="4906963" y="3451225"/>
          <p14:tracePt t="9798" x="4906963" y="3467100"/>
          <p14:tracePt t="9805" x="4914900" y="3475038"/>
          <p14:tracePt t="9815" x="4914900" y="3489325"/>
          <p14:tracePt t="9821" x="4914900" y="3497263"/>
          <p14:tracePt t="9832" x="4914900" y="3505200"/>
          <p14:tracePt t="9847" x="4914900" y="3513138"/>
          <p14:tracePt t="9868" x="4914900" y="3521075"/>
          <p14:tracePt t="10185" x="4906963" y="3521075"/>
          <p14:tracePt t="10200" x="4899025" y="3521075"/>
          <p14:tracePt t="10208" x="4892675" y="3521075"/>
          <p14:tracePt t="10217" x="4884738" y="3521075"/>
          <p14:tracePt t="10224" x="4876800" y="3521075"/>
          <p14:tracePt t="10232" x="4868863" y="3521075"/>
          <p14:tracePt t="10240" x="4860925" y="3521075"/>
          <p14:tracePt t="10248" x="4854575" y="3521075"/>
          <p14:tracePt t="10256" x="4846638" y="3521075"/>
          <p14:tracePt t="10265" x="4838700" y="3521075"/>
          <p14:tracePt t="10282" x="4830763" y="3521075"/>
          <p14:tracePt t="10298" x="4822825" y="3521075"/>
          <p14:tracePt t="10319" x="4816475" y="3521075"/>
          <p14:tracePt t="10627" x="4808538" y="3535363"/>
          <p14:tracePt t="10636" x="4792663" y="3559175"/>
          <p14:tracePt t="10644" x="4770438" y="3597275"/>
          <p14:tracePt t="10652" x="4724400" y="3657600"/>
          <p14:tracePt t="10659" x="4678363" y="3711575"/>
          <p14:tracePt t="10667" x="4632325" y="3771900"/>
          <p14:tracePt t="10675" x="4572000" y="3840163"/>
          <p14:tracePt t="10683" x="4503738" y="3924300"/>
          <p14:tracePt t="10691" x="4473575" y="3962400"/>
          <p14:tracePt t="10699" x="4419600" y="4022725"/>
          <p14:tracePt t="10707" x="4365625" y="4076700"/>
          <p14:tracePt t="10715" x="4327525" y="4130675"/>
          <p14:tracePt t="10723" x="4289425" y="4175125"/>
          <p14:tracePt t="10732" x="4244975" y="4213225"/>
          <p14:tracePt t="10738" x="4213225" y="4251325"/>
          <p14:tracePt t="10749" x="4183063" y="4275138"/>
          <p14:tracePt t="10754" x="4168775" y="4289425"/>
          <p14:tracePt t="10765" x="4144963" y="4313238"/>
          <p14:tracePt t="10770" x="4130675" y="4327525"/>
          <p14:tracePt t="10781" x="4106863" y="4335463"/>
          <p14:tracePt t="10786" x="4098925" y="4351338"/>
          <p14:tracePt t="10798" x="4084638" y="4359275"/>
          <p14:tracePt t="10802" x="4076700" y="4359275"/>
          <p14:tracePt t="10815" x="4068763" y="4365625"/>
          <p14:tracePt t="10819" x="4060825" y="4365625"/>
          <p14:tracePt t="10831" x="4060825" y="4373563"/>
          <p14:tracePt t="10835" x="4054475" y="4373563"/>
          <p14:tracePt t="10850" x="4046538" y="4373563"/>
          <p14:tracePt t="10866" x="4038600" y="4373563"/>
          <p14:tracePt t="10914" x="4038600" y="4365625"/>
          <p14:tracePt t="10920" x="4046538" y="4359275"/>
          <p14:tracePt t="10931" x="4060825" y="4359275"/>
          <p14:tracePt t="10936" x="4068763" y="4351338"/>
          <p14:tracePt t="10944" x="4076700" y="4351338"/>
          <p14:tracePt t="10952" x="4084638" y="4351338"/>
          <p14:tracePt t="10960" x="4092575" y="4351338"/>
          <p14:tracePt t="10968" x="4098925" y="4351338"/>
          <p14:tracePt t="10983" x="4106863" y="4359275"/>
          <p14:tracePt t="10991" x="4106863" y="4365625"/>
          <p14:tracePt t="10999" x="4114800" y="4381500"/>
          <p14:tracePt t="11007" x="4114800" y="4389438"/>
          <p14:tracePt t="11015" x="4114800" y="4397375"/>
          <p14:tracePt t="11023" x="4114800" y="4411663"/>
          <p14:tracePt t="11032" x="4106863" y="4411663"/>
          <p14:tracePt t="11039" x="4092575" y="4419600"/>
          <p14:tracePt t="11048" x="4084638" y="4427538"/>
          <p14:tracePt t="11054" x="4068763" y="4435475"/>
          <p14:tracePt t="11065" x="4054475" y="4441825"/>
          <p14:tracePt t="11070" x="4038600" y="4441825"/>
          <p14:tracePt t="11081" x="4030663" y="4441825"/>
          <p14:tracePt t="11086" x="4016375" y="4449763"/>
          <p14:tracePt t="11094" x="4008438" y="4449763"/>
          <p14:tracePt t="11102" x="4000500" y="4449763"/>
          <p14:tracePt t="11110" x="3992563" y="4449763"/>
          <p14:tracePt t="11134" x="3984625" y="4449763"/>
          <p14:tracePt t="11189" x="3992563" y="4457700"/>
          <p14:tracePt t="11205" x="4000500" y="4457700"/>
          <p14:tracePt t="11221" x="4008438" y="4457700"/>
          <p14:tracePt t="11232" x="4008438" y="4465638"/>
          <p14:tracePt t="11237" x="4016375" y="4465638"/>
          <p14:tracePt t="11252" x="4022725" y="4465638"/>
          <p14:tracePt t="11632" x="4030663" y="4465638"/>
          <p14:tracePt t="11640" x="4054475" y="4457700"/>
          <p14:tracePt t="11654" x="4076700" y="4449763"/>
          <p14:tracePt t="11657" x="4114800" y="4449763"/>
          <p14:tracePt t="11665" x="4160838" y="4441825"/>
          <p14:tracePt t="11671" x="4206875" y="4441825"/>
          <p14:tracePt t="11682" x="4289425" y="4441825"/>
          <p14:tracePt t="11688" x="4359275" y="4441825"/>
          <p14:tracePt t="11698" x="4441825" y="4457700"/>
          <p14:tracePt t="11703" x="4511675" y="4473575"/>
          <p14:tracePt t="11711" x="4587875" y="4503738"/>
          <p14:tracePt t="11719" x="4632325" y="4518025"/>
          <p14:tracePt t="11727" x="4702175" y="4549775"/>
          <p14:tracePt t="11735" x="4822825" y="4602163"/>
          <p14:tracePt t="11743" x="4899025" y="4640263"/>
          <p14:tracePt t="11750" x="4937125" y="4664075"/>
          <p14:tracePt t="11759" x="4999038" y="4702175"/>
          <p14:tracePt t="11766" x="5059363" y="4740275"/>
          <p14:tracePt t="11774" x="5097463" y="4770438"/>
          <p14:tracePt t="11782" x="5113338" y="4784725"/>
          <p14:tracePt t="11790" x="5135563" y="4808538"/>
          <p14:tracePt t="11798" x="5159375" y="4822825"/>
          <p14:tracePt t="11806" x="5165725" y="4838700"/>
          <p14:tracePt t="11815" x="5165725" y="4860925"/>
          <p14:tracePt t="11822" x="5165725" y="4868863"/>
          <p14:tracePt t="11832" x="5165725" y="4876800"/>
          <p14:tracePt t="11837" x="5127625" y="4884738"/>
          <p14:tracePt t="11848" x="5075238" y="4892675"/>
          <p14:tracePt t="11853" x="5006975" y="4892675"/>
          <p14:tracePt t="11865" x="4922838" y="4899025"/>
          <p14:tracePt t="11869" x="4830763" y="4906963"/>
          <p14:tracePt t="11881" x="4732338" y="4906963"/>
          <p14:tracePt t="11886" x="4686300" y="4906963"/>
          <p14:tracePt t="11898" x="4594225" y="4906963"/>
          <p14:tracePt t="11901" x="4525963" y="4914900"/>
          <p14:tracePt t="11914" x="4457700" y="4914900"/>
          <p14:tracePt t="11917" x="4403725" y="4922838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15AFB3C-13D9-E67E-1E7B-8D615B92C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9" y="452718"/>
            <a:ext cx="7384967" cy="140053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Cipher – Dynamic mode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8BA722-8D6A-F5B4-6623-2A9602253FFC}"/>
              </a:ext>
            </a:extLst>
          </p:cNvPr>
          <p:cNvSpPr txBox="1"/>
          <p:nvPr/>
        </p:nvSpPr>
        <p:spPr>
          <a:xfrm>
            <a:off x="2393798" y="1812560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01AEE7C-4D09-6B01-DA2B-A4627A88FEC3}"/>
              </a:ext>
            </a:extLst>
          </p:cNvPr>
          <p:cNvSpPr txBox="1"/>
          <p:nvPr/>
        </p:nvSpPr>
        <p:spPr>
          <a:xfrm>
            <a:off x="3621316" y="1812560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38BA770-A722-DBB2-29B6-9BB8C8B1E0EC}"/>
              </a:ext>
            </a:extLst>
          </p:cNvPr>
          <p:cNvCxnSpPr>
            <a:cxnSpLocks/>
          </p:cNvCxnSpPr>
          <p:nvPr/>
        </p:nvCxnSpPr>
        <p:spPr>
          <a:xfrm>
            <a:off x="3050291" y="2091088"/>
            <a:ext cx="581187" cy="1112593"/>
          </a:xfrm>
          <a:prstGeom prst="line">
            <a:avLst/>
          </a:prstGeom>
          <a:ln>
            <a:solidFill>
              <a:srgbClr val="FFFF00"/>
            </a:solidFill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2B9993F-728B-921D-A735-2CDEB6E00AEB}"/>
              </a:ext>
            </a:extLst>
          </p:cNvPr>
          <p:cNvCxnSpPr>
            <a:cxnSpLocks/>
          </p:cNvCxnSpPr>
          <p:nvPr/>
        </p:nvCxnSpPr>
        <p:spPr>
          <a:xfrm>
            <a:off x="3060453" y="3203681"/>
            <a:ext cx="571025" cy="1094168"/>
          </a:xfrm>
          <a:prstGeom prst="line">
            <a:avLst/>
          </a:prstGeom>
          <a:ln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65DD016-EBDE-D26F-6C58-C470E65665A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050291" y="3797719"/>
            <a:ext cx="571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94870E1-DF70-104C-6951-B65A85637B31}"/>
              </a:ext>
            </a:extLst>
          </p:cNvPr>
          <p:cNvCxnSpPr>
            <a:cxnSpLocks/>
          </p:cNvCxnSpPr>
          <p:nvPr/>
        </p:nvCxnSpPr>
        <p:spPr>
          <a:xfrm>
            <a:off x="3035234" y="4297849"/>
            <a:ext cx="586082" cy="575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C548348-5295-9FD7-9CB8-2D32035299C0}"/>
              </a:ext>
            </a:extLst>
          </p:cNvPr>
          <p:cNvCxnSpPr>
            <a:cxnSpLocks/>
          </p:cNvCxnSpPr>
          <p:nvPr/>
        </p:nvCxnSpPr>
        <p:spPr>
          <a:xfrm flipV="1">
            <a:off x="3050291" y="2647384"/>
            <a:ext cx="571025" cy="2225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6718070-E583-7248-165C-96C5B7EBDCF4}"/>
              </a:ext>
            </a:extLst>
          </p:cNvPr>
          <p:cNvCxnSpPr>
            <a:cxnSpLocks/>
          </p:cNvCxnSpPr>
          <p:nvPr/>
        </p:nvCxnSpPr>
        <p:spPr>
          <a:xfrm flipV="1">
            <a:off x="3045396" y="2147255"/>
            <a:ext cx="555596" cy="510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8F660B70-2D15-266A-71EB-23952D9894BC}"/>
              </a:ext>
            </a:extLst>
          </p:cNvPr>
          <p:cNvSpPr/>
          <p:nvPr/>
        </p:nvSpPr>
        <p:spPr>
          <a:xfrm>
            <a:off x="276201" y="2975610"/>
            <a:ext cx="772732" cy="47568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015A160D-8758-32BD-D0A4-6BC3E486D974}"/>
              </a:ext>
            </a:extLst>
          </p:cNvPr>
          <p:cNvSpPr/>
          <p:nvPr/>
        </p:nvSpPr>
        <p:spPr>
          <a:xfrm>
            <a:off x="4223577" y="2057134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023F950-4131-0830-35B2-C699D69A6755}"/>
              </a:ext>
            </a:extLst>
          </p:cNvPr>
          <p:cNvSpPr/>
          <p:nvPr/>
        </p:nvSpPr>
        <p:spPr>
          <a:xfrm>
            <a:off x="4223577" y="2603095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2E25380C-0269-FC4C-361B-8645E51D6D72}"/>
              </a:ext>
            </a:extLst>
          </p:cNvPr>
          <p:cNvSpPr/>
          <p:nvPr/>
        </p:nvSpPr>
        <p:spPr>
          <a:xfrm>
            <a:off x="4223577" y="3149056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6AD0A4CB-081B-3137-2D0F-D6AA3ECFFD5A}"/>
              </a:ext>
            </a:extLst>
          </p:cNvPr>
          <p:cNvSpPr/>
          <p:nvPr/>
        </p:nvSpPr>
        <p:spPr>
          <a:xfrm>
            <a:off x="4212665" y="369501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65369654-3605-57F3-37FC-90106D28F424}"/>
              </a:ext>
            </a:extLst>
          </p:cNvPr>
          <p:cNvSpPr/>
          <p:nvPr/>
        </p:nvSpPr>
        <p:spPr>
          <a:xfrm>
            <a:off x="4201399" y="4240978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B6B43B2E-5FC7-3671-B68A-E99569D91A3A}"/>
              </a:ext>
            </a:extLst>
          </p:cNvPr>
          <p:cNvSpPr/>
          <p:nvPr/>
        </p:nvSpPr>
        <p:spPr>
          <a:xfrm>
            <a:off x="4202226" y="478693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5AB6E4F-39E4-044B-BE92-AA7302B740D0}"/>
              </a:ext>
            </a:extLst>
          </p:cNvPr>
          <p:cNvSpPr txBox="1"/>
          <p:nvPr/>
        </p:nvSpPr>
        <p:spPr>
          <a:xfrm>
            <a:off x="5762024" y="2052166"/>
            <a:ext cx="3381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在前後各加上一層輸入</a:t>
            </a:r>
            <a:r>
              <a:rPr lang="en-US" altLang="zh-TW" dirty="0"/>
              <a:t>/</a:t>
            </a:r>
            <a:r>
              <a:rPr lang="zh-TW" altLang="en-US" dirty="0"/>
              <a:t>回饋層</a:t>
            </a:r>
            <a:endParaRPr lang="en-US" altLang="zh-TW" dirty="0"/>
          </a:p>
          <a:p>
            <a:endParaRPr lang="en-US" altLang="zh-TW" dirty="0">
              <a:solidFill>
                <a:srgbClr val="FFFF00"/>
              </a:solidFill>
            </a:endParaRPr>
          </a:p>
          <a:p>
            <a:r>
              <a:rPr lang="zh-TW" altLang="en-US" dirty="0">
                <a:solidFill>
                  <a:srgbClr val="FFFF00"/>
                </a:solidFill>
              </a:rPr>
              <a:t>輸入 </a:t>
            </a:r>
            <a:r>
              <a:rPr lang="en-US" altLang="zh-TW" dirty="0">
                <a:solidFill>
                  <a:srgbClr val="FFFF00"/>
                </a:solidFill>
              </a:rPr>
              <a:t>1</a:t>
            </a:r>
            <a:r>
              <a:rPr lang="en-US" altLang="zh-TW" baseline="30000" dirty="0">
                <a:solidFill>
                  <a:srgbClr val="FFFF00"/>
                </a:solidFill>
              </a:rPr>
              <a:t>st</a:t>
            </a:r>
            <a:r>
              <a:rPr lang="en-US" altLang="zh-TW" dirty="0">
                <a:solidFill>
                  <a:srgbClr val="FFFF00"/>
                </a:solidFill>
              </a:rPr>
              <a:t> C</a:t>
            </a:r>
            <a:r>
              <a:rPr lang="zh-TW" altLang="en-US" dirty="0">
                <a:solidFill>
                  <a:srgbClr val="FFFF00"/>
                </a:solidFill>
              </a:rPr>
              <a:t> 對應到 </a:t>
            </a:r>
            <a:r>
              <a:rPr lang="en-US" altLang="zh-TW" dirty="0">
                <a:solidFill>
                  <a:srgbClr val="FFFF00"/>
                </a:solidFill>
              </a:rPr>
              <a:t>A</a:t>
            </a:r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B6597CE7-9E0E-DAD0-07FA-027A769B93FC}"/>
              </a:ext>
            </a:extLst>
          </p:cNvPr>
          <p:cNvSpPr/>
          <p:nvPr/>
        </p:nvSpPr>
        <p:spPr>
          <a:xfrm flipH="1">
            <a:off x="244965" y="1853941"/>
            <a:ext cx="772732" cy="47568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3D16C49-3E04-BB38-F122-EA168A447867}"/>
              </a:ext>
            </a:extLst>
          </p:cNvPr>
          <p:cNvSpPr txBox="1"/>
          <p:nvPr/>
        </p:nvSpPr>
        <p:spPr>
          <a:xfrm>
            <a:off x="7869677" y="26264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1</a:t>
            </a:r>
            <a:endParaRPr kumimoji="1" lang="zh-TW" altLang="en-US" sz="36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947FD9B-95C8-8761-2486-FD1BB7ECCFC2}"/>
              </a:ext>
            </a:extLst>
          </p:cNvPr>
          <p:cNvSpPr txBox="1"/>
          <p:nvPr/>
        </p:nvSpPr>
        <p:spPr>
          <a:xfrm>
            <a:off x="1794615" y="6085546"/>
            <a:ext cx="5835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範例僅用</a:t>
            </a:r>
            <a:r>
              <a:rPr lang="en-US" altLang="zh-TW" dirty="0"/>
              <a:t>6</a:t>
            </a:r>
            <a:r>
              <a:rPr lang="zh-TW" altLang="en-US" dirty="0"/>
              <a:t>個字母</a:t>
            </a:r>
            <a:r>
              <a:rPr lang="en-US" altLang="zh-TW" dirty="0"/>
              <a:t>…</a:t>
            </a:r>
            <a:r>
              <a:rPr lang="zh-TW" altLang="en-US" dirty="0"/>
              <a:t>頭端的輸入順序為：</a:t>
            </a:r>
            <a:br>
              <a:rPr lang="en-US" altLang="zh-TW" dirty="0"/>
            </a:br>
            <a:r>
              <a:rPr lang="en-US" altLang="zh-TW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ABCDEFGHIJKLMNOPQRSTUVWXYZ.,!?-:_</a:t>
            </a:r>
            <a:endParaRPr lang="zh-TW" alt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35EF87A-E486-0D16-97E7-1AD33991CFE8}"/>
              </a:ext>
            </a:extLst>
          </p:cNvPr>
          <p:cNvSpPr txBox="1"/>
          <p:nvPr/>
        </p:nvSpPr>
        <p:spPr>
          <a:xfrm>
            <a:off x="1146339" y="1800338"/>
            <a:ext cx="646331" cy="3970318"/>
          </a:xfrm>
          <a:prstGeom prst="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B5CBA5E-6EE4-8583-B1B0-1EE351550009}"/>
              </a:ext>
            </a:extLst>
          </p:cNvPr>
          <p:cNvSpPr txBox="1"/>
          <p:nvPr/>
        </p:nvSpPr>
        <p:spPr>
          <a:xfrm>
            <a:off x="4773234" y="1774252"/>
            <a:ext cx="646331" cy="3970318"/>
          </a:xfrm>
          <a:prstGeom prst="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95C7208-C912-692A-6A5C-DF3A27715BD6}"/>
              </a:ext>
            </a:extLst>
          </p:cNvPr>
          <p:cNvSpPr/>
          <p:nvPr/>
        </p:nvSpPr>
        <p:spPr>
          <a:xfrm>
            <a:off x="5375495" y="2018826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BDAC854-7371-D32F-537F-D0F4B31656DE}"/>
              </a:ext>
            </a:extLst>
          </p:cNvPr>
          <p:cNvSpPr/>
          <p:nvPr/>
        </p:nvSpPr>
        <p:spPr>
          <a:xfrm>
            <a:off x="5375495" y="256478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34C18639-A908-3FD3-D28F-7444205E0CB5}"/>
              </a:ext>
            </a:extLst>
          </p:cNvPr>
          <p:cNvSpPr/>
          <p:nvPr/>
        </p:nvSpPr>
        <p:spPr>
          <a:xfrm>
            <a:off x="5375495" y="3110748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C6DF9AC8-2915-485B-0C50-D8BCB44FBBD3}"/>
              </a:ext>
            </a:extLst>
          </p:cNvPr>
          <p:cNvSpPr/>
          <p:nvPr/>
        </p:nvSpPr>
        <p:spPr>
          <a:xfrm>
            <a:off x="5364583" y="3656709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6F0C1F2-8EC1-E623-41DD-71879150A697}"/>
              </a:ext>
            </a:extLst>
          </p:cNvPr>
          <p:cNvSpPr/>
          <p:nvPr/>
        </p:nvSpPr>
        <p:spPr>
          <a:xfrm>
            <a:off x="5353317" y="4202670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99E5674-4A4F-9194-48A7-0341FA72C576}"/>
              </a:ext>
            </a:extLst>
          </p:cNvPr>
          <p:cNvSpPr/>
          <p:nvPr/>
        </p:nvSpPr>
        <p:spPr>
          <a:xfrm>
            <a:off x="5354144" y="4748629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2" name="肘形接點 31">
            <a:extLst>
              <a:ext uri="{FF2B5EF4-FFF2-40B4-BE49-F238E27FC236}">
                <a16:creationId xmlns:a16="http://schemas.microsoft.com/office/drawing/2014/main" id="{1F2AFF88-1E04-AAF5-34F4-7FB413915FF2}"/>
              </a:ext>
            </a:extLst>
          </p:cNvPr>
          <p:cNvCxnSpPr>
            <a:stCxn id="16" idx="6"/>
            <a:endCxn id="17" idx="6"/>
          </p:cNvCxnSpPr>
          <p:nvPr/>
        </p:nvCxnSpPr>
        <p:spPr>
          <a:xfrm>
            <a:off x="5504283" y="2083220"/>
            <a:ext cx="12700" cy="545961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37A46A5B-001F-7421-101D-BFCFB892937B}"/>
              </a:ext>
            </a:extLst>
          </p:cNvPr>
          <p:cNvCxnSpPr>
            <a:cxnSpLocks/>
            <a:stCxn id="18" idx="6"/>
            <a:endCxn id="28" idx="6"/>
          </p:cNvCxnSpPr>
          <p:nvPr/>
        </p:nvCxnSpPr>
        <p:spPr>
          <a:xfrm flipH="1">
            <a:off x="5482105" y="3175142"/>
            <a:ext cx="22178" cy="1091922"/>
          </a:xfrm>
          <a:prstGeom prst="bentConnector3">
            <a:avLst>
              <a:gd name="adj1" fmla="val -1030751"/>
            </a:avLst>
          </a:prstGeom>
          <a:ln>
            <a:solidFill>
              <a:srgbClr val="FFFF00"/>
            </a:solidFill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E7719B1F-9DEE-70A6-D0FC-CA98B0A6A32A}"/>
              </a:ext>
            </a:extLst>
          </p:cNvPr>
          <p:cNvCxnSpPr>
            <a:cxnSpLocks/>
            <a:stCxn id="20" idx="6"/>
            <a:endCxn id="29" idx="6"/>
          </p:cNvCxnSpPr>
          <p:nvPr/>
        </p:nvCxnSpPr>
        <p:spPr>
          <a:xfrm flipH="1">
            <a:off x="5482932" y="3721103"/>
            <a:ext cx="10439" cy="1091920"/>
          </a:xfrm>
          <a:prstGeom prst="bentConnector3">
            <a:avLst>
              <a:gd name="adj1" fmla="val -4951854"/>
            </a:avLst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BDE60E4-8A1E-FE49-5ED1-5B05B2BCA227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4352365" y="2121528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9042AF27-70EC-0354-CD56-75CA70411092}"/>
              </a:ext>
            </a:extLst>
          </p:cNvPr>
          <p:cNvCxnSpPr>
            <a:cxnSpLocks/>
          </p:cNvCxnSpPr>
          <p:nvPr/>
        </p:nvCxnSpPr>
        <p:spPr>
          <a:xfrm>
            <a:off x="4352365" y="2667489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19656FED-3F1B-D915-CFAF-BFA045FAA84D}"/>
              </a:ext>
            </a:extLst>
          </p:cNvPr>
          <p:cNvCxnSpPr>
            <a:cxnSpLocks/>
          </p:cNvCxnSpPr>
          <p:nvPr/>
        </p:nvCxnSpPr>
        <p:spPr>
          <a:xfrm>
            <a:off x="4352365" y="3239536"/>
            <a:ext cx="44128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059CABA9-C298-7B96-D319-EF95BBB84BC9}"/>
              </a:ext>
            </a:extLst>
          </p:cNvPr>
          <p:cNvCxnSpPr>
            <a:cxnSpLocks/>
          </p:cNvCxnSpPr>
          <p:nvPr/>
        </p:nvCxnSpPr>
        <p:spPr>
          <a:xfrm>
            <a:off x="4352365" y="3772279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49B98975-3E21-C1A2-D7F5-D86565B92A70}"/>
              </a:ext>
            </a:extLst>
          </p:cNvPr>
          <p:cNvCxnSpPr>
            <a:cxnSpLocks/>
          </p:cNvCxnSpPr>
          <p:nvPr/>
        </p:nvCxnSpPr>
        <p:spPr>
          <a:xfrm>
            <a:off x="4341453" y="4305372"/>
            <a:ext cx="44128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76BD72E5-5908-FA5D-CCC2-FC8082E9D462}"/>
              </a:ext>
            </a:extLst>
          </p:cNvPr>
          <p:cNvCxnSpPr>
            <a:cxnSpLocks/>
          </p:cNvCxnSpPr>
          <p:nvPr/>
        </p:nvCxnSpPr>
        <p:spPr>
          <a:xfrm>
            <a:off x="4330187" y="4851331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6A0FB744-2A0A-A2E3-4A52-5042E7D7A193}"/>
              </a:ext>
            </a:extLst>
          </p:cNvPr>
          <p:cNvCxnSpPr>
            <a:cxnSpLocks/>
          </p:cNvCxnSpPr>
          <p:nvPr/>
        </p:nvCxnSpPr>
        <p:spPr>
          <a:xfrm>
            <a:off x="1876975" y="2157377"/>
            <a:ext cx="44128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6FFEEF2-2215-8780-34EB-C39C1AAD8985}"/>
              </a:ext>
            </a:extLst>
          </p:cNvPr>
          <p:cNvCxnSpPr>
            <a:cxnSpLocks/>
          </p:cNvCxnSpPr>
          <p:nvPr/>
        </p:nvCxnSpPr>
        <p:spPr>
          <a:xfrm>
            <a:off x="1876975" y="2703338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4C74E0F0-C8B4-B0AD-E555-ECDD69EEFC16}"/>
              </a:ext>
            </a:extLst>
          </p:cNvPr>
          <p:cNvCxnSpPr>
            <a:cxnSpLocks/>
          </p:cNvCxnSpPr>
          <p:nvPr/>
        </p:nvCxnSpPr>
        <p:spPr>
          <a:xfrm>
            <a:off x="1876975" y="3275385"/>
            <a:ext cx="44128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712915AA-C68C-D77F-DE94-E70D6DB80EBC}"/>
              </a:ext>
            </a:extLst>
          </p:cNvPr>
          <p:cNvCxnSpPr>
            <a:cxnSpLocks/>
          </p:cNvCxnSpPr>
          <p:nvPr/>
        </p:nvCxnSpPr>
        <p:spPr>
          <a:xfrm>
            <a:off x="1876975" y="3808128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80121844-3E7F-EFA2-29A0-125026B9CF88}"/>
              </a:ext>
            </a:extLst>
          </p:cNvPr>
          <p:cNvCxnSpPr>
            <a:cxnSpLocks/>
          </p:cNvCxnSpPr>
          <p:nvPr/>
        </p:nvCxnSpPr>
        <p:spPr>
          <a:xfrm>
            <a:off x="1866063" y="4341221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9AE80EC5-70E6-DF30-E7C0-4F86165CA4D7}"/>
              </a:ext>
            </a:extLst>
          </p:cNvPr>
          <p:cNvCxnSpPr>
            <a:cxnSpLocks/>
          </p:cNvCxnSpPr>
          <p:nvPr/>
        </p:nvCxnSpPr>
        <p:spPr>
          <a:xfrm>
            <a:off x="1854797" y="4887180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44BB0E3-CBD6-E219-8751-531196268CBB}"/>
              </a:ext>
            </a:extLst>
          </p:cNvPr>
          <p:cNvSpPr txBox="1"/>
          <p:nvPr/>
        </p:nvSpPr>
        <p:spPr>
          <a:xfrm>
            <a:off x="1678921" y="1212163"/>
            <a:ext cx="7269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/>
              <a:t>開始狀態跟靜態模式一樣，每次</a:t>
            </a:r>
            <a:r>
              <a:rPr lang="en-US" altLang="zh-TW" sz="2000" dirty="0"/>
              <a:t>Reset</a:t>
            </a:r>
            <a:r>
              <a:rPr lang="zh-TW" altLang="en-US" sz="2000" dirty="0"/>
              <a:t>也會變成這個狀態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9292D5F-95D7-718A-F59A-068BFE6E6A44}"/>
              </a:ext>
            </a:extLst>
          </p:cNvPr>
          <p:cNvSpPr txBox="1"/>
          <p:nvPr/>
        </p:nvSpPr>
        <p:spPr>
          <a:xfrm>
            <a:off x="5603977" y="5272938"/>
            <a:ext cx="2352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92D050"/>
                </a:solidFill>
              </a:rPr>
              <a:t>Reflector</a:t>
            </a:r>
            <a:r>
              <a:rPr lang="zh-TW" altLang="en-US" dirty="0">
                <a:solidFill>
                  <a:srgbClr val="92D050"/>
                </a:solidFill>
              </a:rPr>
              <a:t> 不會變動</a:t>
            </a:r>
            <a:endParaRPr lang="zh-TW" altLang="en-US" dirty="0"/>
          </a:p>
        </p:txBody>
      </p:sp>
      <p:sp>
        <p:nvSpPr>
          <p:cNvPr id="55" name="太陽 54">
            <a:extLst>
              <a:ext uri="{FF2B5EF4-FFF2-40B4-BE49-F238E27FC236}">
                <a16:creationId xmlns:a16="http://schemas.microsoft.com/office/drawing/2014/main" id="{A790965E-2840-B1B6-B5D6-50B8AD09D5F4}"/>
              </a:ext>
            </a:extLst>
          </p:cNvPr>
          <p:cNvSpPr/>
          <p:nvPr/>
        </p:nvSpPr>
        <p:spPr>
          <a:xfrm>
            <a:off x="8473062" y="1599934"/>
            <a:ext cx="506627" cy="506627"/>
          </a:xfrm>
          <a:prstGeom prst="su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8D72F0D2-2A3B-4A57-1220-828C5A6B9C05}"/>
              </a:ext>
            </a:extLst>
          </p:cNvPr>
          <p:cNvSpPr txBox="1"/>
          <p:nvPr/>
        </p:nvSpPr>
        <p:spPr>
          <a:xfrm>
            <a:off x="2826057" y="5129544"/>
            <a:ext cx="10245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u="sng" dirty="0">
                <a:solidFill>
                  <a:srgbClr val="FFFF00"/>
                </a:solidFill>
                <a:highlight>
                  <a:srgbClr val="000000"/>
                </a:highlight>
              </a:rPr>
              <a:t>[Rotor]</a:t>
            </a:r>
            <a:endParaRPr lang="zh-TW" altLang="en-US" sz="2000" dirty="0">
              <a:highlight>
                <a:srgbClr val="000000"/>
              </a:highlight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4C88C63-3397-F4C5-2021-3BAB2BE046F1}"/>
              </a:ext>
            </a:extLst>
          </p:cNvPr>
          <p:cNvSpPr txBox="1"/>
          <p:nvPr/>
        </p:nvSpPr>
        <p:spPr>
          <a:xfrm>
            <a:off x="6328816" y="3963850"/>
            <a:ext cx="33376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對應表</a:t>
            </a:r>
            <a:endParaRPr lang="en-US" altLang="zh-TW" dirty="0"/>
          </a:p>
          <a:p>
            <a:r>
              <a:rPr lang="en-US" altLang="zh-TW" dirty="0"/>
              <a:t>Rotor: CAEDFB</a:t>
            </a:r>
          </a:p>
          <a:p>
            <a:r>
              <a:rPr lang="en-US" altLang="zh-TW" dirty="0"/>
              <a:t>Reflector: BAEFCD</a:t>
            </a:r>
            <a:endParaRPr lang="zh-TW" altLang="en-US" dirty="0"/>
          </a:p>
        </p:txBody>
      </p:sp>
      <p:pic>
        <p:nvPicPr>
          <p:cNvPr id="12" name="音訊 11">
            <a:hlinkClick r:id="" action="ppaction://media"/>
            <a:extLst>
              <a:ext uri="{FF2B5EF4-FFF2-40B4-BE49-F238E27FC236}">
                <a16:creationId xmlns:a16="http://schemas.microsoft.com/office/drawing/2014/main" id="{F505E585-7B42-B269-26E1-3584A8D75D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3863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43"/>
    </mc:Choice>
    <mc:Fallback xmlns="">
      <p:transition spd="slow" advTm="62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3" x="4213225" y="4906963"/>
          <p14:tracePt t="665" x="4122738" y="4899025"/>
          <p14:tracePt t="669" x="4030663" y="4899025"/>
          <p14:tracePt t="681" x="3940175" y="4892675"/>
          <p14:tracePt t="685" x="3856038" y="4884738"/>
          <p14:tracePt t="697" x="3787775" y="4884738"/>
          <p14:tracePt t="701" x="3703638" y="4868863"/>
          <p14:tracePt t="715" x="3627438" y="4860925"/>
          <p14:tracePt t="717" x="3475038" y="4816475"/>
          <p14:tracePt t="732" x="3208338" y="4746625"/>
          <p14:tracePt t="733" x="3063875" y="4686300"/>
          <p14:tracePt t="809" x="2765425" y="4503738"/>
          <p14:tracePt t="810" x="2255838" y="3619500"/>
          <p14:tracePt t="814" x="2247900" y="3551238"/>
          <p14:tracePt t="819" x="2247900" y="3444875"/>
          <p14:tracePt t="827" x="2247900" y="3352800"/>
          <p14:tracePt t="835" x="2247900" y="3276600"/>
          <p14:tracePt t="842" x="2255838" y="3216275"/>
          <p14:tracePt t="850" x="2286000" y="3170238"/>
          <p14:tracePt t="858" x="2324100" y="3124200"/>
          <p14:tracePt t="866" x="2362200" y="3086100"/>
          <p14:tracePt t="874" x="2416175" y="3055938"/>
          <p14:tracePt t="882" x="2454275" y="3032125"/>
          <p14:tracePt t="890" x="2476500" y="3025775"/>
          <p14:tracePt t="898" x="2522538" y="3009900"/>
          <p14:tracePt t="906" x="2574925" y="2987675"/>
          <p14:tracePt t="915" x="2606675" y="2971800"/>
          <p14:tracePt t="922" x="2636838" y="2955925"/>
          <p14:tracePt t="931" x="2667000" y="2933700"/>
          <p14:tracePt t="937" x="2697163" y="2911475"/>
          <p14:tracePt t="948" x="2735263" y="2879725"/>
          <p14:tracePt t="953" x="2765425" y="2849563"/>
          <p14:tracePt t="964" x="2803525" y="2827338"/>
          <p14:tracePt t="969" x="2819400" y="2811463"/>
          <p14:tracePt t="981" x="2841625" y="2789238"/>
          <p14:tracePt t="985" x="2857500" y="2765425"/>
          <p14:tracePt t="997" x="2865438" y="2759075"/>
          <p14:tracePt t="1001" x="2873375" y="2743200"/>
          <p14:tracePt t="1014" x="2873375" y="2735263"/>
          <p14:tracePt t="1017" x="2879725" y="2727325"/>
          <p14:tracePt t="1031" x="2879725" y="2720975"/>
          <p14:tracePt t="1033" x="2879725" y="2713038"/>
          <p14:tracePt t="1047" x="2865438" y="2705100"/>
          <p14:tracePt t="1050" x="2857500" y="2697163"/>
          <p14:tracePt t="1064" x="2849563" y="2682875"/>
          <p14:tracePt t="1065" x="2835275" y="2667000"/>
          <p14:tracePt t="1072" x="2819400" y="2644775"/>
          <p14:tracePt t="1082" x="2819400" y="2620963"/>
          <p14:tracePt t="1087" x="2811463" y="2598738"/>
          <p14:tracePt t="1098" x="2811463" y="2568575"/>
          <p14:tracePt t="1103" x="2811463" y="2552700"/>
          <p14:tracePt t="1115" x="2811463" y="2530475"/>
          <p14:tracePt t="1253" x="2811463" y="2522538"/>
          <p14:tracePt t="1264" x="2811463" y="2484438"/>
          <p14:tracePt t="1269" x="2819400" y="2438400"/>
          <p14:tracePt t="1277" x="2841625" y="2384425"/>
          <p14:tracePt t="1286" x="2873375" y="2332038"/>
          <p14:tracePt t="1293" x="2895600" y="2278063"/>
          <p14:tracePt t="1301" x="2917825" y="2239963"/>
          <p14:tracePt t="1309" x="2941638" y="2193925"/>
          <p14:tracePt t="1317" x="2987675" y="2133600"/>
          <p14:tracePt t="1325" x="3032125" y="2073275"/>
          <p14:tracePt t="1333" x="3078163" y="2019300"/>
          <p14:tracePt t="1341" x="3124200" y="1973263"/>
          <p14:tracePt t="1348" x="3162300" y="1935163"/>
          <p14:tracePt t="1356" x="3200400" y="1905000"/>
          <p14:tracePt t="1365" x="3238500" y="1889125"/>
          <p14:tracePt t="1372" x="3276600" y="1866900"/>
          <p14:tracePt t="1382" x="3314700" y="1851025"/>
          <p14:tracePt t="1388" x="3344863" y="1844675"/>
          <p14:tracePt t="1398" x="3382963" y="1836738"/>
          <p14:tracePt t="1404" x="3421063" y="1828800"/>
          <p14:tracePt t="1415" x="3459163" y="1828800"/>
          <p14:tracePt t="1420" x="3505200" y="1828800"/>
          <p14:tracePt t="1431" x="3543300" y="1828800"/>
          <p14:tracePt t="1435" x="3581400" y="1828800"/>
          <p14:tracePt t="1448" x="3627438" y="1828800"/>
          <p14:tracePt t="1451" x="3679825" y="1828800"/>
          <p14:tracePt t="1464" x="3771900" y="1851025"/>
          <p14:tracePt t="1469" x="3832225" y="1866900"/>
          <p14:tracePt t="1481" x="3863975" y="1889125"/>
          <p14:tracePt t="1484" x="3924300" y="1920875"/>
          <p14:tracePt t="1497" x="4016375" y="1989138"/>
          <p14:tracePt t="1500" x="4038600" y="2019300"/>
          <p14:tracePt t="1514" x="4106863" y="2111375"/>
          <p14:tracePt t="1515" x="4152900" y="2179638"/>
          <p14:tracePt t="1522" x="4183063" y="2270125"/>
          <p14:tracePt t="1531" x="4213225" y="2362200"/>
          <p14:tracePt t="1538" x="4244975" y="2476500"/>
          <p14:tracePt t="1548" x="4283075" y="2582863"/>
          <p14:tracePt t="1554" x="4305300" y="2705100"/>
          <p14:tracePt t="1565" x="4335463" y="2827338"/>
          <p14:tracePt t="1570" x="4359275" y="2955925"/>
          <p14:tracePt t="1581" x="4373563" y="3070225"/>
          <p14:tracePt t="1586" x="4389438" y="3216275"/>
          <p14:tracePt t="1599" x="4403725" y="3344863"/>
          <p14:tracePt t="1602" x="4411663" y="3497263"/>
          <p14:tracePt t="1616" x="4411663" y="3756025"/>
          <p14:tracePt t="1619" x="4411663" y="3848100"/>
          <p14:tracePt t="1631" x="4411663" y="4016375"/>
          <p14:tracePt t="1634" x="4411663" y="4183063"/>
          <p14:tracePt t="1647" x="4411663" y="4335463"/>
          <p14:tracePt t="1650" x="4403725" y="4487863"/>
          <p14:tracePt t="1665" x="4389438" y="4640263"/>
          <p14:tracePt t="1665" x="4365625" y="4784725"/>
          <p14:tracePt t="1672" x="4343400" y="4899025"/>
          <p14:tracePt t="1681" x="4305300" y="5013325"/>
          <p14:tracePt t="1688" x="4259263" y="5127625"/>
          <p14:tracePt t="1698" x="4221163" y="5219700"/>
          <p14:tracePt t="1704" x="4175125" y="5318125"/>
          <p14:tracePt t="1715" x="4152900" y="5349875"/>
          <p14:tracePt t="1720" x="4106863" y="5426075"/>
          <p14:tracePt t="1731" x="4060825" y="5486400"/>
          <p14:tracePt t="1736" x="3978275" y="5584825"/>
          <p14:tracePt t="1747" x="3954463" y="5616575"/>
          <p14:tracePt t="1752" x="3908425" y="5668963"/>
          <p14:tracePt t="1764" x="3856038" y="5715000"/>
          <p14:tracePt t="1768" x="3810000" y="5753100"/>
          <p14:tracePt t="1781" x="3756025" y="5791200"/>
          <p14:tracePt t="1784" x="3673475" y="5821363"/>
          <p14:tracePt t="1797" x="3603625" y="5829300"/>
          <p14:tracePt t="1801" x="3535363" y="5837238"/>
          <p14:tracePt t="1814" x="3475038" y="5837238"/>
          <p14:tracePt t="1817" x="3390900" y="5829300"/>
          <p14:tracePt t="1831" x="3314700" y="5807075"/>
          <p14:tracePt t="1834" x="3230563" y="5775325"/>
          <p14:tracePt t="1848" x="3154363" y="5737225"/>
          <p14:tracePt t="1848" x="3116263" y="5715000"/>
          <p14:tracePt t="1854" x="2987675" y="5646738"/>
          <p14:tracePt t="1865" x="2925763" y="5592763"/>
          <p14:tracePt t="1872" x="2849563" y="5532438"/>
          <p14:tracePt t="1881" x="2765425" y="5456238"/>
          <p14:tracePt t="1886" x="2697163" y="5364163"/>
          <p14:tracePt t="1898" x="2620963" y="5273675"/>
          <p14:tracePt t="1902" x="2544763" y="5159375"/>
          <p14:tracePt t="1914" x="2476500" y="5045075"/>
          <p14:tracePt t="1918" x="2408238" y="4914900"/>
          <p14:tracePt t="1935" x="2346325" y="4792663"/>
          <p14:tracePt t="1944" x="2247900" y="4518025"/>
          <p14:tracePt t="1953" x="2209800" y="4389438"/>
          <p14:tracePt t="1958" x="2179638" y="4259263"/>
          <p14:tracePt t="1966" x="2155825" y="4130675"/>
          <p14:tracePt t="1973" x="2141538" y="4008438"/>
          <p14:tracePt t="1982" x="2133600" y="3878263"/>
          <p14:tracePt t="1989" x="2133600" y="3733800"/>
          <p14:tracePt t="1999" x="2133600" y="3597275"/>
          <p14:tracePt t="2005" x="2133600" y="3436938"/>
          <p14:tracePt t="2015" x="2163763" y="3178175"/>
          <p14:tracePt t="2021" x="2193925" y="3101975"/>
          <p14:tracePt t="2032" x="2239963" y="2925763"/>
          <p14:tracePt t="2037" x="2293938" y="2759075"/>
          <p14:tracePt t="2049" x="2346325" y="2613025"/>
          <p14:tracePt t="2058" x="2400300" y="2460625"/>
          <p14:tracePt t="2071" x="2506663" y="2232025"/>
          <p14:tracePt t="2076" x="2536825" y="2193925"/>
          <p14:tracePt t="2084" x="2582863" y="2103438"/>
          <p14:tracePt t="2092" x="2628900" y="2041525"/>
          <p14:tracePt t="2100" x="2674938" y="1981200"/>
          <p14:tracePt t="2108" x="2713038" y="1935163"/>
          <p14:tracePt t="2116" x="2759075" y="1897063"/>
          <p14:tracePt t="2124" x="2797175" y="1866900"/>
          <p14:tracePt t="2132" x="2835275" y="1836738"/>
          <p14:tracePt t="2141" x="2879725" y="1812925"/>
          <p14:tracePt t="2149" x="2925763" y="1782763"/>
          <p14:tracePt t="2155" x="2971800" y="1768475"/>
          <p14:tracePt t="2165" x="3017838" y="1744663"/>
          <p14:tracePt t="2171" x="3070225" y="1730375"/>
          <p14:tracePt t="2191" x="3154363" y="1698625"/>
          <p14:tracePt t="2206" x="3192463" y="1692275"/>
          <p14:tracePt t="2207" x="3238500" y="1684338"/>
          <p14:tracePt t="2215" x="3276600" y="1684338"/>
          <p14:tracePt t="2220" x="3314700" y="1676400"/>
          <p14:tracePt t="2231" x="3360738" y="1676400"/>
          <p14:tracePt t="2235" x="3406775" y="1676400"/>
          <p14:tracePt t="2248" x="3451225" y="1676400"/>
          <p14:tracePt t="2251" x="3497263" y="1684338"/>
          <p14:tracePt t="2265" x="3551238" y="1706563"/>
          <p14:tracePt t="2269" x="3627438" y="1760538"/>
          <p14:tracePt t="2282" x="3673475" y="1806575"/>
          <p14:tracePt t="2282" x="3725863" y="1866900"/>
          <p14:tracePt t="2290" x="3763963" y="1943100"/>
          <p14:tracePt t="2300" x="3817938" y="2035175"/>
          <p14:tracePt t="2305" x="3856038" y="2141538"/>
          <p14:tracePt t="2316" x="3894138" y="2247900"/>
          <p14:tracePt t="2321" x="3932238" y="2378075"/>
          <p14:tracePt t="2332" x="4008438" y="2628900"/>
          <p14:tracePt t="2337" x="4054475" y="2797175"/>
          <p14:tracePt t="2349" x="4098925" y="2979738"/>
          <p14:tracePt t="2353" x="4137025" y="3178175"/>
          <p14:tracePt t="2365" x="4168775" y="3398838"/>
          <p14:tracePt t="2369" x="4198938" y="3611563"/>
          <p14:tracePt t="2382" x="4221163" y="3832225"/>
          <p14:tracePt t="2387" x="4229100" y="3932238"/>
          <p14:tracePt t="2398" x="4237038" y="4144963"/>
          <p14:tracePt t="2402" x="4237038" y="4487863"/>
          <p14:tracePt t="2415" x="4237038" y="4587875"/>
          <p14:tracePt t="2418" x="4237038" y="4762500"/>
          <p14:tracePt t="2432" x="4229100" y="4945063"/>
          <p14:tracePt t="2433" x="4213225" y="5105400"/>
          <p14:tracePt t="2440" x="4191000" y="5249863"/>
          <p14:tracePt t="2449" x="4183063" y="5311775"/>
          <p14:tracePt t="2455" x="4160838" y="5418138"/>
          <p14:tracePt t="2465" x="4122738" y="5592763"/>
          <p14:tracePt t="2472" x="4092575" y="5684838"/>
          <p14:tracePt t="2482" x="4076700" y="5722938"/>
          <p14:tracePt t="2488" x="4054475" y="5799138"/>
          <p14:tracePt t="2498" x="4022725" y="5867400"/>
          <p14:tracePt t="2503" x="3984625" y="5927725"/>
          <p14:tracePt t="2514" x="3946525" y="5989638"/>
          <p14:tracePt t="2519" x="3908425" y="6035675"/>
          <p14:tracePt t="2531" x="3870325" y="6080125"/>
          <p14:tracePt t="2538" x="3825875" y="6111875"/>
          <p14:tracePt t="2547" x="3779838" y="6142038"/>
          <p14:tracePt t="2551" x="3741738" y="6164263"/>
          <p14:tracePt t="2564" x="3703638" y="6188075"/>
          <p14:tracePt t="2568" x="3657600" y="6194425"/>
          <p14:tracePt t="2582" x="3619500" y="6210300"/>
          <p14:tracePt t="2582" x="3565525" y="6218238"/>
          <p14:tracePt t="2590" x="3521075" y="6226175"/>
          <p14:tracePt t="2599" x="3467100" y="6226175"/>
          <p14:tracePt t="2606" x="3413125" y="6226175"/>
          <p14:tracePt t="2617" x="3330575" y="6226175"/>
          <p14:tracePt t="2622" x="3276600" y="6202363"/>
          <p14:tracePt t="2632" x="3216275" y="6164263"/>
          <p14:tracePt t="2637" x="3154363" y="6126163"/>
          <p14:tracePt t="2648" x="3094038" y="6065838"/>
          <p14:tracePt t="2654" x="3025775" y="5989638"/>
          <p14:tracePt t="2665" x="2917825" y="5829300"/>
          <p14:tracePt t="2669" x="2841625" y="5699125"/>
          <p14:tracePt t="2682" x="2773363" y="5532438"/>
          <p14:tracePt t="2698" x="2705100" y="5349875"/>
          <p14:tracePt t="2700" x="2651125" y="5151438"/>
          <p14:tracePt t="2704" x="2598738" y="4937125"/>
          <p14:tracePt t="2709" x="2568575" y="4702175"/>
          <p14:tracePt t="2717" x="2544763" y="4457700"/>
          <p14:tracePt t="2724" x="2530475" y="4213225"/>
          <p14:tracePt t="2732" x="2530475" y="3970338"/>
          <p14:tracePt t="2740" x="2530475" y="3856038"/>
          <p14:tracePt t="2749" x="2530475" y="3657600"/>
          <p14:tracePt t="2756" x="2530475" y="3467100"/>
          <p14:tracePt t="2765" x="2530475" y="3398838"/>
          <p14:tracePt t="2772" x="2530475" y="3260725"/>
          <p14:tracePt t="2781" x="2530475" y="3146425"/>
          <p14:tracePt t="2788" x="2536825" y="3048000"/>
          <p14:tracePt t="2798" x="2552700" y="2971800"/>
          <p14:tracePt t="2803" x="2568575" y="2911475"/>
          <p14:tracePt t="2814" x="2574925" y="2841625"/>
          <p14:tracePt t="2820" x="2598738" y="2789238"/>
          <p14:tracePt t="2830" x="2613025" y="2727325"/>
          <p14:tracePt t="2835" x="2628900" y="2682875"/>
          <p14:tracePt t="2847" x="2651125" y="2628900"/>
          <p14:tracePt t="2851" x="2674938" y="2568575"/>
          <p14:tracePt t="2864" x="2689225" y="2506663"/>
          <p14:tracePt t="2868" x="2720975" y="2454275"/>
          <p14:tracePt t="2881" x="2751138" y="2392363"/>
          <p14:tracePt t="2884" x="2781300" y="2339975"/>
          <p14:tracePt t="2897" x="2803525" y="2286000"/>
          <p14:tracePt t="2901" x="2841625" y="2239963"/>
          <p14:tracePt t="2914" x="2873375" y="2193925"/>
          <p14:tracePt t="2915" x="2903538" y="2155825"/>
          <p14:tracePt t="2922" x="2933700" y="2117725"/>
          <p14:tracePt t="2931" x="2971800" y="2087563"/>
          <p14:tracePt t="2938" x="3001963" y="2065338"/>
          <p14:tracePt t="2948" x="3032125" y="2041525"/>
          <p14:tracePt t="2955" x="3070225" y="2019300"/>
          <p14:tracePt t="2965" x="3116263" y="2003425"/>
          <p14:tracePt t="2970" x="3170238" y="1989138"/>
          <p14:tracePt t="2981" x="3216275" y="1981200"/>
          <p14:tracePt t="2985" x="3268663" y="1981200"/>
          <p14:tracePt t="2997" x="3336925" y="1981200"/>
          <p14:tracePt t="3002" x="3390900" y="1981200"/>
          <p14:tracePt t="3014" x="3467100" y="1997075"/>
          <p14:tracePt t="3017" x="3521075" y="2041525"/>
          <p14:tracePt t="3031" x="3565525" y="2103438"/>
          <p14:tracePt t="3034" x="3619500" y="2187575"/>
          <p14:tracePt t="3047" x="3679825" y="2362200"/>
          <p14:tracePt t="3050" x="3711575" y="2522538"/>
          <p14:tracePt t="3064" x="3741738" y="2713038"/>
          <p14:tracePt t="3065" x="3771900" y="2941638"/>
          <p14:tracePt t="3072" x="3810000" y="3192463"/>
          <p14:tracePt t="3081" x="3832225" y="3451225"/>
          <p14:tracePt t="3088" x="3856038" y="3711575"/>
          <p14:tracePt t="3098" x="3863975" y="3984625"/>
          <p14:tracePt t="3104" x="3878263" y="4275138"/>
          <p14:tracePt t="3115" x="3878263" y="4564063"/>
          <p14:tracePt t="3120" x="3863975" y="4854575"/>
          <p14:tracePt t="3131" x="3832225" y="5121275"/>
          <p14:tracePt t="3136" x="3802063" y="5227638"/>
          <p14:tracePt t="3147" x="3763963" y="5456238"/>
          <p14:tracePt t="3151" x="3717925" y="5630863"/>
          <p14:tracePt t="3164" x="3703638" y="5699125"/>
          <p14:tracePt t="3167" x="3665538" y="5821363"/>
          <p14:tracePt t="3181" x="3627438" y="5905500"/>
          <p14:tracePt t="3184" x="3589338" y="5973763"/>
          <p14:tracePt t="3197" x="3551238" y="6019800"/>
          <p14:tracePt t="5327" x="3489325" y="5973763"/>
          <p14:tracePt t="5335" x="3451225" y="5965825"/>
          <p14:tracePt t="5343" x="3429000" y="5965825"/>
          <p14:tracePt t="5352" x="3406775" y="5965825"/>
          <p14:tracePt t="5359" x="3382963" y="5959475"/>
          <p14:tracePt t="5367" x="3360738" y="5951538"/>
          <p14:tracePt t="5375" x="3336925" y="5943600"/>
          <p14:tracePt t="5383" x="3306763" y="5935663"/>
          <p14:tracePt t="5391" x="3276600" y="5921375"/>
          <p14:tracePt t="5399" x="3216275" y="5889625"/>
          <p14:tracePt t="5406" x="3154363" y="5851525"/>
          <p14:tracePt t="5415" x="3086100" y="5799138"/>
          <p14:tracePt t="5422" x="3025775" y="5745163"/>
          <p14:tracePt t="5431" x="2971800" y="5668963"/>
          <p14:tracePt t="5438" x="2933700" y="5600700"/>
          <p14:tracePt t="5448" x="2911475" y="5524500"/>
          <p14:tracePt t="5454" x="2895600" y="5440363"/>
          <p14:tracePt t="5465" x="2895600" y="5356225"/>
          <p14:tracePt t="5470" x="2911475" y="5273675"/>
          <p14:tracePt t="5481" x="2963863" y="5189538"/>
          <p14:tracePt t="5486" x="3032125" y="5097463"/>
          <p14:tracePt t="5497" x="3132138" y="5006975"/>
          <p14:tracePt t="5501" x="3246438" y="4930775"/>
          <p14:tracePt t="5514" x="3344863" y="4876800"/>
          <p14:tracePt t="5518" x="3444875" y="4830763"/>
          <p14:tracePt t="5530" x="3489325" y="4816475"/>
          <p14:tracePt t="5534" x="3565525" y="4792663"/>
          <p14:tracePt t="5547" x="3589338" y="4792663"/>
          <p14:tracePt t="5550" x="3619500" y="4784725"/>
          <p14:tracePt t="5565" x="3657600" y="4784725"/>
          <p14:tracePt t="5572" x="3641725" y="4808538"/>
          <p14:tracePt t="5581" x="3559175" y="4854575"/>
          <p14:tracePt t="5588" x="3436938" y="4906963"/>
          <p14:tracePt t="5599" x="3284538" y="4968875"/>
          <p14:tracePt t="5604" x="3208338" y="4991100"/>
          <p14:tracePt t="5615" x="3032125" y="5045075"/>
          <p14:tracePt t="5621" x="2895600" y="5067300"/>
          <p14:tracePt t="5631" x="2841625" y="5075238"/>
          <p14:tracePt t="5636" x="2751138" y="5075238"/>
          <p14:tracePt t="5647" x="2689225" y="5075238"/>
          <p14:tracePt t="5652" x="2659063" y="5067300"/>
          <p14:tracePt t="5664" x="2620963" y="5021263"/>
          <p14:tracePt t="5668" x="2620963" y="4983163"/>
          <p14:tracePt t="5681" x="2628900" y="4937125"/>
          <p14:tracePt t="5684" x="2682875" y="4899025"/>
          <p14:tracePt t="5818" x="2590800" y="4876800"/>
          <p14:tracePt t="5826" x="2438400" y="4800600"/>
          <p14:tracePt t="5833" x="2301875" y="4716463"/>
          <p14:tracePt t="5841" x="2171700" y="4594225"/>
          <p14:tracePt t="5849" x="2041525" y="4479925"/>
          <p14:tracePt t="5857" x="1935163" y="4351338"/>
          <p14:tracePt t="5865" x="1844675" y="4221163"/>
          <p14:tracePt t="5873" x="1790700" y="4098925"/>
          <p14:tracePt t="5881" x="1668463" y="3832225"/>
          <p14:tracePt t="5889" x="1600200" y="3581400"/>
          <p14:tracePt t="5898" x="1577975" y="3352800"/>
          <p14:tracePt t="5905" x="1577975" y="3260725"/>
          <p14:tracePt t="5914" x="1600200" y="3078163"/>
          <p14:tracePt t="5920" x="1668463" y="2925763"/>
          <p14:tracePt t="5931" x="1760538" y="2803525"/>
          <p14:tracePt t="5936" x="1858963" y="2713038"/>
          <p14:tracePt t="5947" x="1981200" y="2644775"/>
          <p14:tracePt t="6071" x="1973263" y="2644775"/>
          <p14:tracePt t="6081" x="1965325" y="2644775"/>
          <p14:tracePt t="6087" x="1958975" y="2636838"/>
          <p14:tracePt t="6097" x="1943100" y="2620963"/>
          <p14:tracePt t="6102" x="1943100" y="2598738"/>
          <p14:tracePt t="6110" x="1935163" y="2560638"/>
          <p14:tracePt t="6118" x="1927225" y="2506663"/>
          <p14:tracePt t="6126" x="1927225" y="2438400"/>
          <p14:tracePt t="6134" x="1927225" y="2362200"/>
          <p14:tracePt t="6142" x="1927225" y="2324100"/>
          <p14:tracePt t="6150" x="1927225" y="2293938"/>
          <p14:tracePt t="6158" x="1943100" y="2247900"/>
          <p14:tracePt t="6165" x="1951038" y="2209800"/>
          <p14:tracePt t="6173" x="1965325" y="2193925"/>
          <p14:tracePt t="6182" x="1981200" y="2171700"/>
          <p14:tracePt t="6197" x="1989138" y="2171700"/>
          <p14:tracePt t="6214" x="1989138" y="2187575"/>
          <p14:tracePt t="6221" x="1965325" y="2209800"/>
          <p14:tracePt t="6231" x="1920875" y="2255838"/>
          <p14:tracePt t="6236" x="1866900" y="2278063"/>
          <p14:tracePt t="6247" x="1806575" y="2308225"/>
          <p14:tracePt t="6252" x="1730375" y="2324100"/>
          <p14:tracePt t="6260" x="1692275" y="2332038"/>
          <p14:tracePt t="6269" x="1622425" y="2339975"/>
          <p14:tracePt t="6276" x="1570038" y="2339975"/>
          <p14:tracePt t="6284" x="1546225" y="2339975"/>
          <p14:tracePt t="6292" x="1485900" y="2339975"/>
          <p14:tracePt t="6300" x="1463675" y="2339975"/>
          <p14:tracePt t="6308" x="1439863" y="2308225"/>
          <p14:tracePt t="6316" x="1439863" y="2278063"/>
          <p14:tracePt t="6324" x="1455738" y="2232025"/>
          <p14:tracePt t="6332" x="1501775" y="2171700"/>
          <p14:tracePt t="6340" x="1562100" y="2103438"/>
          <p14:tracePt t="6348" x="1646238" y="2035175"/>
          <p14:tracePt t="6355" x="1744663" y="1973263"/>
          <p14:tracePt t="6366" x="1790700" y="1958975"/>
          <p14:tracePt t="6371" x="1935163" y="1897063"/>
          <p14:tracePt t="6381" x="2019300" y="1889125"/>
          <p14:tracePt t="6387" x="2087563" y="1889125"/>
          <p14:tracePt t="6398" x="2163763" y="1897063"/>
          <p14:tracePt t="6403" x="2217738" y="1951038"/>
          <p14:tracePt t="6414" x="2263775" y="2019300"/>
          <p14:tracePt t="6420" x="2301875" y="2117725"/>
          <p14:tracePt t="6431" x="2316163" y="2225675"/>
          <p14:tracePt t="6436" x="2316163" y="2346325"/>
          <p14:tracePt t="6447" x="2316163" y="2476500"/>
          <p14:tracePt t="6451" x="2270125" y="2590800"/>
          <p14:tracePt t="6464" x="2217738" y="2682875"/>
          <p14:tracePt t="6468" x="2149475" y="2765425"/>
          <p14:tracePt t="6481" x="2073275" y="2827338"/>
          <p14:tracePt t="6482" x="1989138" y="2873375"/>
          <p14:tracePt t="6490" x="1905000" y="2895600"/>
          <p14:tracePt t="6498" x="1858963" y="2895600"/>
          <p14:tracePt t="6505" x="1744663" y="2895600"/>
          <p14:tracePt t="6514" x="1676400" y="2895600"/>
          <p14:tracePt t="6521" x="1616075" y="2849563"/>
          <p14:tracePt t="6531" x="1577975" y="2789238"/>
          <p14:tracePt t="6537" x="1546225" y="2705100"/>
          <p14:tracePt t="6548" x="1539875" y="2613025"/>
          <p14:tracePt t="6553" x="1539875" y="2514600"/>
          <p14:tracePt t="6564" x="1539875" y="2408238"/>
          <p14:tracePt t="6569" x="1577975" y="2316163"/>
          <p14:tracePt t="6581" x="1630363" y="2232025"/>
          <p14:tracePt t="6585" x="1668463" y="2209800"/>
          <p14:tracePt t="6599" x="1722438" y="2179638"/>
          <p14:tracePt t="6602" x="1760538" y="2163763"/>
          <p14:tracePt t="6614" x="1828800" y="2163763"/>
          <p14:tracePt t="6617" x="1851025" y="2163763"/>
          <p14:tracePt t="6633" x="1874838" y="2225675"/>
          <p14:tracePt t="6634" x="1882775" y="2293938"/>
          <p14:tracePt t="6640" x="1882775" y="2392363"/>
          <p14:tracePt t="6649" x="1882775" y="2514600"/>
          <p14:tracePt t="6656" x="1836738" y="2628900"/>
          <p14:tracePt t="6665" x="1782763" y="2735263"/>
          <p14:tracePt t="6671" x="1714500" y="2849563"/>
          <p14:tracePt t="6681" x="1654175" y="2933700"/>
          <p14:tracePt t="6689" x="1616075" y="2971800"/>
          <p14:tracePt t="6698" x="1554163" y="3017838"/>
          <p14:tracePt t="6703" x="1501775" y="3055938"/>
          <p14:tracePt t="6714" x="1455738" y="3070225"/>
          <p14:tracePt t="6719" x="1417638" y="3078163"/>
          <p14:tracePt t="6731" x="1363663" y="3078163"/>
          <p14:tracePt t="6735" x="1349375" y="3048000"/>
          <p14:tracePt t="6747" x="1333500" y="2987675"/>
          <p14:tracePt t="6751" x="1333500" y="2911475"/>
          <p14:tracePt t="6764" x="1333500" y="2811463"/>
          <p14:tracePt t="6767" x="1341438" y="2713038"/>
          <p14:tracePt t="6901" x="1341438" y="2720975"/>
          <p14:tracePt t="6909" x="1341438" y="2743200"/>
          <p14:tracePt t="6917" x="1341438" y="2765425"/>
          <p14:tracePt t="6924" x="1341438" y="2789238"/>
          <p14:tracePt t="6933" x="1341438" y="2819400"/>
          <p14:tracePt t="6940" x="1341438" y="2849563"/>
          <p14:tracePt t="6948" x="1363663" y="2873375"/>
          <p14:tracePt t="6956" x="1409700" y="2925763"/>
          <p14:tracePt t="6964" x="1470025" y="2971800"/>
          <p14:tracePt t="6972" x="1546225" y="3025775"/>
          <p14:tracePt t="6981" x="1646238" y="3063875"/>
          <p14:tracePt t="6988" x="1744663" y="3108325"/>
          <p14:tracePt t="6998" x="1798638" y="3124200"/>
          <p14:tracePt t="7004" x="1889125" y="3154363"/>
          <p14:tracePt t="7014" x="1965325" y="3178175"/>
          <p14:tracePt t="7019" x="1989138" y="3184525"/>
          <p14:tracePt t="7027" x="2035175" y="3200400"/>
          <p14:tracePt t="7035" x="2073275" y="3208338"/>
          <p14:tracePt t="7043" x="2095500" y="3216275"/>
          <p14:tracePt t="7051" x="2111375" y="3222625"/>
          <p14:tracePt t="7059" x="2117725" y="3222625"/>
          <p14:tracePt t="7083" x="2111375" y="3222625"/>
          <p14:tracePt t="7091" x="2087563" y="3222625"/>
          <p14:tracePt t="7098" x="2035175" y="3216275"/>
          <p14:tracePt t="7106" x="1981200" y="3184525"/>
          <p14:tracePt t="7114" x="1920875" y="3140075"/>
          <p14:tracePt t="7122" x="1858963" y="3086100"/>
          <p14:tracePt t="7131" x="1790700" y="3017838"/>
          <p14:tracePt t="7138" x="1730375" y="2941638"/>
          <p14:tracePt t="7148" x="1714500" y="2895600"/>
          <p14:tracePt t="7154" x="1668463" y="2827338"/>
          <p14:tracePt t="7164" x="1638300" y="2759075"/>
          <p14:tracePt t="7170" x="1638300" y="2735263"/>
          <p14:tracePt t="7180" x="1622425" y="2697163"/>
          <p14:tracePt t="7186" x="1608138" y="2667000"/>
          <p14:tracePt t="7193" x="1608138" y="2644775"/>
          <p14:tracePt t="7201" x="1600200" y="2636838"/>
          <p14:tracePt t="7210" x="1600200" y="2628900"/>
          <p14:tracePt t="7249" x="1600200" y="2636838"/>
          <p14:tracePt t="7257" x="1600200" y="2644775"/>
          <p14:tracePt t="7265" x="1600200" y="2651125"/>
          <p14:tracePt t="7288" x="1600200" y="2659063"/>
          <p14:tracePt t="7304" x="1616075" y="2659063"/>
          <p14:tracePt t="7314" x="1638300" y="2659063"/>
          <p14:tracePt t="7320" x="1684338" y="2651125"/>
          <p14:tracePt t="7331" x="1736725" y="2644775"/>
          <p14:tracePt t="7336" x="1806575" y="2636838"/>
          <p14:tracePt t="7344" x="1897063" y="2636838"/>
          <p14:tracePt t="7351" x="2057400" y="2636838"/>
          <p14:tracePt t="7359" x="2133600" y="2644775"/>
          <p14:tracePt t="7367" x="2278063" y="2682875"/>
          <p14:tracePt t="7375" x="2530475" y="2765425"/>
          <p14:tracePt t="7383" x="2606675" y="2797175"/>
          <p14:tracePt t="7391" x="2751138" y="2857500"/>
          <p14:tracePt t="7399" x="2873375" y="2917825"/>
          <p14:tracePt t="7407" x="2925763" y="2941638"/>
          <p14:tracePt t="7415" x="2955925" y="2949575"/>
          <p14:tracePt t="7422" x="3009900" y="2963863"/>
          <p14:tracePt t="7431" x="3063875" y="2987675"/>
          <p14:tracePt t="7573" x="3070225" y="2987675"/>
          <p14:tracePt t="7581" x="3101975" y="2987675"/>
          <p14:tracePt t="7589" x="3146425" y="2987675"/>
          <p14:tracePt t="7598" x="3184525" y="2987675"/>
          <p14:tracePt t="7604" x="3222625" y="2994025"/>
          <p14:tracePt t="7616" x="3268663" y="3001963"/>
          <p14:tracePt t="7620" x="3314700" y="3017838"/>
          <p14:tracePt t="7631" x="3390900" y="3040063"/>
          <p14:tracePt t="7636" x="3429000" y="3055938"/>
          <p14:tracePt t="7647" x="3497263" y="3078163"/>
          <p14:tracePt t="7652" x="3559175" y="3108325"/>
          <p14:tracePt t="7660" x="3611563" y="3132138"/>
          <p14:tracePt t="7668" x="3627438" y="3140075"/>
          <p14:tracePt t="7676" x="3649663" y="3154363"/>
          <p14:tracePt t="7684" x="3673475" y="3170238"/>
          <p14:tracePt t="7691" x="3687763" y="3184525"/>
          <p14:tracePt t="7700" x="3687763" y="3192463"/>
          <p14:tracePt t="7707" x="3687763" y="3200400"/>
          <p14:tracePt t="7715" x="3679825" y="3208338"/>
          <p14:tracePt t="7723" x="3635375" y="3208338"/>
          <p14:tracePt t="7731" x="3589338" y="3208338"/>
          <p14:tracePt t="7739" x="3527425" y="3208338"/>
          <p14:tracePt t="7748" x="3459163" y="3192463"/>
          <p14:tracePt t="7755" x="3398838" y="3162300"/>
          <p14:tracePt t="7764" x="3330575" y="3116263"/>
          <p14:tracePt t="7770" x="3268663" y="3055938"/>
          <p14:tracePt t="7782" x="3208338" y="2987675"/>
          <p14:tracePt t="7787" x="3162300" y="2903538"/>
          <p14:tracePt t="7797" x="3124200" y="2827338"/>
          <p14:tracePt t="7803" x="3108325" y="2743200"/>
          <p14:tracePt t="7814" x="3101975" y="2651125"/>
          <p14:tracePt t="7818" x="3101975" y="2613025"/>
          <p14:tracePt t="7830" x="3101975" y="2544763"/>
          <p14:tracePt t="7834" x="3116263" y="2492375"/>
          <p14:tracePt t="7847" x="3146425" y="2430463"/>
          <p14:tracePt t="7851" x="3184525" y="2392363"/>
          <p14:tracePt t="7864" x="3230563" y="2362200"/>
          <p14:tracePt t="7867" x="3276600" y="2339975"/>
          <p14:tracePt t="7881" x="3336925" y="2324100"/>
          <p14:tracePt t="7882" x="3398838" y="2316163"/>
          <p14:tracePt t="7889" x="3451225" y="2316163"/>
          <p14:tracePt t="7898" x="3513138" y="2316163"/>
          <p14:tracePt t="7905" x="3559175" y="2316163"/>
          <p14:tracePt t="7915" x="3603625" y="2339975"/>
          <p14:tracePt t="7921" x="3635375" y="2362200"/>
          <p14:tracePt t="7931" x="3673475" y="2384425"/>
          <p14:tracePt t="7937" x="3687763" y="2408238"/>
          <p14:tracePt t="7947" x="3703638" y="2422525"/>
          <p14:tracePt t="7953" x="3711575" y="2438400"/>
          <p14:tracePt t="7964" x="3717925" y="2446338"/>
          <p14:tracePt t="7969" x="3725863" y="2460625"/>
          <p14:tracePt t="7981" x="3725863" y="2468563"/>
          <p14:tracePt t="7984" x="3733800" y="2476500"/>
          <p14:tracePt t="7997" x="3741738" y="2492375"/>
          <p14:tracePt t="8001" x="3756025" y="2498725"/>
          <p14:tracePt t="8014" x="3771900" y="2506663"/>
          <p14:tracePt t="8017" x="3794125" y="2522538"/>
          <p14:tracePt t="8030" x="3825875" y="2530475"/>
          <p14:tracePt t="8034" x="3848100" y="2544763"/>
          <p14:tracePt t="8048" x="3886200" y="2560638"/>
          <p14:tracePt t="8048" x="3932238" y="2582863"/>
          <p14:tracePt t="8055" x="3992563" y="2613025"/>
          <p14:tracePt t="8064" x="4030663" y="2628900"/>
          <p14:tracePt t="8071" x="4054475" y="2636838"/>
          <p14:tracePt t="8081" x="4084638" y="2651125"/>
          <p14:tracePt t="8087" x="4114800" y="2659063"/>
          <p14:tracePt t="8098" x="4130675" y="2659063"/>
          <p14:tracePt t="8213" x="4098925" y="2667000"/>
          <p14:tracePt t="8221" x="4054475" y="2689225"/>
          <p14:tracePt t="8231" x="4016375" y="2713038"/>
          <p14:tracePt t="8237" x="3978275" y="2735263"/>
          <p14:tracePt t="8248" x="3932238" y="2765425"/>
          <p14:tracePt t="8253" x="3870325" y="2803525"/>
          <p14:tracePt t="8263" x="3810000" y="2827338"/>
          <p14:tracePt t="8269" x="3756025" y="2849563"/>
          <p14:tracePt t="8277" x="3679825" y="2873375"/>
          <p14:tracePt t="8285" x="3559175" y="2903538"/>
          <p14:tracePt t="8294" x="3429000" y="2917825"/>
          <p14:tracePt t="8301" x="3284538" y="2917825"/>
          <p14:tracePt t="8308" x="3154363" y="2917825"/>
          <p14:tracePt t="8316" x="3032125" y="2917825"/>
          <p14:tracePt t="8324" x="2987675" y="2903538"/>
          <p14:tracePt t="8332" x="2895600" y="2879725"/>
          <p14:tracePt t="8340" x="2803525" y="2849563"/>
          <p14:tracePt t="8348" x="2720975" y="2827338"/>
          <p14:tracePt t="8356" x="2644775" y="2797175"/>
          <p14:tracePt t="8364" x="2574925" y="2773363"/>
          <p14:tracePt t="8371" x="2514600" y="2751138"/>
          <p14:tracePt t="8381" x="2460625" y="2727325"/>
          <p14:tracePt t="8387" x="2416175" y="2697163"/>
          <p14:tracePt t="8401" x="2378075" y="2674938"/>
          <p14:tracePt t="8406" x="2346325" y="2651125"/>
          <p14:tracePt t="8415" x="2324100" y="2620963"/>
          <p14:tracePt t="8420" x="2316163" y="2598738"/>
          <p14:tracePt t="8431" x="2316163" y="2582863"/>
          <p14:tracePt t="8435" x="2316163" y="2544763"/>
          <p14:tracePt t="8585" x="2308225" y="2536825"/>
          <p14:tracePt t="8593" x="2286000" y="2522538"/>
          <p14:tracePt t="8601" x="2270125" y="2506663"/>
          <p14:tracePt t="8609" x="2255838" y="2492375"/>
          <p14:tracePt t="8617" x="2225675" y="2468563"/>
          <p14:tracePt t="8625" x="2193925" y="2446338"/>
          <p14:tracePt t="8633" x="2179638" y="2438400"/>
          <p14:tracePt t="8640" x="2155825" y="2416175"/>
          <p14:tracePt t="8648" x="2133600" y="2400300"/>
          <p14:tracePt t="8656" x="2117725" y="2392363"/>
          <p14:tracePt t="8664" x="2111375" y="2378075"/>
          <p14:tracePt t="8672" x="2103438" y="2378075"/>
          <p14:tracePt t="8681" x="2095500" y="2370138"/>
          <p14:tracePt t="8688" x="2087563" y="2370138"/>
          <p14:tracePt t="10269" x="2065338" y="2346325"/>
          <p14:tracePt t="10277" x="2049463" y="2332038"/>
          <p14:tracePt t="10285" x="2041525" y="2308225"/>
          <p14:tracePt t="10293" x="2035175" y="2301875"/>
          <p14:tracePt t="10301" x="2027238" y="2293938"/>
          <p14:tracePt t="10309" x="2019300" y="2286000"/>
          <p14:tracePt t="10317" x="2019300" y="2278063"/>
          <p14:tracePt t="10325" x="2011363" y="2278063"/>
          <p14:tracePt t="10340" x="2003425" y="2270125"/>
          <p14:tracePt t="10348" x="1997075" y="2270125"/>
          <p14:tracePt t="10364" x="1989138" y="2270125"/>
          <p14:tracePt t="10372" x="1989138" y="2263775"/>
          <p14:tracePt t="10381" x="1981200" y="2263775"/>
          <p14:tracePt t="10398" x="1981200" y="2255838"/>
          <p14:tracePt t="10404" x="1981200" y="2247900"/>
          <p14:tracePt t="10414" x="1997075" y="2232025"/>
          <p14:tracePt t="10420" x="2011363" y="2217738"/>
          <p14:tracePt t="10430" x="2041525" y="2201863"/>
          <p14:tracePt t="10436" x="2049463" y="2193925"/>
          <p14:tracePt t="10443" x="2073275" y="2179638"/>
          <p14:tracePt t="10451" x="2079625" y="2171700"/>
          <p14:tracePt t="10459" x="2087563" y="2155825"/>
          <p14:tracePt t="10467" x="2087563" y="2149475"/>
          <p14:tracePt t="10483" x="2079625" y="2141538"/>
          <p14:tracePt t="10491" x="2057400" y="2133600"/>
          <p14:tracePt t="10499" x="2019300" y="2125663"/>
          <p14:tracePt t="10507" x="1997075" y="2117725"/>
          <p14:tracePt t="10515" x="1958975" y="2111375"/>
          <p14:tracePt t="10522" x="1943100" y="2103438"/>
          <p14:tracePt t="10531" x="1912938" y="2095500"/>
          <p14:tracePt t="10538" x="1889125" y="2087563"/>
          <p14:tracePt t="10548" x="1866900" y="2079625"/>
          <p14:tracePt t="10554" x="1858963" y="2073275"/>
          <p14:tracePt t="10565" x="1851025" y="2073275"/>
          <p14:tracePt t="10570" x="1844675" y="2065338"/>
          <p14:tracePt t="10609" x="1858963" y="2065338"/>
          <p14:tracePt t="10618" x="1866900" y="2065338"/>
          <p14:tracePt t="10625" x="1882775" y="2065338"/>
          <p14:tracePt t="10633" x="1889125" y="2073275"/>
          <p14:tracePt t="10641" x="1897063" y="2073275"/>
          <p14:tracePt t="10649" x="1905000" y="2079625"/>
          <p14:tracePt t="10657" x="1912938" y="2079625"/>
          <p14:tracePt t="10665" x="1920875" y="2079625"/>
          <p14:tracePt t="10672" x="1920875" y="2087563"/>
          <p14:tracePt t="10698" x="1920875" y="2095500"/>
          <p14:tracePt t="10704" x="1912938" y="2095500"/>
          <p14:tracePt t="10714" x="1905000" y="2103438"/>
          <p14:tracePt t="10720" x="1882775" y="2111375"/>
          <p14:tracePt t="10731" x="1858963" y="2111375"/>
          <p14:tracePt t="10736" x="1836738" y="2117725"/>
          <p14:tracePt t="10744" x="1806575" y="2125663"/>
          <p14:tracePt t="10752" x="1774825" y="2141538"/>
          <p14:tracePt t="10760" x="1744663" y="2149475"/>
          <p14:tracePt t="10767" x="1722438" y="2171700"/>
          <p14:tracePt t="10775" x="1698625" y="2193925"/>
          <p14:tracePt t="10783" x="1676400" y="2225675"/>
          <p14:tracePt t="10791" x="1646238" y="2286000"/>
          <p14:tracePt t="10799" x="1630363" y="2354263"/>
          <p14:tracePt t="10807" x="1616075" y="2438400"/>
          <p14:tracePt t="10815" x="1600200" y="2536825"/>
          <p14:tracePt t="10823" x="1584325" y="2659063"/>
          <p14:tracePt t="10831" x="1570038" y="2797175"/>
          <p14:tracePt t="10839" x="1562100" y="2941638"/>
          <p14:tracePt t="10848" x="1546225" y="3086100"/>
          <p14:tracePt t="10854" x="1539875" y="3222625"/>
          <p14:tracePt t="10864" x="1531938" y="3284538"/>
          <p14:tracePt t="10870" x="1531938" y="3382963"/>
          <p14:tracePt t="10881" x="1531938" y="3467100"/>
          <p14:tracePt t="10886" x="1531938" y="3489325"/>
          <p14:tracePt t="10897" x="1531938" y="3543300"/>
          <p14:tracePt t="10902" x="1531938" y="3581400"/>
          <p14:tracePt t="10914" x="1539875" y="3611563"/>
          <p14:tracePt t="10918" x="1546225" y="3619500"/>
          <p14:tracePt t="10930" x="1570038" y="3619500"/>
          <p14:tracePt t="10934" x="1584325" y="3619500"/>
          <p14:tracePt t="10947" x="1608138" y="3603625"/>
          <p14:tracePt t="10951" x="1630363" y="3573463"/>
          <p14:tracePt t="10964" x="1654175" y="3543300"/>
          <p14:tracePt t="10968" x="1668463" y="3521075"/>
          <p14:tracePt t="10981" x="1692275" y="3475038"/>
          <p14:tracePt t="10982" x="1706563" y="3429000"/>
          <p14:tracePt t="10989" x="1722438" y="3382963"/>
          <p14:tracePt t="10998" x="1730375" y="3344863"/>
          <p14:tracePt t="11005" x="1744663" y="3298825"/>
          <p14:tracePt t="11015" x="1752600" y="3254375"/>
          <p14:tracePt t="11021" x="1760538" y="3200400"/>
          <p14:tracePt t="11031" x="1768475" y="3146425"/>
          <p14:tracePt t="11036" x="1768475" y="3101975"/>
          <p14:tracePt t="11047" x="1768475" y="3040063"/>
          <p14:tracePt t="11052" x="1768475" y="2994025"/>
          <p14:tracePt t="11064" x="1768475" y="2903538"/>
          <p14:tracePt t="11068" x="1760538" y="2827338"/>
          <p14:tracePt t="11081" x="1752600" y="2743200"/>
          <p14:tracePt t="11084" x="1744663" y="2651125"/>
          <p14:tracePt t="11098" x="1730375" y="2544763"/>
          <p14:tracePt t="11101" x="1722438" y="2422525"/>
          <p14:tracePt t="11114" x="1722438" y="2293938"/>
          <p14:tracePt t="11117" x="1722438" y="2163763"/>
          <p14:tracePt t="11131" x="1722438" y="2027238"/>
          <p14:tracePt t="11133" x="1722438" y="1981200"/>
          <p14:tracePt t="11147" x="1722438" y="1866900"/>
          <p14:tracePt t="11148" x="1722438" y="1782763"/>
          <p14:tracePt t="11155" x="1722438" y="1760538"/>
          <p14:tracePt t="11165" x="1722438" y="1698625"/>
          <p14:tracePt t="11171" x="1736725" y="1660525"/>
          <p14:tracePt t="11181" x="1744663" y="1630363"/>
          <p14:tracePt t="11187" x="1752600" y="1616075"/>
          <p14:tracePt t="11197" x="1760538" y="1600200"/>
          <p14:tracePt t="11203" x="1774825" y="1600200"/>
          <p14:tracePt t="11214" x="1782763" y="1600200"/>
          <p14:tracePt t="11218" x="1790700" y="1600200"/>
          <p14:tracePt t="11230" x="1798638" y="1608138"/>
          <p14:tracePt t="11236" x="1812925" y="1646238"/>
          <p14:tracePt t="11247" x="1828800" y="1698625"/>
          <p14:tracePt t="11251" x="1828800" y="1774825"/>
          <p14:tracePt t="11264" x="1844675" y="1866900"/>
          <p14:tracePt t="11268" x="1851025" y="2049463"/>
          <p14:tracePt t="11281" x="1858963" y="2217738"/>
          <p14:tracePt t="11284" x="1866900" y="2392363"/>
          <p14:tracePt t="11298" x="1866900" y="2598738"/>
          <p14:tracePt t="11298" x="1874838" y="2811463"/>
          <p14:tracePt t="11305" x="1889125" y="3048000"/>
          <p14:tracePt t="11315" x="1897063" y="3276600"/>
          <p14:tracePt t="11321" x="1912938" y="3521075"/>
          <p14:tracePt t="11331" x="1920875" y="3779838"/>
          <p14:tracePt t="11337" x="1927225" y="4038600"/>
          <p14:tracePt t="11348" x="1935163" y="4327525"/>
          <p14:tracePt t="11353" x="1943100" y="4625975"/>
          <p14:tracePt t="11364" x="1943100" y="4930775"/>
          <p14:tracePt t="11368" x="1943100" y="5235575"/>
          <p14:tracePt t="11381" x="1943100" y="5524500"/>
          <p14:tracePt t="11384" x="1943100" y="5807075"/>
          <p14:tracePt t="11397" x="1943100" y="5913438"/>
          <p14:tracePt t="11401" x="1935163" y="6103938"/>
          <p14:tracePt t="11414" x="1935163" y="6180138"/>
          <p14:tracePt t="11417" x="1912938" y="6308725"/>
          <p14:tracePt t="11431" x="1897063" y="6408738"/>
          <p14:tracePt t="11434" x="1874838" y="6484938"/>
          <p14:tracePt t="11448" x="1858963" y="6530975"/>
          <p14:tracePt t="11448" x="1836738" y="6569075"/>
          <p14:tracePt t="11455" x="1812925" y="6591300"/>
          <p14:tracePt t="11465" x="1790700" y="6607175"/>
          <p14:tracePt t="11471" x="1760538" y="6607175"/>
          <p14:tracePt t="11481" x="1730375" y="6607175"/>
          <p14:tracePt t="11487" x="1684338" y="6599238"/>
          <p14:tracePt t="11498" x="1638300" y="6561138"/>
          <p14:tracePt t="11504" x="1584325" y="6507163"/>
          <p14:tracePt t="11514" x="1485900" y="6370638"/>
          <p14:tracePt t="11519" x="1417638" y="6248400"/>
          <p14:tracePt t="11531" x="1341438" y="6096000"/>
          <p14:tracePt t="11535" x="1257300" y="5921375"/>
          <p14:tracePt t="11547" x="1189038" y="5722938"/>
          <p14:tracePt t="11551" x="1120775" y="5502275"/>
          <p14:tracePt t="11564" x="1050925" y="5265738"/>
          <p14:tracePt t="11568" x="998538" y="5037138"/>
          <p14:tracePt t="11581" x="936625" y="4784725"/>
          <p14:tracePt t="11584" x="884238" y="4556125"/>
          <p14:tracePt t="11598" x="860425" y="4457700"/>
          <p14:tracePt t="11599" x="822325" y="4251325"/>
          <p14:tracePt t="11606" x="784225" y="4054475"/>
          <p14:tracePt t="11615" x="762000" y="3886200"/>
          <p14:tracePt t="11622" x="746125" y="3711575"/>
          <p14:tracePt t="11633" x="739775" y="3543300"/>
          <p14:tracePt t="11638" x="739775" y="3375025"/>
          <p14:tracePt t="11648" x="739775" y="3101975"/>
          <p14:tracePt t="11653" x="762000" y="2941638"/>
          <p14:tracePt t="11664" x="784225" y="2857500"/>
          <p14:tracePt t="11669" x="838200" y="2689225"/>
          <p14:tracePt t="11681" x="884238" y="2530475"/>
          <p14:tracePt t="11685" x="936625" y="2384425"/>
          <p14:tracePt t="11697" x="982663" y="2247900"/>
          <p14:tracePt t="11701" x="1028700" y="2117725"/>
          <p14:tracePt t="11714" x="1089025" y="2003425"/>
          <p14:tracePt t="11717" x="1135063" y="1905000"/>
          <p14:tracePt t="11730" x="1165225" y="1866900"/>
          <p14:tracePt t="11734" x="1211263" y="1790700"/>
          <p14:tracePt t="11747" x="1257300" y="1722438"/>
          <p14:tracePt t="11751" x="1295400" y="1676400"/>
          <p14:tracePt t="11764" x="1341438" y="1630363"/>
          <p14:tracePt t="11765" x="1349375" y="1616075"/>
          <p14:tracePt t="11772" x="1379538" y="1584325"/>
          <p14:tracePt t="11781" x="1393825" y="1570038"/>
          <p14:tracePt t="11788" x="1409700" y="1554163"/>
          <p14:tracePt t="11798" x="1425575" y="1546225"/>
          <p14:tracePt t="11803" x="1431925" y="1539875"/>
          <p14:tracePt t="11814" x="1439863" y="1531938"/>
          <p14:tracePt t="11819" x="1447800" y="1531938"/>
          <p14:tracePt t="11830" x="1455738" y="1531938"/>
          <p14:tracePt t="11835" x="1463675" y="1531938"/>
          <p14:tracePt t="11847" x="1470025" y="1531938"/>
          <p14:tracePt t="11851" x="1485900" y="1531938"/>
          <p14:tracePt t="11864" x="1493838" y="1531938"/>
          <p14:tracePt t="11867" x="1501775" y="1531938"/>
          <p14:tracePt t="11881" x="1524000" y="1539875"/>
          <p14:tracePt t="11884" x="1539875" y="1562100"/>
          <p14:tracePt t="11897" x="1554163" y="1584325"/>
          <p14:tracePt t="11900" x="1562100" y="1616075"/>
          <p14:tracePt t="11914" x="1584325" y="1684338"/>
          <p14:tracePt t="11915" x="1600200" y="1752600"/>
          <p14:tracePt t="11922" x="1622425" y="1820863"/>
          <p14:tracePt t="11931" x="1638300" y="1905000"/>
          <p14:tracePt t="11938" x="1654175" y="2003425"/>
          <p14:tracePt t="11948" x="1676400" y="2125663"/>
          <p14:tracePt t="11954" x="1698625" y="2247900"/>
          <p14:tracePt t="11964" x="1714500" y="2392363"/>
          <p14:tracePt t="11970" x="1730375" y="2636838"/>
          <p14:tracePt t="11981" x="1736725" y="2727325"/>
          <p14:tracePt t="11985" x="1744663" y="3017838"/>
          <p14:tracePt t="11997" x="1744663" y="3208338"/>
          <p14:tracePt t="12001" x="1744663" y="3298825"/>
          <p14:tracePt t="12014" x="1744663" y="3475038"/>
          <p14:tracePt t="12018" x="1744663" y="3649663"/>
          <p14:tracePt t="12031" x="1736725" y="3817938"/>
          <p14:tracePt t="12034" x="1730375" y="3970338"/>
          <p14:tracePt t="12047" x="1722438" y="4114800"/>
          <p14:tracePt t="12051" x="1714500" y="4251325"/>
          <p14:tracePt t="12064" x="1698625" y="4373563"/>
          <p14:tracePt t="12065" x="1692275" y="4495800"/>
          <p14:tracePt t="12072" x="1684338" y="4618038"/>
          <p14:tracePt t="12081" x="1668463" y="4724400"/>
          <p14:tracePt t="12088" x="1646238" y="4816475"/>
          <p14:tracePt t="12098" x="1638300" y="4860925"/>
          <p14:tracePt t="12104" x="1622425" y="4953000"/>
          <p14:tracePt t="12114" x="1592263" y="5029200"/>
          <p14:tracePt t="12119" x="1570038" y="5097463"/>
          <p14:tracePt t="12130" x="1539875" y="5159375"/>
          <p14:tracePt t="12136" x="1516063" y="5211763"/>
          <p14:tracePt t="12147" x="1493838" y="5249863"/>
          <p14:tracePt t="12151" x="1463675" y="5287963"/>
          <p14:tracePt t="12164" x="1455738" y="5295900"/>
          <p14:tracePt t="12167" x="1417638" y="5334000"/>
          <p14:tracePt t="12181" x="1409700" y="5341938"/>
          <p14:tracePt t="12184" x="1379538" y="5356225"/>
          <p14:tracePt t="12197" x="1355725" y="5356225"/>
          <p14:tracePt t="12200" x="1333500" y="5356225"/>
          <p14:tracePt t="12214" x="1303338" y="5341938"/>
          <p14:tracePt t="12214" x="1273175" y="5295900"/>
          <p14:tracePt t="12222" x="1227138" y="5227638"/>
          <p14:tracePt t="12231" x="1189038" y="5135563"/>
          <p14:tracePt t="12238" x="1158875" y="5021263"/>
          <p14:tracePt t="12248" x="1082675" y="4800600"/>
          <p14:tracePt t="12254" x="1044575" y="4625975"/>
          <p14:tracePt t="12264" x="1006475" y="4419600"/>
          <p14:tracePt t="12270" x="974725" y="4221163"/>
          <p14:tracePt t="12281" x="952500" y="4106863"/>
          <p14:tracePt t="12286" x="906463" y="3763963"/>
          <p14:tracePt t="12298" x="906463" y="3665538"/>
          <p14:tracePt t="12302" x="898525" y="3467100"/>
          <p14:tracePt t="12314" x="884238" y="3140075"/>
          <p14:tracePt t="12318" x="884238" y="2941638"/>
          <p14:tracePt t="12331" x="884238" y="2735263"/>
          <p14:tracePt t="12334" x="898525" y="2514600"/>
          <p14:tracePt t="12347" x="944563" y="2301875"/>
          <p14:tracePt t="12350" x="1006475" y="2087563"/>
          <p14:tracePt t="12364" x="1028700" y="1981200"/>
          <p14:tracePt t="12367" x="1089025" y="1790700"/>
          <p14:tracePt t="12381" x="1112838" y="1722438"/>
          <p14:tracePt t="12381" x="1158875" y="1584325"/>
          <p14:tracePt t="12389" x="1196975" y="1493838"/>
          <p14:tracePt t="12398" x="1211263" y="1463675"/>
          <p14:tracePt t="12404" x="1235075" y="1401763"/>
          <p14:tracePt t="12415" x="1257300" y="1363663"/>
          <p14:tracePt t="12420" x="1273175" y="1341438"/>
          <p14:tracePt t="12431" x="1279525" y="1325563"/>
          <p14:tracePt t="12436" x="1295400" y="1317625"/>
          <p14:tracePt t="12447" x="1311275" y="1317625"/>
          <p14:tracePt t="12452" x="1317625" y="1317625"/>
          <p14:tracePt t="12464" x="1325563" y="1325563"/>
          <p14:tracePt t="12468" x="1341438" y="1349375"/>
          <p14:tracePt t="12481" x="1355725" y="1401763"/>
          <p14:tracePt t="12484" x="1379538" y="1463675"/>
          <p14:tracePt t="12497" x="1393825" y="1539875"/>
          <p14:tracePt t="12500" x="1417638" y="1630363"/>
          <p14:tracePt t="12514" x="1455738" y="1828800"/>
          <p14:tracePt t="12517" x="1485900" y="1981200"/>
          <p14:tracePt t="12531" x="1531938" y="2149475"/>
          <p14:tracePt t="12531" x="1570038" y="2339975"/>
          <p14:tracePt t="12539" x="1608138" y="2544763"/>
          <p14:tracePt t="12548" x="1654175" y="2773363"/>
          <p14:tracePt t="12555" x="1684338" y="3001963"/>
          <p14:tracePt t="12564" x="1714500" y="3260725"/>
          <p14:tracePt t="12571" x="1736725" y="3521075"/>
          <p14:tracePt t="12581" x="1744663" y="3794125"/>
          <p14:tracePt t="12586" x="1752600" y="4092575"/>
          <p14:tracePt t="12599" x="1752600" y="4381500"/>
          <p14:tracePt t="12602" x="1752600" y="4656138"/>
          <p14:tracePt t="12614" x="1752600" y="4930775"/>
          <p14:tracePt t="12618" x="1752600" y="5045075"/>
          <p14:tracePt t="12633" x="1744663" y="5257800"/>
          <p14:tracePt t="12636" x="1730375" y="5426075"/>
          <p14:tracePt t="12647" x="1722438" y="5486400"/>
          <p14:tracePt t="12650" x="1706563" y="5608638"/>
          <p14:tracePt t="12664" x="1684338" y="5699125"/>
          <p14:tracePt t="12667" x="1668463" y="5783263"/>
          <p14:tracePt t="12681" x="1646238" y="5837238"/>
          <p14:tracePt t="12682" x="1622425" y="5883275"/>
          <p14:tracePt t="12690" x="1600200" y="5913438"/>
          <p14:tracePt t="12698" x="1584325" y="5927725"/>
          <p14:tracePt t="12705" x="1562100" y="5951538"/>
          <p14:tracePt t="12715" x="1546225" y="5965825"/>
          <p14:tracePt t="12721" x="1531938" y="5973763"/>
          <p14:tracePt t="12731" x="1501775" y="5981700"/>
          <p14:tracePt t="12736" x="1485900" y="5981700"/>
          <p14:tracePt t="12747" x="1455738" y="5981700"/>
          <p14:tracePt t="12752" x="1425575" y="5943600"/>
          <p14:tracePt t="12764" x="1371600" y="5859463"/>
          <p14:tracePt t="12768" x="1303338" y="5745163"/>
          <p14:tracePt t="12781" x="1241425" y="5600700"/>
          <p14:tracePt t="12785" x="1173163" y="5387975"/>
          <p14:tracePt t="12797" x="1112838" y="5151438"/>
          <p14:tracePt t="12800" x="1058863" y="4860925"/>
          <p14:tracePt t="12814" x="1012825" y="4556125"/>
          <p14:tracePt t="12817" x="974725" y="4213225"/>
          <p14:tracePt t="12830" x="968375" y="3870325"/>
          <p14:tracePt t="12833" x="968375" y="3535363"/>
          <p14:tracePt t="12847" x="968375" y="3208338"/>
          <p14:tracePt t="12848" x="968375" y="2917825"/>
          <p14:tracePt t="12855" x="982663" y="2644775"/>
          <p14:tracePt t="12865" x="1020763" y="2384425"/>
          <p14:tracePt t="12871" x="1050925" y="2278063"/>
          <p14:tracePt t="12881" x="1150938" y="1897063"/>
          <p14:tracePt t="12887" x="1181100" y="1806575"/>
          <p14:tracePt t="12898" x="1249363" y="1622425"/>
          <p14:tracePt t="12903" x="1303338" y="1463675"/>
          <p14:tracePt t="12914" x="1355725" y="1317625"/>
          <p14:tracePt t="12918" x="1401763" y="1203325"/>
          <p14:tracePt t="12930" x="1425575" y="1158875"/>
          <p14:tracePt t="12934" x="1463675" y="1074738"/>
          <p14:tracePt t="12947" x="1477963" y="1050925"/>
          <p14:tracePt t="12950" x="1508125" y="1006475"/>
          <p14:tracePt t="12964" x="1531938" y="968375"/>
          <p14:tracePt t="12969" x="1554163" y="952500"/>
          <p14:tracePt t="12981" x="1584325" y="930275"/>
          <p14:tracePt t="12984" x="1592263" y="930275"/>
          <p14:tracePt t="12997" x="1622425" y="930275"/>
          <p14:tracePt t="12998" x="1630363" y="930275"/>
          <p14:tracePt t="13005" x="1646238" y="930275"/>
          <p14:tracePt t="13014" x="1660525" y="952500"/>
          <p14:tracePt t="13021" x="1684338" y="1006475"/>
          <p14:tracePt t="13031" x="1698625" y="1058863"/>
          <p14:tracePt t="13037" x="1714500" y="1143000"/>
          <p14:tracePt t="13048" x="1722438" y="1317625"/>
          <p14:tracePt t="13053" x="1730375" y="1485900"/>
          <p14:tracePt t="13064" x="1744663" y="1714500"/>
          <p14:tracePt t="13068" x="1774825" y="1958975"/>
          <p14:tracePt t="13081" x="1798638" y="2232025"/>
          <p14:tracePt t="13085" x="1828800" y="2506663"/>
          <p14:tracePt t="13097" x="1866900" y="2751138"/>
          <p14:tracePt t="13101" x="1912938" y="3009900"/>
          <p14:tracePt t="13114" x="1958975" y="3246438"/>
          <p14:tracePt t="13119" x="2003425" y="3475038"/>
          <p14:tracePt t="13131" x="2035175" y="3687763"/>
          <p14:tracePt t="13134" x="2057400" y="3924300"/>
          <p14:tracePt t="13148" x="2065338" y="4022725"/>
          <p14:tracePt t="13148" x="2073275" y="4237038"/>
          <p14:tracePt t="13156" x="2079625" y="4441825"/>
          <p14:tracePt t="13164" x="2079625" y="4618038"/>
          <p14:tracePt t="13171" x="2079625" y="4686300"/>
          <p14:tracePt t="13181" x="2073275" y="4816475"/>
          <p14:tracePt t="13187" x="2049463" y="4922838"/>
          <p14:tracePt t="13198" x="2027238" y="5006975"/>
          <p14:tracePt t="13203" x="2011363" y="5075238"/>
          <p14:tracePt t="13214" x="1989138" y="5127625"/>
          <p14:tracePt t="13219" x="1958975" y="5173663"/>
          <p14:tracePt t="13230" x="1935163" y="5219700"/>
          <p14:tracePt t="13235" x="1912938" y="5257800"/>
          <p14:tracePt t="13247" x="1889125" y="5295900"/>
          <p14:tracePt t="13251" x="1866900" y="5326063"/>
          <p14:tracePt t="13264" x="1844675" y="5356225"/>
          <p14:tracePt t="13267" x="1836738" y="5364163"/>
          <p14:tracePt t="13281" x="1820863" y="5387975"/>
          <p14:tracePt t="13284" x="1806575" y="5402263"/>
          <p14:tracePt t="13298" x="1782763" y="5410200"/>
          <p14:tracePt t="13298" x="1768475" y="5418138"/>
          <p14:tracePt t="13306" x="1744663" y="5418138"/>
          <p14:tracePt t="13315" x="1722438" y="5410200"/>
          <p14:tracePt t="13321" x="1698625" y="5364163"/>
          <p14:tracePt t="13331" x="1646238" y="5249863"/>
          <p14:tracePt t="13338" x="1608138" y="5113338"/>
          <p14:tracePt t="13348" x="1562100" y="4937125"/>
          <p14:tracePt t="13353" x="1508125" y="4732338"/>
          <p14:tracePt t="13364" x="1455738" y="4503738"/>
          <p14:tracePt t="13369" x="1393825" y="4244975"/>
          <p14:tracePt t="13381" x="1341438" y="4000500"/>
          <p14:tracePt t="13385" x="1287463" y="3756025"/>
          <p14:tracePt t="13398" x="1241425" y="3513138"/>
          <p14:tracePt t="13401" x="1211263" y="3292475"/>
          <p14:tracePt t="13415" x="1189038" y="3063875"/>
          <p14:tracePt t="13418" x="1165225" y="2841625"/>
          <p14:tracePt t="13431" x="1165225" y="2613025"/>
          <p14:tracePt t="13433" x="1165225" y="2400300"/>
          <p14:tracePt t="13448" x="1165225" y="2179638"/>
          <p14:tracePt t="13448" x="1203325" y="1965325"/>
          <p14:tracePt t="13456" x="1249363" y="1744663"/>
          <p14:tracePt t="13464" x="1273175" y="1646238"/>
          <p14:tracePt t="13472" x="1317625" y="1455738"/>
          <p14:tracePt t="13481" x="1341438" y="1393825"/>
          <p14:tracePt t="13488" x="1349375" y="1349375"/>
          <p14:tracePt t="13498" x="1371600" y="1273175"/>
          <p14:tracePt t="13503" x="1393825" y="1219200"/>
          <p14:tracePt t="13514" x="1401763" y="1189038"/>
          <p14:tracePt t="13520" x="1417638" y="1173163"/>
          <p14:tracePt t="13531" x="1431925" y="1158875"/>
          <p14:tracePt t="13535" x="1439863" y="1158875"/>
          <p14:tracePt t="13547" x="1447800" y="1165225"/>
          <p14:tracePt t="13551" x="1455738" y="1189038"/>
          <p14:tracePt t="13564" x="1470025" y="1211263"/>
          <p14:tracePt t="13567" x="1470025" y="1241425"/>
          <p14:tracePt t="13581" x="1477963" y="1273175"/>
          <p14:tracePt t="13585" x="1485900" y="1287463"/>
          <p14:tracePt t="13599" x="1485900" y="1317625"/>
          <p14:tracePt t="13599" x="1485900" y="1341438"/>
          <p14:tracePt t="13606" x="1485900" y="1355725"/>
          <p14:tracePt t="13615" x="1485900" y="1371600"/>
          <p14:tracePt t="13622" x="1485900" y="1379538"/>
          <p14:tracePt t="13633" x="1485900" y="1387475"/>
          <p14:tracePt t="13654" x="1485900" y="1393825"/>
          <p14:tracePt t="13843" x="1531938" y="1387475"/>
          <p14:tracePt t="13852" x="1616075" y="1387475"/>
          <p14:tracePt t="13859" x="1714500" y="1387475"/>
          <p14:tracePt t="13867" x="1836738" y="1387475"/>
          <p14:tracePt t="13875" x="1958975" y="1387475"/>
          <p14:tracePt t="13883" x="2095500" y="1387475"/>
          <p14:tracePt t="13891" x="2247900" y="1425575"/>
          <p14:tracePt t="13899" x="2574925" y="1485900"/>
          <p14:tracePt t="13907" x="2941638" y="1577975"/>
          <p14:tracePt t="13916" x="3108325" y="1630363"/>
          <p14:tracePt t="13931" x="3230563" y="1692275"/>
          <p14:tracePt t="13932" x="3459163" y="1798638"/>
          <p14:tracePt t="13938" x="3611563" y="1905000"/>
          <p14:tracePt t="13948" x="3649663" y="1951038"/>
          <p14:tracePt t="14168" x="3649663" y="1958975"/>
          <p14:tracePt t="14176" x="3657600" y="1981200"/>
          <p14:tracePt t="14184" x="3673475" y="2003425"/>
          <p14:tracePt t="14191" x="3703638" y="2041525"/>
          <p14:tracePt t="14199" x="3741738" y="2079625"/>
          <p14:tracePt t="14207" x="3779838" y="2133600"/>
          <p14:tracePt t="14215" x="3863975" y="2255838"/>
          <p14:tracePt t="14223" x="3916363" y="2316163"/>
          <p14:tracePt t="14231" x="4000500" y="2446338"/>
          <p14:tracePt t="14238" x="4076700" y="2560638"/>
          <p14:tracePt t="14248" x="4106863" y="2613025"/>
          <p14:tracePt t="14254" x="4152900" y="2689225"/>
          <p14:tracePt t="14264" x="4168775" y="2720975"/>
          <p14:tracePt t="14270" x="4191000" y="2765425"/>
          <p14:tracePt t="14437" x="4198938" y="2789238"/>
          <p14:tracePt t="14447" x="4213225" y="2819400"/>
          <p14:tracePt t="14453" x="4237038" y="2857500"/>
          <p14:tracePt t="14460" x="4259263" y="2895600"/>
          <p14:tracePt t="14469" x="4289425" y="2949575"/>
          <p14:tracePt t="14476" x="4321175" y="3001963"/>
          <p14:tracePt t="14484" x="4427538" y="3200400"/>
          <p14:tracePt t="14492" x="4511675" y="3352800"/>
          <p14:tracePt t="14500" x="4610100" y="3521075"/>
          <p14:tracePt t="14507" x="4702175" y="3725863"/>
          <p14:tracePt t="14516" x="4792663" y="3908425"/>
          <p14:tracePt t="14523" x="4830763" y="4008438"/>
          <p14:tracePt t="14531" x="4906963" y="4183063"/>
          <p14:tracePt t="14539" x="4975225" y="4343400"/>
          <p14:tracePt t="14548" x="5029200" y="4487863"/>
          <p14:tracePt t="14555" x="5075238" y="4610100"/>
          <p14:tracePt t="14564" x="5113338" y="4732338"/>
          <p14:tracePt t="14571" x="5135563" y="4830763"/>
          <p14:tracePt t="14581" x="5165725" y="4945063"/>
          <p14:tracePt t="14587" x="5181600" y="5045075"/>
          <p14:tracePt t="14599" x="5189538" y="5089525"/>
          <p14:tracePt t="14603" x="5197475" y="5181600"/>
          <p14:tracePt t="14614" x="5197475" y="5273675"/>
          <p14:tracePt t="14618" x="5203825" y="5349875"/>
          <p14:tracePt t="14633" x="5203825" y="5410200"/>
          <p14:tracePt t="14635" x="5203825" y="5464175"/>
          <p14:tracePt t="14647" x="5203825" y="5502275"/>
          <p14:tracePt t="14652" x="5189538" y="5516563"/>
          <p14:tracePt t="14664" x="5181600" y="5540375"/>
          <p14:tracePt t="14667" x="5165725" y="5562600"/>
          <p14:tracePt t="14681" x="5151438" y="5570538"/>
          <p14:tracePt t="14682" x="5135563" y="5584825"/>
          <p14:tracePt t="14689" x="5127625" y="5592763"/>
          <p14:tracePt t="14698" x="5121275" y="5600700"/>
          <p14:tracePt t="14705" x="5113338" y="5600700"/>
          <p14:tracePt t="14716" x="5105400" y="5600700"/>
          <p14:tracePt t="14721" x="5089525" y="5600700"/>
          <p14:tracePt t="14731" x="5075238" y="5592763"/>
          <p14:tracePt t="14737" x="5051425" y="5546725"/>
          <p14:tracePt t="14748" x="5029200" y="5494338"/>
          <p14:tracePt t="14753" x="5006975" y="5410200"/>
          <p14:tracePt t="14764" x="4953000" y="5241925"/>
          <p14:tracePt t="14769" x="4922838" y="5097463"/>
          <p14:tracePt t="14781" x="4884738" y="4906963"/>
          <p14:tracePt t="14785" x="4846638" y="4702175"/>
          <p14:tracePt t="14797" x="4822825" y="4473575"/>
          <p14:tracePt t="14800" x="4800600" y="4244975"/>
          <p14:tracePt t="14814" x="4784725" y="4000500"/>
          <p14:tracePt t="14817" x="4784725" y="3756025"/>
          <p14:tracePt t="14831" x="4784725" y="3505200"/>
          <p14:tracePt t="14833" x="4784725" y="3246438"/>
          <p14:tracePt t="14847" x="4792663" y="2987675"/>
          <p14:tracePt t="14848" x="4838700" y="2743200"/>
          <p14:tracePt t="14856" x="4884738" y="2498725"/>
          <p14:tracePt t="14864" x="4906963" y="2400300"/>
          <p14:tracePt t="14871" x="4945063" y="2193925"/>
          <p14:tracePt t="14881" x="4983163" y="2019300"/>
          <p14:tracePt t="14887" x="4999038" y="1951038"/>
          <p14:tracePt t="14898" x="5037138" y="1828800"/>
          <p14:tracePt t="14903" x="5059363" y="1730375"/>
          <p14:tracePt t="14914" x="5075238" y="1706563"/>
          <p14:tracePt t="14919" x="5097463" y="1646238"/>
          <p14:tracePt t="14930" x="5121275" y="1608138"/>
          <p14:tracePt t="14935" x="5143500" y="1584325"/>
          <p14:tracePt t="14947" x="5159375" y="1570038"/>
          <p14:tracePt t="14951" x="5189538" y="1554163"/>
          <p14:tracePt t="14964" x="5211763" y="1554163"/>
          <p14:tracePt t="14967" x="5235575" y="1554163"/>
          <p14:tracePt t="14981" x="5257800" y="1554163"/>
          <p14:tracePt t="14985" x="5273675" y="1554163"/>
          <p14:tracePt t="14998" x="5295900" y="1570038"/>
          <p14:tracePt t="14998" x="5318125" y="1600200"/>
          <p14:tracePt t="15006" x="5334000" y="1630363"/>
          <p14:tracePt t="15015" x="5349875" y="1668463"/>
          <p14:tracePt t="15022" x="5380038" y="1744663"/>
          <p14:tracePt t="15031" x="5380038" y="1782763"/>
          <p14:tracePt t="15038" x="5402263" y="1866900"/>
          <p14:tracePt t="15048" x="5418138" y="1951038"/>
          <p14:tracePt t="15053" x="5432425" y="2041525"/>
          <p14:tracePt t="15064" x="5448300" y="2225675"/>
          <p14:tracePt t="15070" x="5464175" y="2362200"/>
          <p14:tracePt t="15081" x="5470525" y="2522538"/>
          <p14:tracePt t="15085" x="5478463" y="2713038"/>
          <p14:tracePt t="15097" x="5486400" y="2933700"/>
          <p14:tracePt t="15101" x="5486400" y="3146425"/>
          <p14:tracePt t="15114" x="5486400" y="3368675"/>
          <p14:tracePt t="15117" x="5494338" y="3475038"/>
          <p14:tracePt t="15131" x="5502275" y="3832225"/>
          <p14:tracePt t="15134" x="5508625" y="3932238"/>
          <p14:tracePt t="15147" x="5516563" y="4122738"/>
          <p14:tracePt t="15148" x="5524500" y="4449763"/>
          <p14:tracePt t="15156" x="5524500" y="4525963"/>
          <p14:tracePt t="15165" x="5524500" y="4694238"/>
          <p14:tracePt t="15172" x="5524500" y="4846638"/>
          <p14:tracePt t="15181" x="5524500" y="4991100"/>
          <p14:tracePt t="15188" x="5524500" y="5045075"/>
          <p14:tracePt t="15198" x="5524500" y="5159375"/>
          <p14:tracePt t="15203" x="5516563" y="5241925"/>
          <p14:tracePt t="15214" x="5516563" y="5265738"/>
          <p14:tracePt t="15219" x="5508625" y="5326063"/>
          <p14:tracePt t="15230" x="5502275" y="5364163"/>
          <p14:tracePt t="15235" x="5494338" y="5394325"/>
          <p14:tracePt t="15247" x="5486400" y="5410200"/>
          <p14:tracePt t="15252" x="5478463" y="5432425"/>
          <p14:tracePt t="15264" x="5464175" y="5432425"/>
          <p14:tracePt t="15268" x="5432425" y="5432425"/>
          <p14:tracePt t="15281" x="5394325" y="5432425"/>
          <p14:tracePt t="15284" x="5356225" y="5418138"/>
          <p14:tracePt t="15298" x="5303838" y="5380038"/>
          <p14:tracePt t="15299" x="5257800" y="5334000"/>
          <p14:tracePt t="15306" x="5189538" y="5273675"/>
          <p14:tracePt t="15315" x="5135563" y="5203825"/>
          <p14:tracePt t="15322" x="5075238" y="5121275"/>
          <p14:tracePt t="15331" x="4999038" y="5021263"/>
          <p14:tracePt t="15338" x="4937125" y="4914900"/>
          <p14:tracePt t="15348" x="4830763" y="4686300"/>
          <p14:tracePt t="15354" x="4784725" y="4518025"/>
          <p14:tracePt t="15365" x="4740275" y="4313238"/>
          <p14:tracePt t="15370" x="4716463" y="4068763"/>
          <p14:tracePt t="15381" x="4694238" y="3779838"/>
          <p14:tracePt t="15385" x="4686300" y="3505200"/>
          <p14:tracePt t="15397" x="4686300" y="3222625"/>
          <p14:tracePt t="15401" x="4686300" y="3116263"/>
          <p14:tracePt t="15414" x="4686300" y="2911475"/>
          <p14:tracePt t="15417" x="4724400" y="2735263"/>
          <p14:tracePt t="15431" x="4754563" y="2606675"/>
          <p14:tracePt t="15434" x="4800600" y="2498725"/>
          <p14:tracePt t="15447" x="4846638" y="2416175"/>
          <p14:tracePt t="15450" x="4899025" y="2339975"/>
          <p14:tracePt t="15464" x="4953000" y="2270125"/>
          <p14:tracePt t="15465" x="5021263" y="2209800"/>
          <p14:tracePt t="15472" x="5051425" y="2179638"/>
          <p14:tracePt t="15481" x="5105400" y="2125663"/>
          <p14:tracePt t="15488" x="5159375" y="2079625"/>
          <p14:tracePt t="15498" x="5203825" y="2035175"/>
          <p14:tracePt t="15504" x="5257800" y="1989138"/>
          <p14:tracePt t="15515" x="5295900" y="1951038"/>
          <p14:tracePt t="15520" x="5311775" y="1935163"/>
          <p14:tracePt t="15531" x="5341938" y="1905000"/>
          <p14:tracePt t="15536" x="5364163" y="1889125"/>
          <p14:tracePt t="15547" x="5380038" y="1882775"/>
          <p14:tracePt t="15552" x="5387975" y="1874838"/>
          <p14:tracePt t="15564" x="5402263" y="1874838"/>
          <p14:tracePt t="15567" x="5410200" y="1874838"/>
          <p14:tracePt t="15581" x="5418138" y="1874838"/>
          <p14:tracePt t="15584" x="5418138" y="1889125"/>
          <p14:tracePt t="15599" x="5426075" y="1927225"/>
          <p14:tracePt t="15599" x="5426075" y="1981200"/>
          <p14:tracePt t="15607" x="5426075" y="2041525"/>
          <p14:tracePt t="15615" x="5426075" y="2117725"/>
          <p14:tracePt t="15623" x="5426075" y="2209800"/>
          <p14:tracePt t="15633" x="5426075" y="2332038"/>
          <p14:tracePt t="15638" x="5410200" y="2560638"/>
          <p14:tracePt t="15648" x="5410200" y="2743200"/>
          <p14:tracePt t="15654" x="5410200" y="2955925"/>
          <p14:tracePt t="15665" x="5410200" y="3200400"/>
          <p14:tracePt t="15670" x="5410200" y="3475038"/>
          <p14:tracePt t="15681" x="5440363" y="3771900"/>
          <p14:tracePt t="15686" x="5478463" y="4046538"/>
          <p14:tracePt t="15697" x="5502275" y="4321175"/>
          <p14:tracePt t="15701" x="5532438" y="4594225"/>
          <p14:tracePt t="15714" x="5532438" y="4694238"/>
          <p14:tracePt t="15718" x="5546725" y="4899025"/>
          <p14:tracePt t="15730" x="5554663" y="5075238"/>
          <p14:tracePt t="15734" x="5554663" y="5135563"/>
          <p14:tracePt t="15747" x="5554663" y="5265738"/>
          <p14:tracePt t="15750" x="5554663" y="5356225"/>
          <p14:tracePt t="15764" x="5554663" y="5418138"/>
          <p14:tracePt t="15766" x="5546725" y="5464175"/>
          <p14:tracePt t="15781" x="5532438" y="5508625"/>
          <p14:tracePt t="15782" x="5508625" y="5532438"/>
          <p14:tracePt t="15789" x="5494338" y="5554663"/>
          <p14:tracePt t="15798" x="5470525" y="5570538"/>
          <p14:tracePt t="15805" x="5448300" y="5584825"/>
          <p14:tracePt t="15815" x="5440363" y="5584825"/>
          <p14:tracePt t="15820" x="5418138" y="5592763"/>
          <p14:tracePt t="15831" x="5402263" y="5600700"/>
          <p14:tracePt t="15836" x="5387975" y="5600700"/>
          <p14:tracePt t="15847" x="5380038" y="5600700"/>
          <p14:tracePt t="15852" x="5372100" y="5608638"/>
          <p14:tracePt t="15864" x="5364163" y="5608638"/>
          <p14:tracePt t="15868" x="5356225" y="5608638"/>
          <p14:tracePt t="16613" x="5356225" y="5600700"/>
          <p14:tracePt t="16619" x="5356225" y="5584825"/>
          <p14:tracePt t="16627" x="5349875" y="5562600"/>
          <p14:tracePt t="16635" x="5349875" y="5540375"/>
          <p14:tracePt t="16643" x="5349875" y="5502275"/>
          <p14:tracePt t="16651" x="5341938" y="5456238"/>
          <p14:tracePt t="16658" x="5341938" y="5402263"/>
          <p14:tracePt t="16666" x="5341938" y="5341938"/>
          <p14:tracePt t="16674" x="5334000" y="5287963"/>
          <p14:tracePt t="16682" x="5326063" y="5227638"/>
          <p14:tracePt t="16690" x="5326063" y="5173663"/>
          <p14:tracePt t="16698" x="5318125" y="5127625"/>
          <p14:tracePt t="16706" x="5311775" y="5105400"/>
          <p14:tracePt t="16715" x="5311775" y="5051425"/>
          <p14:tracePt t="16722" x="5303838" y="5013325"/>
          <p14:tracePt t="16731" x="5303838" y="4991100"/>
          <p14:tracePt t="16737" x="5303838" y="4953000"/>
          <p14:tracePt t="16748" x="5303838" y="4914900"/>
          <p14:tracePt t="16753" x="5303838" y="4868863"/>
          <p14:tracePt t="16764" x="5303838" y="4822825"/>
          <p14:tracePt t="16769" x="5303838" y="4778375"/>
          <p14:tracePt t="16781" x="5311775" y="4732338"/>
          <p14:tracePt t="16785" x="5311775" y="4678363"/>
          <p14:tracePt t="16797" x="5311775" y="4632325"/>
          <p14:tracePt t="16801" x="5311775" y="4618038"/>
          <p14:tracePt t="16814" x="5311775" y="4556125"/>
          <p14:tracePt t="16817" x="5311775" y="4549775"/>
          <p14:tracePt t="16831" x="5287963" y="4503738"/>
          <p14:tracePt t="16834" x="5280025" y="4503738"/>
          <p14:tracePt t="16848" x="5265738" y="4487863"/>
          <p14:tracePt t="16848" x="5249863" y="4473575"/>
          <p14:tracePt t="16856" x="5235575" y="4465638"/>
          <p14:tracePt t="16865" x="5203825" y="4449763"/>
          <p14:tracePt t="16872" x="5189538" y="4441825"/>
          <p14:tracePt t="16881" x="5165725" y="4435475"/>
          <p14:tracePt t="16888" x="5151438" y="4419600"/>
          <p14:tracePt t="16898" x="5127625" y="4397375"/>
          <p14:tracePt t="16903" x="5105400" y="4381500"/>
          <p14:tracePt t="16914" x="5083175" y="4351338"/>
          <p14:tracePt t="16919" x="5059363" y="4327525"/>
          <p14:tracePt t="16930" x="5029200" y="4297363"/>
          <p14:tracePt t="16935" x="5006975" y="4259263"/>
          <p14:tracePt t="16947" x="4983163" y="4229100"/>
          <p14:tracePt t="16951" x="4960938" y="4191000"/>
          <p14:tracePt t="16964" x="4945063" y="4152900"/>
          <p14:tracePt t="16967" x="4930775" y="4114800"/>
          <p14:tracePt t="16981" x="4914900" y="4084638"/>
          <p14:tracePt t="16984" x="4906963" y="4046538"/>
          <p14:tracePt t="16997" x="4899025" y="4030663"/>
          <p14:tracePt t="17000" x="4892675" y="4008438"/>
          <p14:tracePt t="17014" x="4892675" y="3984625"/>
          <p14:tracePt t="17014" x="4892675" y="3970338"/>
          <p14:tracePt t="17022" x="4892675" y="3962400"/>
          <p14:tracePt t="17031" x="4892675" y="3954463"/>
          <p14:tracePt t="17766" x="4884738" y="3908425"/>
          <p14:tracePt t="17773" x="4854575" y="3848100"/>
          <p14:tracePt t="17781" x="4816475" y="3794125"/>
          <p14:tracePt t="17789" x="4754563" y="3695700"/>
          <p14:tracePt t="17798" x="4664075" y="3589338"/>
          <p14:tracePt t="17805" x="4541838" y="3482975"/>
          <p14:tracePt t="17814" x="4403725" y="3368675"/>
          <p14:tracePt t="17821" x="4130675" y="3146425"/>
          <p14:tracePt t="17831" x="3978275" y="3048000"/>
          <p14:tracePt t="17837" x="3665538" y="2857500"/>
          <p14:tracePt t="17847" x="3368675" y="2689225"/>
          <p14:tracePt t="17853" x="3063875" y="2574925"/>
          <p14:tracePt t="17863" x="2941638" y="2544763"/>
          <p14:tracePt t="17869" x="2720975" y="2468563"/>
          <p14:tracePt t="17876" x="2644775" y="2460625"/>
          <p14:tracePt t="17884" x="2492375" y="2430463"/>
          <p14:tracePt t="17892" x="2454275" y="2422525"/>
          <p14:tracePt t="17900" x="2378075" y="2408238"/>
          <p14:tracePt t="17908" x="2324100" y="2400300"/>
          <p14:tracePt t="17916" x="2293938" y="2392363"/>
          <p14:tracePt t="17925" x="2278063" y="2384425"/>
          <p14:tracePt t="17932" x="2270125" y="2384425"/>
          <p14:tracePt t="17939" x="2270125" y="2370138"/>
          <p14:tracePt t="17948" x="2270125" y="2362200"/>
          <p14:tracePt t="17955" x="2270125" y="2354263"/>
          <p14:tracePt t="17965" x="2278063" y="2339975"/>
          <p14:tracePt t="17971" x="2286000" y="2332038"/>
          <p14:tracePt t="17981" x="2286000" y="2324100"/>
          <p14:tracePt t="17987" x="2293938" y="2316163"/>
          <p14:tracePt t="17998" x="2301875" y="2316163"/>
          <p14:tracePt t="18003" x="2301875" y="2308225"/>
          <p14:tracePt t="18018" x="2301875" y="2301875"/>
          <p14:tracePt t="18050" x="2301875" y="2308225"/>
          <p14:tracePt t="18058" x="2301875" y="2332038"/>
          <p14:tracePt t="18066" x="2293938" y="2354263"/>
          <p14:tracePt t="18074" x="2270125" y="2422525"/>
          <p14:tracePt t="18082" x="2255838" y="2484438"/>
          <p14:tracePt t="18090" x="2217738" y="2620963"/>
          <p14:tracePt t="18098" x="2179638" y="2765425"/>
          <p14:tracePt t="18106" x="2133600" y="2941638"/>
          <p14:tracePt t="18114" x="2035175" y="3306763"/>
          <p14:tracePt t="18121" x="1943100" y="3627438"/>
          <p14:tracePt t="18131" x="1828800" y="3962400"/>
          <p14:tracePt t="18137" x="1698625" y="4321175"/>
          <p14:tracePt t="18147" x="1554163" y="4708525"/>
          <p14:tracePt t="18153" x="1493838" y="4868863"/>
          <p14:tracePt t="18163" x="1393825" y="5203825"/>
          <p14:tracePt t="18169" x="1355725" y="5318125"/>
          <p14:tracePt t="18177" x="1295400" y="5562600"/>
          <p14:tracePt t="18184" x="1273175" y="5622925"/>
          <p14:tracePt t="18194" x="1249363" y="5768975"/>
          <p14:tracePt t="18201" x="1241425" y="5799138"/>
          <p14:tracePt t="18208" x="1227138" y="5875338"/>
          <p14:tracePt t="18216" x="1227138" y="5905500"/>
          <p14:tracePt t="18224" x="1227138" y="5935663"/>
          <p14:tracePt t="18240" x="1235075" y="5921375"/>
          <p14:tracePt t="18248" x="1257300" y="5859463"/>
          <p14:tracePt t="18256" x="1295400" y="5699125"/>
          <p14:tracePt t="18264" x="1325563" y="5532438"/>
          <p14:tracePt t="18272" x="1355725" y="5326063"/>
          <p14:tracePt t="18281" x="1401763" y="5097463"/>
          <p14:tracePt t="18288" x="1439863" y="4838700"/>
          <p14:tracePt t="18298" x="1493838" y="4579938"/>
          <p14:tracePt t="18303" x="1539875" y="4335463"/>
          <p14:tracePt t="18314" x="1616075" y="4084638"/>
          <p14:tracePt t="18319" x="1706563" y="3840163"/>
          <p14:tracePt t="18327" x="1812925" y="3611563"/>
          <p14:tracePt t="18335" x="1958975" y="3382963"/>
          <p14:tracePt t="18343" x="2117725" y="3162300"/>
          <p14:tracePt t="18351" x="2468563" y="2743200"/>
          <p14:tracePt t="18359" x="2727325" y="2492375"/>
          <p14:tracePt t="18367" x="3017838" y="2239963"/>
          <p14:tracePt t="18374" x="3162300" y="2133600"/>
          <p14:tracePt t="18382" x="3429000" y="1951038"/>
          <p14:tracePt t="18390" x="3535363" y="1882775"/>
          <p14:tracePt t="18398" x="3733800" y="1774825"/>
          <p14:tracePt t="18406" x="3894138" y="1698625"/>
          <p14:tracePt t="18415" x="3954463" y="1676400"/>
          <p14:tracePt t="18422" x="4175125" y="1608138"/>
          <p14:tracePt t="18436" x="4221163" y="1600200"/>
          <p14:tracePt t="18439" x="4313238" y="1592263"/>
          <p14:tracePt t="18448" x="4389438" y="1584325"/>
          <p14:tracePt t="18453" x="4441825" y="1584325"/>
          <p14:tracePt t="18464" x="4465638" y="1584325"/>
          <p14:tracePt t="18469" x="4518025" y="1600200"/>
          <p14:tracePt t="18481" x="4549775" y="1616075"/>
          <p14:tracePt t="18485" x="4564063" y="1646238"/>
          <p14:tracePt t="18497" x="4572000" y="1668463"/>
          <p14:tracePt t="18502" x="4572000" y="1730375"/>
          <p14:tracePt t="18514" x="4572000" y="1790700"/>
          <p14:tracePt t="18517" x="4572000" y="1851025"/>
          <p14:tracePt t="18530" x="4556125" y="1943100"/>
          <p14:tracePt t="18534" x="4511675" y="2133600"/>
          <p14:tracePt t="18547" x="4487863" y="2278063"/>
          <p14:tracePt t="18550" x="4457700" y="2454275"/>
          <p14:tracePt t="18564" x="4435475" y="2659063"/>
          <p14:tracePt t="18565" x="4411663" y="2857500"/>
          <p14:tracePt t="18572" x="4403725" y="2963863"/>
          <p14:tracePt t="18581" x="4403725" y="3146425"/>
          <p14:tracePt t="18588" x="4397375" y="3336925"/>
          <p14:tracePt t="18598" x="4397375" y="3406775"/>
          <p14:tracePt t="18604" x="4397375" y="3535363"/>
          <p14:tracePt t="18614" x="4397375" y="3649663"/>
          <p14:tracePt t="18619" x="4397375" y="3679825"/>
          <p14:tracePt t="18633" x="4397375" y="3741738"/>
          <p14:tracePt t="18637" x="4397375" y="3779838"/>
          <p14:tracePt t="18648" x="4403725" y="3817938"/>
          <p14:tracePt t="18651" x="4411663" y="3817938"/>
          <p14:tracePt t="18664" x="4419600" y="3817938"/>
          <p14:tracePt t="18667" x="4441825" y="3787775"/>
          <p14:tracePt t="18681" x="4457700" y="3733800"/>
          <p14:tracePt t="18684" x="4487863" y="3649663"/>
          <p14:tracePt t="18697" x="4511675" y="3535363"/>
          <p14:tracePt t="18700" x="4533900" y="3429000"/>
          <p14:tracePt t="18714" x="4564063" y="3306763"/>
          <p14:tracePt t="18715" x="4587875" y="3178175"/>
          <p14:tracePt t="18722" x="4618038" y="3063875"/>
          <p14:tracePt t="18732" x="4640263" y="2955925"/>
          <p14:tracePt t="18748" x="4664075" y="2849563"/>
          <p14:tracePt t="18749" x="4694238" y="2759075"/>
          <p14:tracePt t="18754" x="4708525" y="2713038"/>
          <p14:tracePt t="18765" x="4740275" y="2644775"/>
          <p14:tracePt t="18770" x="4762500" y="2590800"/>
          <p14:tracePt t="18781" x="4770438" y="2574925"/>
          <p14:tracePt t="18786" x="4792663" y="2536825"/>
          <p14:tracePt t="18797" x="4816475" y="2522538"/>
          <p14:tracePt t="18802" x="4830763" y="2506663"/>
          <p14:tracePt t="18814" x="4838700" y="2498725"/>
          <p14:tracePt t="18817" x="4854575" y="2498725"/>
          <p14:tracePt t="18830" x="4868863" y="2498725"/>
          <p14:tracePt t="18833" x="4884738" y="2498725"/>
          <p14:tracePt t="18847" x="4899025" y="2514600"/>
          <p14:tracePt t="18850" x="4922838" y="2574925"/>
          <p14:tracePt t="18864" x="4945063" y="2628900"/>
          <p14:tracePt t="18867" x="4991100" y="2789238"/>
          <p14:tracePt t="18881" x="5021263" y="2941638"/>
          <p14:tracePt t="18882" x="5059363" y="3132138"/>
          <p14:tracePt t="18888" x="5089525" y="3344863"/>
          <p14:tracePt t="18898" x="5127625" y="3581400"/>
          <p14:tracePt t="18904" x="5143500" y="3679825"/>
          <p14:tracePt t="18914" x="5165725" y="3870325"/>
          <p14:tracePt t="18920" x="5181600" y="4046538"/>
          <p14:tracePt t="18931" x="5189538" y="4114800"/>
          <p14:tracePt t="18936" x="5203825" y="4244975"/>
          <p14:tracePt t="18947" x="5203825" y="4351338"/>
          <p14:tracePt t="18952" x="5211763" y="4441825"/>
          <p14:tracePt t="18964" x="5219700" y="4525963"/>
          <p14:tracePt t="18967" x="5219700" y="4594225"/>
          <p14:tracePt t="18981" x="5235575" y="4648200"/>
          <p14:tracePt t="18984" x="5235575" y="4670425"/>
          <p14:tracePt t="18998" x="5241925" y="4708525"/>
          <p14:tracePt t="19002" x="5241925" y="4732338"/>
          <p14:tracePt t="19014" x="5249863" y="4754563"/>
          <p14:tracePt t="19017" x="5249863" y="4762500"/>
          <p14:tracePt t="19031" x="5249863" y="4770438"/>
          <p14:tracePt t="19039" x="5249863" y="4778375"/>
          <p14:tracePt t="19236" x="5203825" y="4746625"/>
          <p14:tracePt t="19244" x="5135563" y="4702175"/>
          <p14:tracePt t="19252" x="5067300" y="4640263"/>
          <p14:tracePt t="19260" x="4983163" y="4579938"/>
          <p14:tracePt t="19268" x="4884738" y="4525963"/>
          <p14:tracePt t="19276" x="4778375" y="4473575"/>
          <p14:tracePt t="19284" x="4648200" y="4435475"/>
          <p14:tracePt t="19292" x="4365625" y="4335463"/>
          <p14:tracePt t="19300" x="4038600" y="4251325"/>
          <p14:tracePt t="19307" x="3649663" y="4160838"/>
          <p14:tracePt t="19316" x="3260725" y="4076700"/>
          <p14:tracePt t="19323" x="2827338" y="3992563"/>
          <p14:tracePt t="19332" x="2651125" y="3954463"/>
          <p14:tracePt t="19339" x="2270125" y="3878263"/>
          <p14:tracePt t="19349" x="1920875" y="3779838"/>
          <p14:tracePt t="19355" x="1812925" y="3749675"/>
          <p14:tracePt t="19365" x="1577975" y="3665538"/>
          <p14:tracePt t="19371" x="1401763" y="3581400"/>
          <p14:tracePt t="19381" x="1355725" y="3551238"/>
          <p14:tracePt t="19387" x="1265238" y="3475038"/>
          <p14:tracePt t="19398" x="1211263" y="3421063"/>
          <p14:tracePt t="19404" x="1189038" y="3368675"/>
          <p14:tracePt t="19415" x="1181100" y="3322638"/>
          <p14:tracePt t="19585" x="1189038" y="3322638"/>
          <p14:tracePt t="19594" x="1203325" y="3322638"/>
          <p14:tracePt t="19604" x="1211263" y="3322638"/>
          <p14:tracePt t="19610" x="1235075" y="3322638"/>
          <p14:tracePt t="19620" x="1265238" y="3322638"/>
          <p14:tracePt t="19625" x="1295400" y="3322638"/>
          <p14:tracePt t="19633" x="1317625" y="3322638"/>
          <p14:tracePt t="19640" x="1355725" y="3322638"/>
          <p14:tracePt t="19650" x="1379538" y="3336925"/>
          <p14:tracePt t="19657" x="1409700" y="3352800"/>
          <p14:tracePt t="19667" x="1439863" y="3368675"/>
          <p14:tracePt t="19673" x="1455738" y="3382963"/>
          <p14:tracePt t="19683" x="1485900" y="3406775"/>
          <p14:tracePt t="19690" x="1516063" y="3429000"/>
          <p14:tracePt t="19700" x="1531938" y="3451225"/>
          <p14:tracePt t="19706" x="1546225" y="3475038"/>
          <p14:tracePt t="19716" x="1562100" y="3505200"/>
          <p14:tracePt t="19721" x="1577975" y="3535363"/>
          <p14:tracePt t="19732" x="1584325" y="3543300"/>
          <p14:tracePt t="19738" x="1592263" y="3565525"/>
          <p14:tracePt t="19749" x="1600200" y="3589338"/>
          <p14:tracePt t="20013" x="1592263" y="3603625"/>
          <p14:tracePt t="20019" x="1584325" y="3619500"/>
          <p14:tracePt t="20027" x="1577975" y="3635375"/>
          <p14:tracePt t="20035" x="1570038" y="3649663"/>
          <p14:tracePt t="20043" x="1562100" y="3657600"/>
          <p14:tracePt t="20051" x="1562100" y="3665538"/>
          <p14:tracePt t="20058" x="1554163" y="3673475"/>
          <p14:tracePt t="20067" x="1546225" y="3679825"/>
          <p14:tracePt t="20074" x="1539875" y="3687763"/>
          <p14:tracePt t="20082" x="1531938" y="3687763"/>
          <p14:tracePt t="20090" x="1524000" y="3687763"/>
          <p14:tracePt t="20106" x="1516063" y="3687763"/>
          <p14:tracePt t="20114" x="1508125" y="3673475"/>
          <p14:tracePt t="20122" x="1508125" y="3657600"/>
          <p14:tracePt t="20131" x="1501775" y="3627438"/>
          <p14:tracePt t="20138" x="1493838" y="3597275"/>
          <p14:tracePt t="20147" x="1493838" y="3551238"/>
          <p14:tracePt t="20153" x="1493838" y="3497263"/>
          <p14:tracePt t="20164" x="1477963" y="3413125"/>
          <p14:tracePt t="20169" x="1477963" y="3375025"/>
          <p14:tracePt t="20177" x="1470025" y="3306763"/>
          <p14:tracePt t="20185" x="1463675" y="3192463"/>
          <p14:tracePt t="20193" x="1455738" y="3108325"/>
          <p14:tracePt t="20201" x="1455738" y="3063875"/>
          <p14:tracePt t="20209" x="1455738" y="2987675"/>
          <p14:tracePt t="20217" x="1455738" y="2925763"/>
          <p14:tracePt t="20225" x="1455738" y="2895600"/>
          <p14:tracePt t="20233" x="1455738" y="2849563"/>
          <p14:tracePt t="20240" x="1455738" y="2819400"/>
          <p14:tracePt t="20249" x="1455738" y="2803525"/>
          <p14:tracePt t="20391" x="1455738" y="2811463"/>
          <p14:tracePt t="20399" x="1455738" y="2835275"/>
          <p14:tracePt t="20407" x="1463675" y="2857500"/>
          <p14:tracePt t="20414" x="1477963" y="2887663"/>
          <p14:tracePt t="20422" x="1485900" y="2925763"/>
          <p14:tracePt t="20431" x="1501775" y="2979738"/>
          <p14:tracePt t="20438" x="1524000" y="3063875"/>
          <p14:tracePt t="20448" x="1546225" y="3170238"/>
          <p14:tracePt t="20454" x="1570038" y="3292475"/>
          <p14:tracePt t="20464" x="1577975" y="3421063"/>
          <p14:tracePt t="20470" x="1592263" y="3551238"/>
          <p14:tracePt t="20480" x="1600200" y="3703638"/>
          <p14:tracePt t="20486" x="1600200" y="3856038"/>
          <p14:tracePt t="20493" x="1600200" y="4008438"/>
          <p14:tracePt t="20501" x="1600200" y="4175125"/>
          <p14:tracePt t="20509" x="1577975" y="4321175"/>
          <p14:tracePt t="20517" x="1554163" y="4457700"/>
          <p14:tracePt t="20525" x="1539875" y="4518025"/>
          <p14:tracePt t="20533" x="1524000" y="4625975"/>
          <p14:tracePt t="20541" x="1508125" y="4724400"/>
          <p14:tracePt t="20549" x="1485900" y="4808538"/>
          <p14:tracePt t="20557" x="1470025" y="4876800"/>
          <p14:tracePt t="20565" x="1447800" y="4937125"/>
          <p14:tracePt t="20573" x="1425575" y="4983163"/>
          <p14:tracePt t="20581" x="1393825" y="5021263"/>
          <p14:tracePt t="20588" x="1363663" y="5051425"/>
          <p14:tracePt t="20599" x="1325563" y="5075238"/>
          <p14:tracePt t="20604" x="1303338" y="5083175"/>
          <p14:tracePt t="20617" x="1273175" y="5083175"/>
          <p14:tracePt t="20621" x="1249363" y="5083175"/>
          <p14:tracePt t="20631" x="1211263" y="5067300"/>
          <p14:tracePt t="20636" x="1181100" y="5013325"/>
          <p14:tracePt t="20647" x="1158875" y="4937125"/>
          <p14:tracePt t="20652" x="1120775" y="4762500"/>
          <p14:tracePt t="20664" x="1104900" y="4602163"/>
          <p14:tracePt t="20668" x="1082675" y="4397375"/>
          <p14:tracePt t="20681" x="1066800" y="4168775"/>
          <p14:tracePt t="20684" x="1050925" y="3924300"/>
          <p14:tracePt t="20697" x="1028700" y="3673475"/>
          <p14:tracePt t="20700" x="1020763" y="3444875"/>
          <p14:tracePt t="20714" x="1020763" y="3336925"/>
          <p14:tracePt t="20717" x="1020763" y="2941638"/>
          <p14:tracePt t="20731" x="1020763" y="2720975"/>
          <p14:tracePt t="20731" x="1020763" y="2506663"/>
          <p14:tracePt t="20739" x="1036638" y="2278063"/>
          <p14:tracePt t="20748" x="1074738" y="2049463"/>
          <p14:tracePt t="20754" x="1112838" y="1798638"/>
          <p14:tracePt t="20765" x="1143000" y="1570038"/>
          <p14:tracePt t="20770" x="1158875" y="1470025"/>
          <p14:tracePt t="20781" x="1196975" y="1249363"/>
          <p14:tracePt t="20786" x="1227138" y="1066800"/>
          <p14:tracePt t="20797" x="1257300" y="898525"/>
          <p14:tracePt t="20802" x="1265238" y="846138"/>
          <p14:tracePt t="20814" x="1273175" y="800100"/>
          <p14:tracePt t="20818" x="1287463" y="731838"/>
          <p14:tracePt t="20830" x="1295400" y="677863"/>
          <p14:tracePt t="20834" x="1311275" y="639763"/>
          <p14:tracePt t="20847" x="1317625" y="617538"/>
          <p14:tracePt t="20851" x="1325563" y="609600"/>
          <p14:tracePt t="20864" x="1333500" y="601663"/>
          <p14:tracePt t="20867" x="1349375" y="601663"/>
          <p14:tracePt t="20881" x="1355725" y="601663"/>
          <p14:tracePt t="20882" x="1363663" y="625475"/>
          <p14:tracePt t="20889" x="1371600" y="663575"/>
          <p14:tracePt t="20898" x="1379538" y="731838"/>
          <p14:tracePt t="20907" x="1387475" y="815975"/>
          <p14:tracePt t="20915" x="1401763" y="990600"/>
          <p14:tracePt t="20920" x="1417638" y="1143000"/>
          <p14:tracePt t="20931" x="1431925" y="1333500"/>
          <p14:tracePt t="20936" x="1447800" y="1539875"/>
          <p14:tracePt t="20947" x="1470025" y="1768475"/>
          <p14:tracePt t="20952" x="1493838" y="2041525"/>
          <p14:tracePt t="20964" x="1508125" y="2346325"/>
          <p14:tracePt t="20968" x="1539875" y="2903538"/>
          <p14:tracePt t="20981" x="1546225" y="3276600"/>
          <p14:tracePt t="20985" x="1546225" y="3695700"/>
          <p14:tracePt t="21000" x="1546225" y="3894138"/>
          <p14:tracePt t="21003" x="1546225" y="4289425"/>
          <p14:tracePt t="21015" x="1546225" y="4664075"/>
          <p14:tracePt t="21018" x="1546225" y="4991100"/>
          <p14:tracePt t="21032" x="1546225" y="5295900"/>
          <p14:tracePt t="21032" x="1539875" y="5570538"/>
          <p14:tracePt t="21039" x="1539875" y="5692775"/>
          <p14:tracePt t="21048" x="1539875" y="5768975"/>
          <p14:tracePt t="21055" x="1524000" y="5821363"/>
          <p14:tracePt t="21065" x="1524000" y="5927725"/>
          <p14:tracePt t="21071" x="1508125" y="5997575"/>
          <p14:tracePt t="21082" x="1493838" y="6042025"/>
          <p14:tracePt t="21086" x="1470025" y="6103938"/>
          <p14:tracePt t="21098" x="1455738" y="6118225"/>
          <p14:tracePt t="21102" x="1431925" y="6118225"/>
          <p14:tracePt t="21114" x="1409700" y="6126163"/>
          <p14:tracePt t="21118" x="1379538" y="6126163"/>
          <p14:tracePt t="21131" x="1349375" y="6118225"/>
          <p14:tracePt t="21135" x="1317625" y="6103938"/>
          <p14:tracePt t="21147" x="1279525" y="6073775"/>
          <p14:tracePt t="21152" x="1235075" y="6019800"/>
          <p14:tracePt t="21164" x="1211263" y="5965825"/>
          <p14:tracePt t="21167" x="1189038" y="5889625"/>
          <p14:tracePt t="21181" x="1173163" y="5799138"/>
          <p14:tracePt t="21182" x="1143000" y="5608638"/>
          <p14:tracePt t="21189" x="1135063" y="5432425"/>
          <p14:tracePt t="21198" x="1135063" y="5203825"/>
          <p14:tracePt t="21205" x="1135063" y="4930775"/>
          <p14:tracePt t="21215" x="1135063" y="4397375"/>
          <p14:tracePt t="21221" x="1135063" y="4000500"/>
          <p14:tracePt t="21231" x="1135063" y="3581400"/>
          <p14:tracePt t="21237" x="1143000" y="3382963"/>
          <p14:tracePt t="21248" x="1150938" y="2987675"/>
          <p14:tracePt t="21253" x="1158875" y="2835275"/>
          <p14:tracePt t="21264" x="1181100" y="2544763"/>
          <p14:tracePt t="21269" x="1181100" y="2460625"/>
          <p14:tracePt t="21281" x="1189038" y="2408238"/>
          <p14:tracePt t="21285" x="1211263" y="2286000"/>
          <p14:tracePt t="21298" x="1227138" y="2217738"/>
          <p14:tracePt t="21301" x="1241425" y="2179638"/>
          <p14:tracePt t="21314" x="1257300" y="2133600"/>
          <p14:tracePt t="21317" x="1265238" y="2133600"/>
          <p14:tracePt t="21331" x="1273175" y="2133600"/>
          <p14:tracePt t="21332" x="1279525" y="2141538"/>
          <p14:tracePt t="21340" x="1287463" y="2171700"/>
          <p14:tracePt t="21348" x="1295400" y="2209800"/>
          <p14:tracePt t="21355" x="1311275" y="2293938"/>
          <p14:tracePt t="21365" x="1311275" y="2370138"/>
          <p14:tracePt t="21371" x="1317625" y="2454275"/>
          <p14:tracePt t="21381" x="1325563" y="2544763"/>
          <p14:tracePt t="21387" x="1341438" y="2644775"/>
          <p14:tracePt t="21398" x="1349375" y="2735263"/>
          <p14:tracePt t="21405" x="1355725" y="2781300"/>
          <p14:tracePt t="21414" x="1371600" y="2857500"/>
          <p14:tracePt t="21419" x="1387475" y="2925763"/>
          <p14:tracePt t="24849" x="1379538" y="2895600"/>
          <p14:tracePt t="24864" x="1371600" y="2865438"/>
          <p14:tracePt t="24868" x="1371600" y="2835275"/>
          <p14:tracePt t="24883" x="1371600" y="2797175"/>
          <p14:tracePt t="24883" x="1371600" y="2759075"/>
          <p14:tracePt t="24889" x="1387475" y="2727325"/>
          <p14:tracePt t="24898" x="1417638" y="2697163"/>
          <p14:tracePt t="24904" x="1447800" y="2674938"/>
          <p14:tracePt t="24915" x="1493838" y="2659063"/>
          <p14:tracePt t="24920" x="1570038" y="2628900"/>
          <p14:tracePt t="24931" x="1660525" y="2606675"/>
          <p14:tracePt t="24936" x="1760538" y="2590800"/>
          <p14:tracePt t="24947" x="1851025" y="2590800"/>
          <p14:tracePt t="24952" x="1897063" y="2590800"/>
          <p14:tracePt t="24964" x="1981200" y="2590800"/>
          <p14:tracePt t="24968" x="2057400" y="2590800"/>
          <p14:tracePt t="24981" x="2133600" y="2590800"/>
          <p14:tracePt t="24997" x="2263775" y="2590800"/>
          <p14:tracePt t="25000" x="2332038" y="2590800"/>
          <p14:tracePt t="25014" x="2384425" y="2590800"/>
          <p14:tracePt t="25017" x="2446338" y="2598738"/>
          <p14:tracePt t="25031" x="2522538" y="2628900"/>
          <p14:tracePt t="25035" x="2574925" y="2674938"/>
          <p14:tracePt t="25048" x="2620963" y="2735263"/>
          <p14:tracePt t="25048" x="2659063" y="2803525"/>
          <p14:tracePt t="25054" x="2705100" y="2903538"/>
          <p14:tracePt t="25065" x="2727325" y="3001963"/>
          <p14:tracePt t="25070" x="2743200" y="3048000"/>
          <p14:tracePt t="25081" x="2765425" y="3132138"/>
          <p14:tracePt t="25086" x="2773363" y="3162300"/>
          <p14:tracePt t="25097" x="2781300" y="3208338"/>
          <p14:tracePt t="25103" x="2789238" y="3246438"/>
          <p14:tracePt t="25114" x="2797175" y="3268663"/>
          <p14:tracePt t="25118" x="2803525" y="3284538"/>
          <p14:tracePt t="25131" x="2811463" y="3292475"/>
          <p14:tracePt t="25134" x="2827338" y="3292475"/>
          <p14:tracePt t="25147" x="2841625" y="3292475"/>
          <p14:tracePt t="25151" x="2879725" y="3284538"/>
          <p14:tracePt t="25164" x="2925763" y="3276600"/>
          <p14:tracePt t="25168" x="2987675" y="3260725"/>
          <p14:tracePt t="25181" x="3048000" y="3246438"/>
          <p14:tracePt t="25182" x="3132138" y="3238500"/>
          <p14:tracePt t="25189" x="3216275" y="3238500"/>
          <p14:tracePt t="25198" x="3306763" y="3238500"/>
          <p14:tracePt t="25205" x="3352800" y="3238500"/>
          <p14:tracePt t="25215" x="3436938" y="3238500"/>
          <p14:tracePt t="25221" x="3505200" y="3238500"/>
          <p14:tracePt t="25232" x="3535363" y="3238500"/>
          <p14:tracePt t="25236" x="3581400" y="3238500"/>
          <p14:tracePt t="25247" x="3611563" y="3238500"/>
          <p14:tracePt t="25371" x="3603625" y="3238500"/>
          <p14:tracePt t="25381" x="3589338" y="3254375"/>
          <p14:tracePt t="25387" x="3589338" y="3284538"/>
          <p14:tracePt t="25397" x="3581400" y="3322638"/>
          <p14:tracePt t="25403" x="3581400" y="3368675"/>
          <p14:tracePt t="25410" x="3581400" y="3421063"/>
          <p14:tracePt t="25419" x="3581400" y="3497263"/>
          <p14:tracePt t="25426" x="3581400" y="3573463"/>
          <p14:tracePt t="25434" x="3597275" y="3657600"/>
          <p14:tracePt t="25442" x="3611563" y="3916363"/>
          <p14:tracePt t="25450" x="3635375" y="4092575"/>
          <p14:tracePt t="25458" x="3641725" y="4183063"/>
          <p14:tracePt t="25466" x="3649663" y="4373563"/>
          <p14:tracePt t="25473" x="3657600" y="4549775"/>
          <p14:tracePt t="25482" x="3665538" y="4702175"/>
          <p14:tracePt t="25489" x="3665538" y="4762500"/>
          <p14:tracePt t="25498" x="3665538" y="4975225"/>
          <p14:tracePt t="25505" x="3665538" y="5075238"/>
          <p14:tracePt t="25514" x="3641725" y="5121275"/>
          <p14:tracePt t="25521" x="3611563" y="5189538"/>
          <p14:tracePt t="25531" x="3581400" y="5241925"/>
          <p14:tracePt t="25537" x="3535363" y="5287963"/>
          <p14:tracePt t="25547" x="3505200" y="5311775"/>
          <p14:tracePt t="25553" x="3459163" y="5334000"/>
          <p14:tracePt t="25564" x="3375025" y="5356225"/>
          <p14:tracePt t="25569" x="3322638" y="5356225"/>
          <p14:tracePt t="25581" x="3260725" y="5356225"/>
          <p14:tracePt t="25585" x="3192463" y="5334000"/>
          <p14:tracePt t="25599" x="3132138" y="5287963"/>
          <p14:tracePt t="25602" x="3055938" y="5235575"/>
          <p14:tracePt t="25614" x="2987675" y="5165725"/>
          <p14:tracePt t="25618" x="2911475" y="5083175"/>
          <p14:tracePt t="25633" x="2841625" y="4975225"/>
          <p14:tracePt t="25634" x="2789238" y="4860925"/>
          <p14:tracePt t="25640" x="2697163" y="4632325"/>
          <p14:tracePt t="25648" x="2659063" y="4465638"/>
          <p14:tracePt t="25656" x="2628900" y="4267200"/>
          <p14:tracePt t="25665" x="2613025" y="4030663"/>
          <p14:tracePt t="25671" x="2613025" y="3787775"/>
          <p14:tracePt t="25683" x="2613025" y="3513138"/>
          <p14:tracePt t="25687" x="2613025" y="3222625"/>
          <p14:tracePt t="25698" x="2613025" y="3101975"/>
          <p14:tracePt t="25704" x="2613025" y="2873375"/>
          <p14:tracePt t="25714" x="2636838" y="2667000"/>
          <p14:tracePt t="25719" x="2636838" y="2613025"/>
          <p14:tracePt t="25734" x="2659063" y="2492375"/>
          <p14:tracePt t="25747" x="2682875" y="2400300"/>
          <p14:tracePt t="25748" x="2705100" y="2324100"/>
          <p14:tracePt t="25752" x="2727325" y="2270125"/>
          <p14:tracePt t="25758" x="2759075" y="2225675"/>
          <p14:tracePt t="25767" x="2797175" y="2187575"/>
          <p14:tracePt t="25774" x="2835275" y="2155825"/>
          <p14:tracePt t="25782" x="2887663" y="2125663"/>
          <p14:tracePt t="25790" x="2933700" y="2095500"/>
          <p14:tracePt t="25798" x="2994025" y="2073275"/>
          <p14:tracePt t="25806" x="3048000" y="2049463"/>
          <p14:tracePt t="25815" x="3101975" y="2035175"/>
          <p14:tracePt t="25822" x="3162300" y="2027238"/>
          <p14:tracePt t="25831" x="3208338" y="2027238"/>
          <p14:tracePt t="25837" x="3298825" y="2027238"/>
          <p14:tracePt t="25848" x="3360738" y="2035175"/>
          <p14:tracePt t="25854" x="3413125" y="2065338"/>
          <p14:tracePt t="25864" x="3475038" y="2111375"/>
          <p14:tracePt t="25869" x="3543300" y="2163763"/>
          <p14:tracePt t="25881" x="3603625" y="2225675"/>
          <p14:tracePt t="25885" x="3665538" y="2293938"/>
          <p14:tracePt t="25897" x="3717925" y="2362200"/>
          <p14:tracePt t="25901" x="3779838" y="2438400"/>
          <p14:tracePt t="25914" x="3832225" y="2522538"/>
          <p14:tracePt t="25918" x="3886200" y="2606675"/>
          <p14:tracePt t="25930" x="3932238" y="2689225"/>
          <p14:tracePt t="25934" x="3978275" y="2797175"/>
          <p14:tracePt t="25957" x="4060825" y="3116263"/>
          <p14:tracePt t="25958" x="4084638" y="3268663"/>
          <p14:tracePt t="25965" x="4098925" y="3444875"/>
          <p14:tracePt t="25972" x="4114800" y="3635375"/>
          <p14:tracePt t="25981" x="4122738" y="3725863"/>
          <p14:tracePt t="25988" x="4137025" y="3902075"/>
          <p14:tracePt t="25998" x="4144963" y="4068763"/>
          <p14:tracePt t="26004" x="4152900" y="4244975"/>
          <p14:tracePt t="26014" x="4152900" y="4397375"/>
          <p14:tracePt t="26019" x="4152900" y="4541838"/>
          <p14:tracePt t="26027" x="4152900" y="4694238"/>
          <p14:tracePt t="26035" x="4137025" y="4830763"/>
          <p14:tracePt t="26043" x="4106863" y="4953000"/>
          <p14:tracePt t="26051" x="4076700" y="5083175"/>
          <p14:tracePt t="26059" x="4046538" y="5197475"/>
          <p14:tracePt t="26067" x="4000500" y="5295900"/>
          <p14:tracePt t="26075" x="3978275" y="5349875"/>
          <p14:tracePt t="26083" x="3932238" y="5418138"/>
          <p14:tracePt t="26091" x="3894138" y="5478463"/>
          <p14:tracePt t="26098" x="3856038" y="5524500"/>
          <p14:tracePt t="26107" x="3810000" y="5562600"/>
          <p14:tracePt t="26114" x="3741738" y="5600700"/>
          <p14:tracePt t="26122" x="3687763" y="5608638"/>
          <p14:tracePt t="26131" x="3627438" y="5608638"/>
          <p14:tracePt t="26138" x="3565525" y="5608638"/>
          <p14:tracePt t="26148" x="3505200" y="5578475"/>
          <p14:tracePt t="26154" x="3436938" y="5524500"/>
          <p14:tracePt t="26164" x="3375025" y="5464175"/>
          <p14:tracePt t="26170" x="3306763" y="5387975"/>
          <p14:tracePt t="26181" x="3246438" y="5303838"/>
          <p14:tracePt t="26186" x="3192463" y="5219700"/>
          <p14:tracePt t="26197" x="3146425" y="5127625"/>
          <p14:tracePt t="26201" x="3108325" y="5021263"/>
          <p14:tracePt t="26214" x="3078163" y="4914900"/>
          <p14:tracePt t="26219" x="3025775" y="4686300"/>
          <p14:tracePt t="26231" x="3017838" y="4503738"/>
          <p14:tracePt t="26234" x="3017838" y="4275138"/>
          <p14:tracePt t="26248" x="3017838" y="4016375"/>
          <p14:tracePt t="26250" x="3017838" y="3505200"/>
          <p14:tracePt t="26264" x="3040063" y="3322638"/>
          <p14:tracePt t="26265" x="3108325" y="3001963"/>
          <p14:tracePt t="26273" x="3178175" y="2697163"/>
          <p14:tracePt t="26281" x="3216275" y="2582863"/>
          <p14:tracePt t="26288" x="3246438" y="2492375"/>
          <p14:tracePt t="26298" x="3306763" y="2332038"/>
          <p14:tracePt t="26304" x="3368675" y="2209800"/>
          <p14:tracePt t="26315" x="3413125" y="2125663"/>
          <p14:tracePt t="26320" x="3467100" y="2065338"/>
          <p14:tracePt t="26331" x="3521075" y="2019300"/>
          <p14:tracePt t="26336" x="3565525" y="1997075"/>
          <p14:tracePt t="26347" x="3619500" y="1973263"/>
          <p14:tracePt t="26352" x="3665538" y="1958975"/>
          <p14:tracePt t="26364" x="3717925" y="1958975"/>
          <p14:tracePt t="26368" x="3763963" y="1958975"/>
          <p14:tracePt t="26381" x="3802063" y="1958975"/>
          <p14:tracePt t="26386" x="3848100" y="1958975"/>
          <p14:tracePt t="26398" x="3878263" y="1973263"/>
          <p14:tracePt t="26401" x="3908425" y="1997075"/>
          <p14:tracePt t="26415" x="3932238" y="2019300"/>
          <p14:tracePt t="26415" x="3940175" y="2035175"/>
          <p14:tracePt t="26423" x="3962400" y="2057400"/>
          <p14:tracePt t="26431" x="3970338" y="2073275"/>
          <p14:tracePt t="26439" x="3984625" y="2095500"/>
          <p14:tracePt t="26448" x="3984625" y="2103438"/>
          <p14:tracePt t="26454" x="3984625" y="2111375"/>
          <p14:tracePt t="26465" x="3984625" y="2117725"/>
          <p14:tracePt t="26482" x="3984625" y="2125663"/>
          <p14:tracePt t="26486" x="3978275" y="2125663"/>
          <p14:tracePt t="26668" x="3992563" y="2125663"/>
          <p14:tracePt t="26676" x="4046538" y="2125663"/>
          <p14:tracePt t="26684" x="4114800" y="2141538"/>
          <p14:tracePt t="26691" x="4183063" y="2171700"/>
          <p14:tracePt t="26699" x="4275138" y="2217738"/>
          <p14:tracePt t="26707" x="4365625" y="2270125"/>
          <p14:tracePt t="26715" x="4465638" y="2332038"/>
          <p14:tracePt t="26723" x="4556125" y="2408238"/>
          <p14:tracePt t="26731" x="4754563" y="2568575"/>
          <p14:tracePt t="26739" x="4945063" y="2751138"/>
          <p14:tracePt t="26748" x="5143500" y="2971800"/>
          <p14:tracePt t="26755" x="5311775" y="3184525"/>
          <p14:tracePt t="26765" x="5464175" y="3398838"/>
          <p14:tracePt t="26770" x="5516563" y="3497263"/>
          <p14:tracePt t="26781" x="5546725" y="3565525"/>
          <p14:tracePt t="26786" x="5630863" y="3703638"/>
          <p14:tracePt t="26797" x="5676900" y="3817938"/>
          <p14:tracePt t="26802" x="5707063" y="3902075"/>
          <p14:tracePt t="26814" x="5722938" y="3970338"/>
          <p14:tracePt t="26818" x="5730875" y="4016375"/>
          <p14:tracePt t="26830" x="5730875" y="4046538"/>
          <p14:tracePt t="26834" x="5722938" y="4060825"/>
          <p14:tracePt t="26968" x="5722938" y="4076700"/>
          <p14:tracePt t="26976" x="5722938" y="4130675"/>
          <p14:tracePt t="26984" x="5715000" y="4183063"/>
          <p14:tracePt t="26992" x="5707063" y="4251325"/>
          <p14:tracePt t="27000" x="5692775" y="4327525"/>
          <p14:tracePt t="27007" x="5676900" y="4403725"/>
          <p14:tracePt t="27016" x="5654675" y="4479925"/>
          <p14:tracePt t="27024" x="5638800" y="4564063"/>
          <p14:tracePt t="27032" x="5584825" y="4724400"/>
          <p14:tracePt t="27039" x="5562600" y="4808538"/>
          <p14:tracePt t="27048" x="5508625" y="4953000"/>
          <p14:tracePt t="27055" x="5456238" y="5097463"/>
          <p14:tracePt t="27065" x="5432425" y="5151438"/>
          <p14:tracePt t="27071" x="5387975" y="5257800"/>
          <p14:tracePt t="27081" x="5372100" y="5287963"/>
          <p14:tracePt t="27087" x="5311775" y="5387975"/>
          <p14:tracePt t="27098" x="5280025" y="5410200"/>
          <p14:tracePt t="27103" x="5241925" y="5426075"/>
          <p14:tracePt t="27114" x="5211763" y="5426075"/>
          <p14:tracePt t="27119" x="5159375" y="5372100"/>
          <p14:tracePt t="27131" x="5113338" y="5257800"/>
          <p14:tracePt t="27135" x="5067300" y="5083175"/>
          <p14:tracePt t="27147" x="5021263" y="4868863"/>
          <p14:tracePt t="27151" x="4975225" y="4594225"/>
          <p14:tracePt t="27164" x="4930775" y="4321175"/>
          <p14:tracePt t="27167" x="4906963" y="4008438"/>
          <p14:tracePt t="27181" x="4884738" y="3687763"/>
          <p14:tracePt t="27184" x="4884738" y="3382963"/>
          <p14:tracePt t="27197" x="4884738" y="3055938"/>
          <p14:tracePt t="27198" x="4884738" y="2713038"/>
          <p14:tracePt t="27206" x="4930775" y="2378075"/>
          <p14:tracePt t="27214" x="4999038" y="2035175"/>
          <p14:tracePt t="27221" x="5075238" y="1706563"/>
          <p14:tracePt t="27231" x="5159375" y="1393825"/>
          <p14:tracePt t="27237" x="5197475" y="1279525"/>
          <p14:tracePt t="27247" x="5280025" y="1058863"/>
          <p14:tracePt t="27253" x="5311775" y="982663"/>
          <p14:tracePt t="27264" x="5364163" y="846138"/>
          <p14:tracePt t="27269" x="5387975" y="815975"/>
          <p14:tracePt t="27281" x="5426075" y="746125"/>
          <p14:tracePt t="27285" x="5486400" y="663575"/>
          <p14:tracePt t="27298" x="5508625" y="647700"/>
          <p14:tracePt t="27302" x="5532438" y="639763"/>
          <p14:tracePt t="27314" x="5554663" y="639763"/>
          <p14:tracePt t="27317" x="5570538" y="639763"/>
          <p14:tracePt t="27331" x="5608638" y="677863"/>
          <p14:tracePt t="27334" x="5638800" y="723900"/>
          <p14:tracePt t="27348" x="5676900" y="800100"/>
          <p14:tracePt t="27349" x="5737225" y="960438"/>
          <p14:tracePt t="27356" x="5783263" y="1096963"/>
          <p14:tracePt t="27365" x="5829300" y="1265238"/>
          <p14:tracePt t="27371" x="5875338" y="1455738"/>
          <p14:tracePt t="27381" x="5927725" y="1660525"/>
          <p14:tracePt t="27387" x="5973763" y="1874838"/>
          <p14:tracePt t="27398" x="6019800" y="2117725"/>
          <p14:tracePt t="27403" x="6049963" y="2354263"/>
          <p14:tracePt t="27414" x="6073775" y="2613025"/>
          <p14:tracePt t="27419" x="6096000" y="2903538"/>
          <p14:tracePt t="27431" x="6126163" y="3178175"/>
          <p14:tracePt t="27435" x="6142038" y="3467100"/>
          <p14:tracePt t="27447" x="6156325" y="3725863"/>
          <p14:tracePt t="27451" x="6180138" y="4000500"/>
          <p14:tracePt t="27464" x="6180138" y="4114800"/>
          <p14:tracePt t="27467" x="6188075" y="4327525"/>
          <p14:tracePt t="27481" x="6194425" y="4518025"/>
          <p14:tracePt t="27484" x="6194425" y="4686300"/>
          <p14:tracePt t="27497" x="6194425" y="4740275"/>
          <p14:tracePt t="27498" x="6194425" y="4854575"/>
          <p14:tracePt t="27506" x="6180138" y="4937125"/>
          <p14:tracePt t="27514" x="6156325" y="4983163"/>
          <p14:tracePt t="27522" x="6134100" y="5029200"/>
          <p14:tracePt t="27531" x="6111875" y="5051425"/>
          <p14:tracePt t="27537" x="6088063" y="5067300"/>
          <p14:tracePt t="27548" x="6065838" y="5075238"/>
          <p14:tracePt t="27555" x="6042025" y="5075238"/>
          <p14:tracePt t="27564" x="6011863" y="5075238"/>
          <p14:tracePt t="27569" x="6003925" y="5075238"/>
          <p14:tracePt t="27581" x="5981700" y="5075238"/>
          <p14:tracePt t="27585" x="5965825" y="5059363"/>
          <p14:tracePt t="27599" x="5943600" y="5051425"/>
          <p14:tracePt t="27602" x="5927725" y="5037138"/>
          <p14:tracePt t="27615" x="5913438" y="5021263"/>
          <p14:tracePt t="27618" x="5905500" y="5013325"/>
          <p14:tracePt t="27633" x="5889625" y="4999038"/>
          <p14:tracePt t="27633" x="5875338" y="4975225"/>
          <p14:tracePt t="27640" x="5867400" y="4960938"/>
          <p14:tracePt t="27648" x="5851525" y="4937125"/>
          <p14:tracePt t="27656" x="5845175" y="4906963"/>
          <p14:tracePt t="27665" x="5829300" y="4876800"/>
          <p14:tracePt t="27672" x="5813425" y="4838700"/>
          <p14:tracePt t="27681" x="5813425" y="4816475"/>
          <p14:tracePt t="27688" x="5799138" y="4792663"/>
          <p14:tracePt t="27698" x="5791200" y="4770438"/>
          <p14:tracePt t="27704" x="5791200" y="4754563"/>
          <p14:tracePt t="27714" x="5783263" y="4746625"/>
          <p14:tracePt t="27719" x="5775325" y="4746625"/>
          <p14:tracePt t="29214" x="5761038" y="4746625"/>
          <p14:tracePt t="29222" x="5753100" y="4746625"/>
          <p14:tracePt t="29231" x="5737225" y="4746625"/>
          <p14:tracePt t="29237" x="5715000" y="4746625"/>
          <p14:tracePt t="29248" x="5707063" y="4746625"/>
          <p14:tracePt t="29254" x="5676900" y="4746625"/>
          <p14:tracePt t="29264" x="5638800" y="4732338"/>
          <p14:tracePt t="29269" x="5600700" y="4694238"/>
          <p14:tracePt t="29277" x="5570538" y="4640263"/>
          <p14:tracePt t="29285" x="5532438" y="4572000"/>
          <p14:tracePt t="29293" x="5470525" y="4419600"/>
          <p14:tracePt t="29301" x="5456238" y="4343400"/>
          <p14:tracePt t="29309" x="5418138" y="4198938"/>
          <p14:tracePt t="29317" x="5356225" y="3940175"/>
          <p14:tracePt t="29325" x="5349875" y="3848100"/>
          <p14:tracePt t="29333" x="5341938" y="3779838"/>
          <p14:tracePt t="29340" x="5318125" y="3665538"/>
          <p14:tracePt t="29349" x="5303838" y="3559175"/>
          <p14:tracePt t="29356" x="5303838" y="3527425"/>
          <p14:tracePt t="29365" x="5295900" y="3467100"/>
          <p14:tracePt t="29372" x="5295900" y="3421063"/>
          <p14:tracePt t="29381" x="5295900" y="3382963"/>
          <p14:tracePt t="29388" x="5295900" y="3360738"/>
          <p14:tracePt t="29399" x="5295900" y="3336925"/>
          <p14:tracePt t="29404" x="5303838" y="3322638"/>
          <p14:tracePt t="29415" x="5311775" y="3306763"/>
          <p14:tracePt t="29420" x="5318125" y="3298825"/>
          <p14:tracePt t="29434" x="5334000" y="3284538"/>
          <p14:tracePt t="29439" x="5341938" y="3268663"/>
          <p14:tracePt t="29448" x="5341938" y="3260725"/>
          <p14:tracePt t="29453" x="5349875" y="3246438"/>
          <p14:tracePt t="29465" x="5356225" y="3230563"/>
          <p14:tracePt t="29470" x="5364163" y="3216275"/>
          <p14:tracePt t="29482" x="5372100" y="3200400"/>
          <p14:tracePt t="29487" x="5372100" y="3184525"/>
          <p14:tracePt t="29498" x="5380038" y="3170238"/>
          <p14:tracePt t="29499" x="5380038" y="3154363"/>
          <p14:tracePt t="29507" x="5387975" y="3146425"/>
          <p14:tracePt t="29516" x="5387975" y="3140075"/>
          <p14:tracePt t="29532" x="5394325" y="3132138"/>
          <p14:tracePt t="29618" x="5394325" y="3124200"/>
          <p14:tracePt t="29642" x="5394325" y="3116263"/>
          <p14:tracePt t="29650" x="5394325" y="3108325"/>
          <p14:tracePt t="29658" x="5394325" y="3101975"/>
          <p14:tracePt t="29666" x="5394325" y="3094038"/>
          <p14:tracePt t="29674" x="5394325" y="3078163"/>
          <p14:tracePt t="29683" x="5394325" y="3063875"/>
          <p14:tracePt t="29690" x="5394325" y="3040063"/>
          <p14:tracePt t="29703" x="5394325" y="3017838"/>
          <p14:tracePt t="29708" x="5394325" y="2994025"/>
          <p14:tracePt t="29717" x="5394325" y="2971800"/>
          <p14:tracePt t="29723" x="5394325" y="2949575"/>
          <p14:tracePt t="29733" x="5394325" y="2911475"/>
          <p14:tracePt t="29738" x="5394325" y="2887663"/>
          <p14:tracePt t="29749" x="5394325" y="2849563"/>
          <p14:tracePt t="29754" x="5394325" y="2819400"/>
          <p14:tracePt t="29766" x="5394325" y="2789238"/>
          <p14:tracePt t="29771" x="5387975" y="2751138"/>
          <p14:tracePt t="29783" x="5380038" y="2713038"/>
          <p14:tracePt t="29784" x="5372100" y="2667000"/>
          <p14:tracePt t="29792" x="5356225" y="2628900"/>
          <p14:tracePt t="29800" x="5356225" y="2613025"/>
          <p14:tracePt t="29808" x="5341938" y="2582863"/>
          <p14:tracePt t="29816" x="5334000" y="2560638"/>
          <p14:tracePt t="29823" x="5318125" y="2536825"/>
          <p14:tracePt t="29833" x="5311775" y="2522538"/>
          <p14:tracePt t="29839" x="5303838" y="2514600"/>
          <p14:tracePt t="29849" x="5295900" y="2506663"/>
          <p14:tracePt t="30005" x="5287963" y="2498725"/>
          <p14:tracePt t="30015" x="5241925" y="2476500"/>
          <p14:tracePt t="30020" x="5189538" y="2454275"/>
          <p14:tracePt t="30031" x="5135563" y="2430463"/>
          <p14:tracePt t="30036" x="5075238" y="2416175"/>
          <p14:tracePt t="30047" x="5013325" y="2392363"/>
          <p14:tracePt t="30052" x="4960938" y="2378075"/>
          <p14:tracePt t="30060" x="4922838" y="2362200"/>
          <p14:tracePt t="30068" x="4838700" y="2339975"/>
          <p14:tracePt t="30076" x="4762500" y="2308225"/>
          <p14:tracePt t="30084" x="4702175" y="2286000"/>
          <p14:tracePt t="30092" x="4686300" y="2286000"/>
          <p14:tracePt t="30099" x="4640263" y="2270125"/>
          <p14:tracePt t="30107" x="4602163" y="2255838"/>
          <p14:tracePt t="30116" x="4572000" y="2255838"/>
          <p14:tracePt t="30123" x="4549775" y="2247900"/>
          <p14:tracePt t="30131" x="4525963" y="2247900"/>
          <p14:tracePt t="30139" x="4503738" y="2247900"/>
          <p14:tracePt t="30148" x="4487863" y="2247900"/>
          <p14:tracePt t="30155" x="4473575" y="2247900"/>
          <p14:tracePt t="30165" x="4457700" y="2247900"/>
          <p14:tracePt t="30171" x="4441825" y="2247900"/>
          <p14:tracePt t="30181" x="4435475" y="2247900"/>
          <p14:tracePt t="30186" x="4419600" y="2247900"/>
          <p14:tracePt t="30197" x="4411663" y="2247900"/>
          <p14:tracePt t="30203" x="4403725" y="2247900"/>
          <p14:tracePt t="30214" x="4389438" y="2247900"/>
          <p14:tracePt t="30226" x="4381500" y="2247900"/>
          <p14:tracePt t="30234" x="4373563" y="2239963"/>
          <p14:tracePt t="30258" x="4365625" y="2232025"/>
          <p14:tracePt t="30274" x="4365625" y="2225675"/>
          <p14:tracePt t="30282" x="4365625" y="2217738"/>
          <p14:tracePt t="30298" x="4365625" y="2209800"/>
          <p14:tracePt t="30305" x="4365625" y="2201863"/>
          <p14:tracePt t="30314" x="4365625" y="2193925"/>
          <p14:tracePt t="30331" x="4373563" y="2187575"/>
          <p14:tracePt t="30337" x="4373563" y="2179638"/>
          <p14:tracePt t="30353" x="4373563" y="2171700"/>
          <p14:tracePt t="30384" x="4373563" y="2163763"/>
          <p14:tracePt t="30440" x="4373563" y="2155825"/>
          <p14:tracePt t="30448" x="4373563" y="2149475"/>
          <p14:tracePt t="30455" x="4365625" y="2141538"/>
          <p14:tracePt t="30464" x="4365625" y="2133600"/>
          <p14:tracePt t="30471" x="4359275" y="2125663"/>
          <p14:tracePt t="30481" x="4351338" y="2117725"/>
          <p14:tracePt t="30487" x="4343400" y="2117725"/>
          <p14:tracePt t="30497" x="4327525" y="2111375"/>
          <p14:tracePt t="30503" x="4321175" y="2111375"/>
          <p14:tracePt t="30513" x="4313238" y="2103438"/>
          <p14:tracePt t="30519" x="4305300" y="2103438"/>
          <p14:tracePt t="30527" x="4289425" y="2103438"/>
          <p14:tracePt t="30534" x="4283075" y="2103438"/>
          <p14:tracePt t="30542" x="4275138" y="2103438"/>
          <p14:tracePt t="30550" x="4267200" y="2103438"/>
          <p14:tracePt t="30566" x="4259263" y="2103438"/>
          <p14:tracePt t="30590" x="4259263" y="2095500"/>
          <p14:tracePt t="30630" x="4267200" y="2095500"/>
          <p14:tracePt t="30653" x="4275138" y="2095500"/>
          <p14:tracePt t="30663" x="4283075" y="2095500"/>
          <p14:tracePt t="30669" x="4297363" y="2095500"/>
          <p14:tracePt t="30677" x="4305300" y="2095500"/>
          <p14:tracePt t="30685" x="4321175" y="2095500"/>
          <p14:tracePt t="30693" x="4343400" y="2095500"/>
          <p14:tracePt t="30700" x="4365625" y="2087563"/>
          <p14:tracePt t="30708" x="4389438" y="2087563"/>
          <p14:tracePt t="30716" x="4427538" y="2087563"/>
          <p14:tracePt t="30724" x="4449763" y="2087563"/>
          <p14:tracePt t="30732" x="4487863" y="2087563"/>
          <p14:tracePt t="30740" x="4525963" y="2087563"/>
          <p14:tracePt t="30749" x="4564063" y="2095500"/>
          <p14:tracePt t="30756" x="4602163" y="2095500"/>
          <p14:tracePt t="30765" x="4648200" y="2095500"/>
          <p14:tracePt t="30772" x="4694238" y="2095500"/>
          <p14:tracePt t="30781" x="4740275" y="2095500"/>
          <p14:tracePt t="30788" x="4754563" y="2095500"/>
          <p14:tracePt t="30798" x="4784725" y="2095500"/>
          <p14:tracePt t="30803" x="4808538" y="2095500"/>
          <p14:tracePt t="30814" x="4830763" y="2095500"/>
          <p14:tracePt t="30819" x="4846638" y="2095500"/>
          <p14:tracePt t="30831" x="4854575" y="2095500"/>
          <p14:tracePt t="30835" x="4860925" y="2095500"/>
          <p14:tracePt t="30851" x="4868863" y="2103438"/>
          <p14:tracePt t="30867" x="4868863" y="2111375"/>
          <p14:tracePt t="30881" x="4854575" y="2117725"/>
          <p14:tracePt t="30883" x="4846638" y="2125663"/>
          <p14:tracePt t="30897" x="4830763" y="2133600"/>
          <p14:tracePt t="30900" x="4808538" y="2141538"/>
          <p14:tracePt t="30914" x="4778375" y="2155825"/>
          <p14:tracePt t="30915" x="4732338" y="2187575"/>
          <p14:tracePt t="30922" x="4678363" y="2217738"/>
          <p14:tracePt t="30931" x="4625975" y="2255838"/>
          <p14:tracePt t="30938" x="4579938" y="2301875"/>
          <p14:tracePt t="30948" x="4549775" y="2332038"/>
          <p14:tracePt t="30954" x="4495800" y="2384425"/>
          <p14:tracePt t="30964" x="4449763" y="2438400"/>
          <p14:tracePt t="30969" x="4403725" y="2498725"/>
          <p14:tracePt t="30981" x="4365625" y="2552700"/>
          <p14:tracePt t="30985" x="4327525" y="2606675"/>
          <p14:tracePt t="30997" x="4297363" y="2644775"/>
          <p14:tracePt t="31001" x="4283075" y="2667000"/>
          <p14:tracePt t="31014" x="4259263" y="2697163"/>
          <p14:tracePt t="31018" x="4251325" y="2713038"/>
          <p14:tracePt t="31031" x="4244975" y="2727325"/>
          <p14:tracePt t="31035" x="4237038" y="2735263"/>
          <p14:tracePt t="31048" x="4237038" y="2743200"/>
          <p14:tracePt t="31064" x="4251325" y="2743200"/>
          <p14:tracePt t="31072" x="4267200" y="2743200"/>
          <p14:tracePt t="31081" x="4289425" y="2743200"/>
          <p14:tracePt t="31088" x="4313238" y="2735263"/>
          <p14:tracePt t="31098" x="4343400" y="2735263"/>
          <p14:tracePt t="31104" x="4373563" y="2735263"/>
          <p14:tracePt t="31114" x="4397375" y="2735263"/>
          <p14:tracePt t="31120" x="4435475" y="2735263"/>
          <p14:tracePt t="31130" x="4473575" y="2735263"/>
          <p14:tracePt t="31135" x="4511675" y="2735263"/>
          <p14:tracePt t="31143" x="4541838" y="2735263"/>
          <p14:tracePt t="31151" x="4556125" y="2735263"/>
          <p14:tracePt t="31159" x="4587875" y="2735263"/>
          <p14:tracePt t="31167" x="4610100" y="2743200"/>
          <p14:tracePt t="31175" x="4625975" y="2743200"/>
          <p14:tracePt t="31183" x="4640263" y="2751138"/>
          <p14:tracePt t="31191" x="4648200" y="2751138"/>
          <p14:tracePt t="31199" x="4648200" y="2759075"/>
          <p14:tracePt t="31206" x="4656138" y="2765425"/>
          <p14:tracePt t="31222" x="4648200" y="2773363"/>
          <p14:tracePt t="31231" x="4632325" y="2781300"/>
          <p14:tracePt t="31238" x="4610100" y="2797175"/>
          <p14:tracePt t="31248" x="4572000" y="2803525"/>
          <p14:tracePt t="31254" x="4541838" y="2819400"/>
          <p14:tracePt t="31264" x="4503738" y="2835275"/>
          <p14:tracePt t="31270" x="4473575" y="2849563"/>
          <p14:tracePt t="31280" x="4457700" y="2857500"/>
          <p14:tracePt t="31286" x="4435475" y="2873375"/>
          <p14:tracePt t="31293" x="4403725" y="2887663"/>
          <p14:tracePt t="31303" x="4397375" y="2895600"/>
          <p14:tracePt t="31310" x="4381500" y="2917825"/>
          <p14:tracePt t="31317" x="4381500" y="2933700"/>
          <p14:tracePt t="31325" x="4381500" y="2949575"/>
          <p14:tracePt t="31333" x="4403725" y="2987675"/>
          <p14:tracePt t="31341" x="4441825" y="3025775"/>
          <p14:tracePt t="31349" x="4473575" y="3048000"/>
          <p14:tracePt t="31357" x="4518025" y="3094038"/>
          <p14:tracePt t="31365" x="4564063" y="3132138"/>
          <p14:tracePt t="31373" x="4618038" y="3178175"/>
          <p14:tracePt t="31381" x="4656138" y="3216275"/>
          <p14:tracePt t="31388" x="4678363" y="3254375"/>
          <p14:tracePt t="31398" x="4694238" y="3268663"/>
          <p14:tracePt t="31404" x="4708525" y="3298825"/>
          <p14:tracePt t="31415" x="4716463" y="3336925"/>
          <p14:tracePt t="31420" x="4716463" y="3368675"/>
          <p14:tracePt t="31431" x="4716463" y="3406775"/>
          <p14:tracePt t="31436" x="4694238" y="3429000"/>
          <p14:tracePt t="31447" x="4648200" y="3467100"/>
          <p14:tracePt t="31452" x="4579938" y="3497263"/>
          <p14:tracePt t="31464" x="4503738" y="3543300"/>
          <p14:tracePt t="31468" x="4465638" y="3559175"/>
          <p14:tracePt t="31481" x="4381500" y="3603625"/>
          <p14:tracePt t="31484" x="4321175" y="3641725"/>
          <p14:tracePt t="31497" x="4267200" y="3673475"/>
          <p14:tracePt t="31501" x="4251325" y="3687763"/>
          <p14:tracePt t="31514" x="4198938" y="3749675"/>
          <p14:tracePt t="31517" x="4191000" y="3771900"/>
          <p14:tracePt t="31531" x="4191000" y="3802063"/>
          <p14:tracePt t="31531" x="4191000" y="3825875"/>
          <p14:tracePt t="31539" x="4229100" y="3878263"/>
          <p14:tracePt t="31548" x="4267200" y="3916363"/>
          <p14:tracePt t="31554" x="4327525" y="3946525"/>
          <p14:tracePt t="31565" x="4403725" y="3992563"/>
          <p14:tracePt t="31571" x="4465638" y="4030663"/>
          <p14:tracePt t="31581" x="4541838" y="4084638"/>
          <p14:tracePt t="31586" x="4602163" y="4144963"/>
          <p14:tracePt t="31599" x="4656138" y="4206875"/>
          <p14:tracePt t="31602" x="4694238" y="4283075"/>
          <p14:tracePt t="31614" x="4716463" y="4373563"/>
          <p14:tracePt t="31618" x="4724400" y="4465638"/>
          <p14:tracePt t="31633" x="4724400" y="4564063"/>
          <p14:tracePt t="31635" x="4694238" y="4656138"/>
          <p14:tracePt t="31647" x="4632325" y="4746625"/>
          <p14:tracePt t="31650" x="4556125" y="4830763"/>
          <p14:tracePt t="31664" x="4473575" y="4899025"/>
          <p14:tracePt t="31667" x="4389438" y="4960938"/>
          <p14:tracePt t="31681" x="4297363" y="5013325"/>
          <p14:tracePt t="31682" x="4259263" y="5029200"/>
          <p14:tracePt t="31689" x="4191000" y="5067300"/>
          <p14:tracePt t="31698" x="4168775" y="5089525"/>
          <p14:tracePt t="31705" x="4122738" y="5121275"/>
          <p14:tracePt t="31715" x="4092575" y="5143500"/>
          <p14:tracePt t="31721" x="4076700" y="5159375"/>
          <p14:tracePt t="31731" x="4060825" y="5181600"/>
          <p14:tracePt t="31736" x="4060825" y="5197475"/>
          <p14:tracePt t="31748" x="4068763" y="5203825"/>
          <p14:tracePt t="31755" x="4092575" y="5211763"/>
          <p14:tracePt t="31764" x="4130675" y="5227638"/>
          <p14:tracePt t="31768" x="4175125" y="5241925"/>
          <p14:tracePt t="31781" x="4267200" y="5257800"/>
          <p14:tracePt t="31785" x="4305300" y="5265738"/>
          <p14:tracePt t="31797" x="4373563" y="5273675"/>
          <p14:tracePt t="31801" x="4427538" y="5287963"/>
          <p14:tracePt t="31814" x="4449763" y="5287963"/>
          <p14:tracePt t="31817" x="4487863" y="5295900"/>
          <p14:tracePt t="31831" x="4518025" y="5295900"/>
          <p14:tracePt t="31832" x="4533900" y="5303838"/>
          <p14:tracePt t="31839" x="4549775" y="5303838"/>
          <p14:tracePt t="31865" x="4541838" y="5295900"/>
          <p14:tracePt t="31871" x="4503738" y="5280025"/>
          <p14:tracePt t="31881" x="4473575" y="5273675"/>
          <p14:tracePt t="31887" x="4419600" y="5249863"/>
          <p14:tracePt t="31897" x="4373563" y="5241925"/>
          <p14:tracePt t="31903" x="4321175" y="5227638"/>
          <p14:tracePt t="31910" x="4297363" y="5227638"/>
          <p14:tracePt t="31918" x="4267200" y="5219700"/>
          <p14:tracePt t="31926" x="4237038" y="5219700"/>
          <p14:tracePt t="31934" x="4221163" y="5219700"/>
          <p14:tracePt t="31942" x="4213225" y="5219700"/>
          <p14:tracePt t="31958" x="4213225" y="5227638"/>
          <p14:tracePt t="31966" x="4251325" y="5249863"/>
          <p14:tracePt t="31974" x="4313238" y="5265738"/>
          <p14:tracePt t="31982" x="4397375" y="5287963"/>
          <p14:tracePt t="31989" x="4487863" y="5295900"/>
          <p14:tracePt t="31997" x="4602163" y="5303838"/>
          <p14:tracePt t="32005" x="4724400" y="5311775"/>
          <p14:tracePt t="32014" x="4784725" y="5311775"/>
          <p14:tracePt t="32021" x="4884738" y="5311775"/>
          <p14:tracePt t="32031" x="4914900" y="5311775"/>
          <p14:tracePt t="32037" x="4975225" y="5311775"/>
          <p14:tracePt t="32048" x="5013325" y="5295900"/>
          <p14:tracePt t="32053" x="5059363" y="5280025"/>
          <p14:tracePt t="32063" x="5067300" y="5273675"/>
          <p14:tracePt t="32069" x="5067300" y="5257800"/>
          <p14:tracePt t="32076" x="5067300" y="5235575"/>
          <p14:tracePt t="32084" x="5021263" y="5203825"/>
          <p14:tracePt t="32092" x="4975225" y="5181600"/>
          <p14:tracePt t="32101" x="4922838" y="5151438"/>
          <p14:tracePt t="32108" x="4876800" y="5127625"/>
          <p14:tracePt t="32116" x="4816475" y="5097463"/>
          <p14:tracePt t="32124" x="4762500" y="5083175"/>
          <p14:tracePt t="32132" x="4732338" y="5067300"/>
          <p14:tracePt t="32140" x="4686300" y="5051425"/>
          <p14:tracePt t="32148" x="4656138" y="5045075"/>
          <p14:tracePt t="32155" x="4625975" y="5037138"/>
          <p14:tracePt t="32165" x="4610100" y="5029200"/>
          <p14:tracePt t="32171" x="4602163" y="5029200"/>
          <p14:tracePt t="32181" x="4602163" y="5021263"/>
          <p14:tracePt t="32197" x="4602163" y="5013325"/>
          <p14:tracePt t="32203" x="4610100" y="5013325"/>
          <p14:tracePt t="32213" x="4618038" y="5013325"/>
          <p14:tracePt t="32219" x="4632325" y="5006975"/>
          <p14:tracePt t="32227" x="4640263" y="4999038"/>
          <p14:tracePt t="32235" x="4656138" y="4991100"/>
          <p14:tracePt t="32242" x="4656138" y="4960938"/>
          <p14:tracePt t="32250" x="4656138" y="4906963"/>
          <p14:tracePt t="32258" x="4640263" y="4830763"/>
          <p14:tracePt t="32266" x="4579938" y="4708525"/>
          <p14:tracePt t="32274" x="4503738" y="4549775"/>
          <p14:tracePt t="32282" x="4403725" y="4335463"/>
          <p14:tracePt t="32290" x="4313238" y="4122738"/>
          <p14:tracePt t="32298" x="4213225" y="3878263"/>
          <p14:tracePt t="32306" x="4106863" y="3635375"/>
          <p14:tracePt t="32315" x="4084638" y="3535363"/>
          <p14:tracePt t="32321" x="4008438" y="3306763"/>
          <p14:tracePt t="32331" x="3978275" y="3124200"/>
          <p14:tracePt t="32337" x="3946525" y="2955925"/>
          <p14:tracePt t="32348" x="3946525" y="2895600"/>
          <p14:tracePt t="32353" x="3946525" y="2773363"/>
          <p14:tracePt t="32364" x="3946525" y="2674938"/>
          <p14:tracePt t="32369" x="3954463" y="2598738"/>
          <p14:tracePt t="32382" x="3978275" y="2536825"/>
          <p14:tracePt t="32386" x="4016375" y="2492375"/>
          <p14:tracePt t="32398" x="4046538" y="2460625"/>
          <p14:tracePt t="32402" x="4098925" y="2422525"/>
          <p14:tracePt t="32414" x="4144963" y="2408238"/>
          <p14:tracePt t="32418" x="4198938" y="2400300"/>
          <p14:tracePt t="32431" x="4237038" y="2400300"/>
          <p14:tracePt t="32433" x="4289425" y="2400300"/>
          <p14:tracePt t="32447" x="4335463" y="2400300"/>
          <p14:tracePt t="32448" x="4373563" y="2408238"/>
          <p14:tracePt t="32456" x="4411663" y="2430463"/>
          <p14:tracePt t="32465" x="4427538" y="2446338"/>
          <p14:tracePt t="32472" x="4449763" y="2468563"/>
          <p14:tracePt t="32481" x="4473575" y="2484438"/>
          <p14:tracePt t="32488" x="4479925" y="2506663"/>
          <p14:tracePt t="32498" x="4495800" y="2514600"/>
          <p14:tracePt t="32503" x="4503738" y="2530475"/>
          <p14:tracePt t="32514" x="4503738" y="2536825"/>
          <p14:tracePt t="32535" x="4503738" y="2544763"/>
          <p14:tracePt t="32575" x="4511675" y="2544763"/>
          <p14:tracePt t="32582" x="4518025" y="2544763"/>
          <p14:tracePt t="32591" x="4533900" y="2544763"/>
          <p14:tracePt t="36197" x="4533900" y="2536825"/>
          <p14:tracePt t="36197" x="4533900" y="2514600"/>
          <p14:tracePt t="36202" x="4541838" y="2506663"/>
          <p14:tracePt t="36214" x="4556125" y="2492375"/>
          <p14:tracePt t="36219" x="4572000" y="2476500"/>
          <p14:tracePt t="36231" x="4602163" y="2460625"/>
          <p14:tracePt t="36234" x="4632325" y="2454275"/>
          <p14:tracePt t="36247" x="4670425" y="2446338"/>
          <p14:tracePt t="36251" x="4716463" y="2446338"/>
          <p14:tracePt t="36264" x="4762500" y="2446338"/>
          <p14:tracePt t="36266" x="4808538" y="2446338"/>
          <p14:tracePt t="36281" x="4846638" y="2460625"/>
          <p14:tracePt t="36282" x="4884738" y="2476500"/>
          <p14:tracePt t="36290" x="4914900" y="2484438"/>
          <p14:tracePt t="36298" x="4937125" y="2498725"/>
          <p14:tracePt t="36305" x="4975225" y="2514600"/>
          <p14:tracePt t="36314" x="5006975" y="2522538"/>
          <p14:tracePt t="36321" x="5013325" y="2530475"/>
          <p14:tracePt t="36331" x="5037138" y="2530475"/>
          <p14:tracePt t="36337" x="5051425" y="2530475"/>
          <p14:tracePt t="36348" x="5059363" y="2536825"/>
          <p14:tracePt t="36353" x="5067300" y="2544763"/>
          <p14:tracePt t="36364" x="5067300" y="2552700"/>
          <p14:tracePt t="36369" x="5067300" y="2568575"/>
          <p14:tracePt t="36381" x="5059363" y="2574925"/>
          <p14:tracePt t="36394" x="5051425" y="2582863"/>
          <p14:tracePt t="36402" x="5037138" y="2582863"/>
          <p14:tracePt t="36404" x="5029200" y="2590800"/>
          <p14:tracePt t="36414" x="5013325" y="2590800"/>
          <p14:tracePt t="36417" x="4999038" y="2590800"/>
          <p14:tracePt t="36432" x="4991100" y="2582863"/>
          <p14:tracePt t="36440" x="4991100" y="2560638"/>
          <p14:tracePt t="36448" x="4991100" y="2522538"/>
          <p14:tracePt t="36456" x="4991100" y="2484438"/>
          <p14:tracePt t="36464" x="4991100" y="2446338"/>
          <p14:tracePt t="36471" x="4991100" y="2408238"/>
          <p14:tracePt t="36481" x="4999038" y="2384425"/>
          <p14:tracePt t="36487" x="4999038" y="2354263"/>
          <p14:tracePt t="36497" x="5006975" y="2316163"/>
          <p14:tracePt t="36503" x="5006975" y="2293938"/>
          <p14:tracePt t="36511" x="5006975" y="2270125"/>
          <p14:tracePt t="36519" x="5006975" y="2263775"/>
          <p14:tracePt t="36526" x="5006975" y="2247900"/>
          <p14:tracePt t="36534" x="5006975" y="2232025"/>
          <p14:tracePt t="36542" x="5006975" y="2225675"/>
          <p14:tracePt t="36550" x="5006975" y="2209800"/>
          <p14:tracePt t="36558" x="5013325" y="2201863"/>
          <p14:tracePt t="36566" x="5021263" y="2187575"/>
          <p14:tracePt t="36574" x="5051425" y="2171700"/>
          <p14:tracePt t="36582" x="5089525" y="2141538"/>
          <p14:tracePt t="36590" x="5121275" y="2125663"/>
          <p14:tracePt t="36598" x="5165725" y="2111375"/>
          <p14:tracePt t="36605" x="5257800" y="2087563"/>
          <p14:tracePt t="36617" x="5326063" y="2079625"/>
          <p14:tracePt t="36622" x="5410200" y="2079625"/>
          <p14:tracePt t="36631" x="5494338" y="2079625"/>
          <p14:tracePt t="36638" x="5570538" y="2103438"/>
          <p14:tracePt t="36648" x="5646738" y="2149475"/>
          <p14:tracePt t="36655" x="5722938" y="2193925"/>
          <p14:tracePt t="36665" x="5791200" y="2255838"/>
          <p14:tracePt t="36669" x="5821363" y="2286000"/>
          <p14:tracePt t="36681" x="5883275" y="2346325"/>
          <p14:tracePt t="36685" x="5927725" y="2392363"/>
          <p14:tracePt t="36697" x="5973763" y="2438400"/>
          <p14:tracePt t="36701" x="6003925" y="2476500"/>
          <p14:tracePt t="36714" x="6035675" y="2514600"/>
          <p14:tracePt t="36718" x="6049963" y="2544763"/>
          <p14:tracePt t="36731" x="6065838" y="2574925"/>
          <p14:tracePt t="36733" x="6073775" y="2613025"/>
          <p14:tracePt t="36747" x="6073775" y="2659063"/>
          <p14:tracePt t="36750" x="6073775" y="2697163"/>
          <p14:tracePt t="36764" x="6073775" y="2743200"/>
          <p14:tracePt t="36765" x="6027738" y="2819400"/>
          <p14:tracePt t="36772" x="5981700" y="2857500"/>
          <p14:tracePt t="36781" x="5951538" y="2873375"/>
          <p14:tracePt t="36788" x="5897563" y="2903538"/>
          <p14:tracePt t="36798" x="5837238" y="2925763"/>
          <p14:tracePt t="36803" x="5783263" y="2933700"/>
          <p14:tracePt t="36814" x="5722938" y="2941638"/>
          <p14:tracePt t="36820" x="5661025" y="2941638"/>
          <p14:tracePt t="36831" x="5638800" y="2941638"/>
          <p14:tracePt t="36835" x="5600700" y="2941638"/>
          <p14:tracePt t="36847" x="5578475" y="2941638"/>
          <p14:tracePt t="36851" x="5554663" y="2941638"/>
          <p14:tracePt t="36864" x="5546725" y="2941638"/>
          <p14:tracePt t="36867" x="5532438" y="2941638"/>
          <p14:tracePt t="36891" x="5546725" y="2949575"/>
          <p14:tracePt t="36898" x="5584825" y="2979738"/>
          <p14:tracePt t="36906" x="5622925" y="3009900"/>
          <p14:tracePt t="36915" x="5668963" y="3063875"/>
          <p14:tracePt t="36923" x="5715000" y="3124200"/>
          <p14:tracePt t="36931" x="5761038" y="3192463"/>
          <p14:tracePt t="36938" x="5807075" y="3292475"/>
          <p14:tracePt t="36948" x="5829300" y="3375025"/>
          <p14:tracePt t="36954" x="5837238" y="3421063"/>
          <p14:tracePt t="36964" x="5845175" y="3489325"/>
          <p14:tracePt t="36970" x="5845175" y="3551238"/>
          <p14:tracePt t="36977" x="5845175" y="3597275"/>
          <p14:tracePt t="36985" x="5821363" y="3627438"/>
          <p14:tracePt t="36993" x="5768975" y="3687763"/>
          <p14:tracePt t="38717" x="5768975" y="3679825"/>
          <p14:tracePt t="38725" x="5768975" y="3665538"/>
          <p14:tracePt t="38733" x="5768975" y="3649663"/>
          <p14:tracePt t="38741" x="5768975" y="3635375"/>
          <p14:tracePt t="38749" x="5768975" y="3619500"/>
          <p14:tracePt t="38757" x="5768975" y="3603625"/>
          <p14:tracePt t="38765" x="5768975" y="3597275"/>
          <p14:tracePt t="38772" x="5768975" y="3581400"/>
          <p14:tracePt t="38782" x="5768975" y="3573463"/>
          <p14:tracePt t="38788" x="5768975" y="3559175"/>
          <p14:tracePt t="38804" x="5768975" y="3551238"/>
          <p14:tracePt t="38835" x="5761038" y="3551238"/>
          <p14:tracePt t="38844" x="5745163" y="3551238"/>
          <p14:tracePt t="38852" x="5737225" y="3543300"/>
          <p14:tracePt t="38860" x="5730875" y="3535363"/>
          <p14:tracePt t="38867" x="5722938" y="3521075"/>
          <p14:tracePt t="38875" x="5707063" y="3497263"/>
          <p14:tracePt t="38883" x="5699125" y="3467100"/>
          <p14:tracePt t="38891" x="5692775" y="3451225"/>
          <p14:tracePt t="38899" x="5684838" y="3429000"/>
          <p14:tracePt t="38907" x="5668963" y="3390900"/>
          <p14:tracePt t="38915" x="5661025" y="3360738"/>
          <p14:tracePt t="38922" x="5646738" y="3336925"/>
          <p14:tracePt t="38931" x="5630863" y="3306763"/>
          <p14:tracePt t="38939" x="5608638" y="3276600"/>
          <p14:tracePt t="38948" x="5584825" y="3238500"/>
          <p14:tracePt t="38954" x="5554663" y="3192463"/>
          <p14:tracePt t="38964" x="5524500" y="3146425"/>
          <p14:tracePt t="38970" x="5494338" y="3094038"/>
          <p14:tracePt t="38981" x="5464175" y="3040063"/>
          <p14:tracePt t="38986" x="5432425" y="2994025"/>
          <p14:tracePt t="38997" x="5394325" y="2933700"/>
          <p14:tracePt t="39002" x="5372100" y="2895600"/>
          <p14:tracePt t="39014" x="5356225" y="2873375"/>
          <p14:tracePt t="39018" x="5341938" y="2849563"/>
          <p14:tracePt t="39030" x="5326063" y="2819400"/>
          <p14:tracePt t="39034" x="5311775" y="2797175"/>
          <p14:tracePt t="39047" x="5303838" y="2781300"/>
          <p14:tracePt t="39051" x="5295900" y="2765425"/>
          <p14:tracePt t="39064" x="5287963" y="2759075"/>
          <p14:tracePt t="39067" x="5280025" y="2751138"/>
          <p14:tracePt t="39081" x="5280025" y="2743200"/>
          <p14:tracePt t="44414" x="5241925" y="2705100"/>
          <p14:tracePt t="44415" x="5203825" y="2674938"/>
          <p14:tracePt t="44422" x="5173663" y="2636838"/>
          <p14:tracePt t="44432" x="5135563" y="2598738"/>
          <p14:tracePt t="44437" x="5105400" y="2544763"/>
          <p14:tracePt t="44448" x="5067300" y="2498725"/>
          <p14:tracePt t="44453" x="5021263" y="2438400"/>
          <p14:tracePt t="44464" x="4983163" y="2384425"/>
          <p14:tracePt t="44468" x="4945063" y="2324100"/>
          <p14:tracePt t="44481" x="4868863" y="2232025"/>
          <p14:tracePt t="44484" x="4784725" y="2155825"/>
          <p14:tracePt t="44497" x="4746625" y="2125663"/>
          <p14:tracePt t="44500" x="4670425" y="2065338"/>
          <p14:tracePt t="44514" x="4618038" y="2019300"/>
          <p14:tracePt t="44518" x="4587875" y="2003425"/>
          <p14:tracePt t="44531" x="4549775" y="1973263"/>
          <p14:tracePt t="44534" x="4511675" y="1951038"/>
          <p14:tracePt t="44548" x="4479925" y="1935163"/>
          <p14:tracePt t="44548" x="4457700" y="1920875"/>
          <p14:tracePt t="44555" x="4419600" y="1905000"/>
          <p14:tracePt t="44565" x="4397375" y="1905000"/>
          <p14:tracePt t="44571" x="4389438" y="1905000"/>
          <p14:tracePt t="44581" x="4365625" y="1905000"/>
          <p14:tracePt t="44587" x="4351338" y="1905000"/>
          <p14:tracePt t="44599" x="4335463" y="1905000"/>
          <p14:tracePt t="44603" x="4327525" y="1905000"/>
          <p14:tracePt t="44615" x="4321175" y="1905000"/>
          <p14:tracePt t="44619" x="4321175" y="1912938"/>
          <p14:tracePt t="44633" x="4321175" y="1920875"/>
          <p14:tracePt t="44637" x="4321175" y="1927225"/>
          <p14:tracePt t="44746" x="4283075" y="1951038"/>
          <p14:tracePt t="44753" x="4183063" y="1997075"/>
          <p14:tracePt t="44763" x="4060825" y="2041525"/>
          <p14:tracePt t="44769" x="3924300" y="2103438"/>
          <p14:tracePt t="44777" x="3741738" y="2163763"/>
          <p14:tracePt t="44785" x="3559175" y="2232025"/>
          <p14:tracePt t="44793" x="3352800" y="2301875"/>
          <p14:tracePt t="44801" x="2941638" y="2438400"/>
          <p14:tracePt t="44809" x="2506663" y="2574925"/>
          <p14:tracePt t="44817" x="2332038" y="2628900"/>
          <p14:tracePt t="44824" x="1981200" y="2727325"/>
          <p14:tracePt t="44832" x="1668463" y="2811463"/>
          <p14:tracePt t="44840" x="1570038" y="2827338"/>
          <p14:tracePt t="44848" x="1485900" y="2841625"/>
          <p14:tracePt t="44856" x="1333500" y="2857500"/>
          <p14:tracePt t="44865" x="1295400" y="2865438"/>
          <p14:tracePt t="44872" x="1227138" y="2873375"/>
          <p14:tracePt t="44881" x="1165225" y="2873375"/>
          <p14:tracePt t="45140" x="1158875" y="2873375"/>
          <p14:tracePt t="45148" x="1150938" y="2873375"/>
          <p14:tracePt t="45156" x="1143000" y="2873375"/>
          <p14:tracePt t="45164" x="1135063" y="2873375"/>
          <p14:tracePt t="45172" x="1127125" y="2873375"/>
          <p14:tracePt t="45181" x="1120775" y="2873375"/>
          <p14:tracePt t="45204" x="1120775" y="2879725"/>
          <p14:tracePt t="45214" x="1120775" y="2887663"/>
          <p14:tracePt t="45221" x="1120775" y="2895600"/>
          <p14:tracePt t="45230" x="1120775" y="2911475"/>
          <p14:tracePt t="45235" x="1135063" y="2925763"/>
          <p14:tracePt t="45243" x="1143000" y="2941638"/>
          <p14:tracePt t="45252" x="1158875" y="2963863"/>
          <p14:tracePt t="45259" x="1165225" y="2987675"/>
          <p14:tracePt t="45267" x="1181100" y="2994025"/>
          <p14:tracePt t="45275" x="1189038" y="3017838"/>
          <p14:tracePt t="45283" x="1196975" y="3032125"/>
          <p14:tracePt t="45291" x="1203325" y="3048000"/>
          <p14:tracePt t="45299" x="1211263" y="3055938"/>
          <p14:tracePt t="45315" x="1219200" y="3063875"/>
          <p14:tracePt t="45322" x="1219200" y="3070225"/>
          <p14:tracePt t="45379" x="1211263" y="3070225"/>
          <p14:tracePt t="45386" x="1203325" y="3063875"/>
          <p14:tracePt t="45394" x="1189038" y="3055938"/>
          <p14:tracePt t="45402" x="1181100" y="3048000"/>
          <p14:tracePt t="45410" x="1173163" y="3048000"/>
          <p14:tracePt t="45417" x="1165225" y="3040063"/>
          <p14:tracePt t="45433" x="1158875" y="3032125"/>
          <p14:tracePt t="45441" x="1150938" y="3032125"/>
          <p14:tracePt t="45490" x="1150938" y="3025775"/>
          <p14:tracePt t="45504" x="1165225" y="3025775"/>
          <p14:tracePt t="45515" x="1189038" y="3025775"/>
          <p14:tracePt t="45520" x="1211263" y="3025775"/>
          <p14:tracePt t="45531" x="1241425" y="3025775"/>
          <p14:tracePt t="45536" x="1311275" y="3025775"/>
          <p14:tracePt t="45544" x="1355725" y="3025775"/>
          <p14:tracePt t="45552" x="1417638" y="3040063"/>
          <p14:tracePt t="45560" x="1477963" y="3070225"/>
          <p14:tracePt t="45568" x="1546225" y="3101975"/>
          <p14:tracePt t="45575" x="1616075" y="3132138"/>
          <p14:tracePt t="45583" x="1660525" y="3154363"/>
          <p14:tracePt t="45592" x="1722438" y="3192463"/>
          <p14:tracePt t="45599" x="1782763" y="3238500"/>
          <p14:tracePt t="45607" x="1836738" y="3276600"/>
          <p14:tracePt t="45617" x="1851025" y="3292475"/>
          <p14:tracePt t="45623" x="1889125" y="3314700"/>
          <p14:tracePt t="45632" x="1912938" y="3330575"/>
          <p14:tracePt t="45639" x="1927225" y="3344863"/>
          <p14:tracePt t="45648" x="1935163" y="3344863"/>
          <p14:tracePt t="45655" x="1943100" y="3344863"/>
          <p14:tracePt t="45750" x="1927225" y="3344863"/>
          <p14:tracePt t="45758" x="1912938" y="3344863"/>
          <p14:tracePt t="45765" x="1882775" y="3344863"/>
          <p14:tracePt t="45773" x="1851025" y="3344863"/>
          <p14:tracePt t="45782" x="1820863" y="3344863"/>
          <p14:tracePt t="45789" x="1760538" y="3344863"/>
          <p14:tracePt t="45798" x="1714500" y="3344863"/>
          <p14:tracePt t="45805" x="1654175" y="3344863"/>
          <p14:tracePt t="45815" x="1584325" y="3344863"/>
          <p14:tracePt t="45821" x="1501775" y="3344863"/>
          <p14:tracePt t="45831" x="1417638" y="3344863"/>
          <p14:tracePt t="45836" x="1325563" y="3344863"/>
          <p14:tracePt t="45848" x="1287463" y="3344863"/>
          <p14:tracePt t="45853" x="1203325" y="3344863"/>
          <p14:tracePt t="45860" x="1127125" y="3330575"/>
          <p14:tracePt t="45868" x="1050925" y="3314700"/>
          <p14:tracePt t="45876" x="990600" y="3298825"/>
          <p14:tracePt t="45884" x="930275" y="3268663"/>
          <p14:tracePt t="45892" x="876300" y="3246438"/>
          <p14:tracePt t="45900" x="860425" y="3238500"/>
          <p14:tracePt t="45908" x="822325" y="3216275"/>
          <p14:tracePt t="45916" x="808038" y="3200400"/>
          <p14:tracePt t="45924" x="784225" y="3184525"/>
          <p14:tracePt t="45931" x="777875" y="3178175"/>
          <p14:tracePt t="45939" x="769938" y="3170238"/>
          <p14:tracePt t="45948" x="769938" y="3162300"/>
          <p14:tracePt t="45971" x="769938" y="3154363"/>
          <p14:tracePt t="45981" x="784225" y="3154363"/>
          <p14:tracePt t="45987" x="808038" y="3154363"/>
          <p14:tracePt t="45997" x="830263" y="3146425"/>
          <p14:tracePt t="46003" x="860425" y="3146425"/>
          <p14:tracePt t="46010" x="892175" y="3146425"/>
          <p14:tracePt t="46018" x="930275" y="3146425"/>
          <p14:tracePt t="46026" x="1012825" y="3146425"/>
          <p14:tracePt t="46034" x="1082675" y="3146425"/>
          <p14:tracePt t="46042" x="1173163" y="3146425"/>
          <p14:tracePt t="46050" x="1273175" y="3146425"/>
          <p14:tracePt t="46058" x="1393825" y="3146425"/>
          <p14:tracePt t="46066" x="1524000" y="3146425"/>
          <p14:tracePt t="46074" x="1654175" y="3146425"/>
          <p14:tracePt t="46082" x="1782763" y="3146425"/>
          <p14:tracePt t="46089" x="1927225" y="3154363"/>
          <p14:tracePt t="46098" x="2049463" y="3162300"/>
          <p14:tracePt t="46105" x="2163763" y="3170238"/>
          <p14:tracePt t="46114" x="2217738" y="3178175"/>
          <p14:tracePt t="46121" x="2308225" y="3184525"/>
          <p14:tracePt t="46132" x="2392363" y="3192463"/>
          <p14:tracePt t="46137" x="2454275" y="3208338"/>
          <p14:tracePt t="46147" x="2476500" y="3216275"/>
          <p14:tracePt t="46153" x="2514600" y="3222625"/>
          <p14:tracePt t="46164" x="2536825" y="3230563"/>
          <p14:tracePt t="46169" x="2560638" y="3238500"/>
          <p14:tracePt t="46181" x="2568575" y="3246438"/>
          <p14:tracePt t="46184" x="2574925" y="3254375"/>
          <p14:tracePt t="46198" x="2574925" y="3260725"/>
          <p14:tracePt t="46202" x="2582863" y="3268663"/>
          <p14:tracePt t="46214" x="2582863" y="3276600"/>
          <p14:tracePt t="46217" x="2582863" y="3284538"/>
          <p14:tracePt t="46233" x="2574925" y="3292475"/>
          <p14:tracePt t="46247" x="2568575" y="3298825"/>
          <p14:tracePt t="46255" x="2560638" y="3298825"/>
          <p14:tracePt t="46265" x="2560638" y="3306763"/>
          <p14:tracePt t="46271" x="2552700" y="3306763"/>
          <p14:tracePt t="46281" x="2544763" y="3306763"/>
          <p14:tracePt t="46287" x="2536825" y="3306763"/>
          <p14:tracePt t="46298" x="2530475" y="3306763"/>
          <p14:tracePt t="46313" x="2506663" y="3306763"/>
          <p14:tracePt t="46319" x="2492375" y="3306763"/>
          <p14:tracePt t="46327" x="2476500" y="3298825"/>
          <p14:tracePt t="46334" x="2446338" y="3292475"/>
          <p14:tracePt t="46342" x="2416175" y="3284538"/>
          <p14:tracePt t="46351" x="2378075" y="3276600"/>
          <p14:tracePt t="46358" x="2332038" y="3268663"/>
          <p14:tracePt t="46366" x="2278063" y="3254375"/>
          <p14:tracePt t="46374" x="2179638" y="3238500"/>
          <p14:tracePt t="46382" x="2087563" y="3222625"/>
          <p14:tracePt t="46390" x="1989138" y="3208338"/>
          <p14:tracePt t="46398" x="1866900" y="3200400"/>
          <p14:tracePt t="46406" x="1736725" y="3192463"/>
          <p14:tracePt t="46414" x="1608138" y="3178175"/>
          <p14:tracePt t="46422" x="1477963" y="3162300"/>
          <p14:tracePt t="46431" x="1355725" y="3146425"/>
          <p14:tracePt t="46438" x="1311275" y="3140075"/>
          <p14:tracePt t="46448" x="1211263" y="3124200"/>
          <p14:tracePt t="46453" x="1135063" y="3108325"/>
          <p14:tracePt t="46464" x="1112838" y="3108325"/>
          <p14:tracePt t="46469" x="1058863" y="3094038"/>
          <p14:tracePt t="46481" x="1036638" y="3086100"/>
          <p14:tracePt t="46485" x="1012825" y="3086100"/>
          <p14:tracePt t="46497" x="998538" y="3078163"/>
          <p14:tracePt t="46503" x="990600" y="3078163"/>
          <p14:tracePt t="46514" x="990600" y="3070225"/>
          <p14:tracePt t="46531" x="990600" y="3063875"/>
          <p14:tracePt t="46533" x="998538" y="3063875"/>
          <p14:tracePt t="46547" x="1012825" y="3055938"/>
          <p14:tracePt t="46550" x="1050925" y="3048000"/>
          <p14:tracePt t="46565" x="1112838" y="3040063"/>
          <p14:tracePt t="46565" x="1173163" y="3032125"/>
          <p14:tracePt t="46572" x="1249363" y="3025775"/>
          <p14:tracePt t="46581" x="1333500" y="3025775"/>
          <p14:tracePt t="46588" x="1417638" y="3025775"/>
          <p14:tracePt t="46599" x="1508125" y="3025775"/>
          <p14:tracePt t="46604" x="1600200" y="3025775"/>
          <p14:tracePt t="46615" x="1698625" y="3025775"/>
          <p14:tracePt t="46620" x="1806575" y="3025775"/>
          <p14:tracePt t="46633" x="1927225" y="3025775"/>
          <p14:tracePt t="46636" x="2035175" y="3025775"/>
          <p14:tracePt t="46647" x="2155825" y="3040063"/>
          <p14:tracePt t="46652" x="2278063" y="3055938"/>
          <p14:tracePt t="46664" x="2378075" y="3070225"/>
          <p14:tracePt t="46667" x="2430463" y="3078163"/>
          <p14:tracePt t="46681" x="2522538" y="3101975"/>
          <p14:tracePt t="46685" x="2598738" y="3116263"/>
          <p14:tracePt t="46697" x="2659063" y="3140075"/>
          <p14:tracePt t="46701" x="2713038" y="3162300"/>
          <p14:tracePt t="46715" x="2735263" y="3170238"/>
          <p14:tracePt t="46715" x="2765425" y="3184525"/>
          <p14:tracePt t="46722" x="2797175" y="3200400"/>
          <p14:tracePt t="46731" x="2811463" y="3208338"/>
          <p14:tracePt t="46738" x="2827338" y="3222625"/>
          <p14:tracePt t="46748" x="2841625" y="3230563"/>
          <p14:tracePt t="46754" x="2849563" y="3238500"/>
          <p14:tracePt t="46764" x="2857500" y="3238500"/>
          <p14:tracePt t="46770" x="2857500" y="3246438"/>
          <p14:tracePt t="46781" x="2857500" y="3254375"/>
          <p14:tracePt t="46785" x="2857500" y="3260725"/>
          <p14:tracePt t="46797" x="2857500" y="3268663"/>
          <p14:tracePt t="46802" x="2857500" y="3276600"/>
          <p14:tracePt t="46814" x="2857500" y="3284538"/>
          <p14:tracePt t="46817" x="2849563" y="3292475"/>
          <p14:tracePt t="46831" x="2841625" y="3306763"/>
          <p14:tracePt t="46842" x="2835275" y="3336925"/>
          <p14:tracePt t="46849" x="2819400" y="3360738"/>
          <p14:tracePt t="46856" x="2819400" y="3382963"/>
          <p14:tracePt t="46865" x="2811463" y="3406775"/>
          <p14:tracePt t="46873" x="2797175" y="3436938"/>
          <p14:tracePt t="46881" x="2789238" y="3467100"/>
          <p14:tracePt t="46888" x="2781300" y="3505200"/>
          <p14:tracePt t="46898" x="2773363" y="3535363"/>
          <p14:tracePt t="46904" x="2759075" y="3565525"/>
          <p14:tracePt t="46915" x="2743200" y="3603625"/>
          <p14:tracePt t="46920" x="2735263" y="3619500"/>
          <p14:tracePt t="46930" x="2720975" y="3665538"/>
          <p14:tracePt t="46936" x="2713038" y="3679825"/>
          <p14:tracePt t="46947" x="2713038" y="3703638"/>
          <p14:tracePt t="46952" x="2705100" y="3733800"/>
          <p14:tracePt t="46964" x="2705100" y="3756025"/>
          <p14:tracePt t="46967" x="2705100" y="3787775"/>
          <p14:tracePt t="46981" x="2705100" y="3810000"/>
          <p14:tracePt t="46984" x="2705100" y="3832225"/>
          <p14:tracePt t="46997" x="2705100" y="3856038"/>
          <p14:tracePt t="47000" x="2720975" y="3886200"/>
          <p14:tracePt t="47014" x="2727325" y="3908425"/>
          <p14:tracePt t="47015" x="2735263" y="3924300"/>
          <p14:tracePt t="47023" x="2751138" y="3946525"/>
          <p14:tracePt t="47031" x="2759075" y="3970338"/>
          <p14:tracePt t="47038" x="2765425" y="3978275"/>
          <p14:tracePt t="47048" x="2765425" y="3984625"/>
          <p14:tracePt t="47054" x="2773363" y="3992563"/>
          <p14:tracePt t="47165" x="2759075" y="3984625"/>
          <p14:tracePt t="47173" x="2751138" y="3978275"/>
          <p14:tracePt t="47181" x="2735263" y="3970338"/>
          <p14:tracePt t="47188" x="2727325" y="3962400"/>
          <p14:tracePt t="47197" x="2720975" y="3946525"/>
          <p14:tracePt t="47205" x="2720975" y="3924300"/>
          <p14:tracePt t="47215" x="2713038" y="3902075"/>
          <p14:tracePt t="47220" x="2713038" y="3886200"/>
          <p14:tracePt t="47231" x="2713038" y="3856038"/>
          <p14:tracePt t="47236" x="2713038" y="3810000"/>
          <p14:tracePt t="47244" x="2713038" y="3771900"/>
          <p14:tracePt t="47252" x="2713038" y="3725863"/>
          <p14:tracePt t="47260" x="2735263" y="3679825"/>
          <p14:tracePt t="47268" x="2751138" y="3641725"/>
          <p14:tracePt t="47276" x="2781300" y="3597275"/>
          <p14:tracePt t="47283" x="2803525" y="3551238"/>
          <p14:tracePt t="47292" x="2827338" y="3513138"/>
          <p14:tracePt t="47299" x="2857500" y="3475038"/>
          <p14:tracePt t="47307" x="2879725" y="3444875"/>
          <p14:tracePt t="47315" x="2911475" y="3413125"/>
          <p14:tracePt t="47323" x="2917825" y="3406775"/>
          <p14:tracePt t="47331" x="2941638" y="3382963"/>
          <p14:tracePt t="47339" x="2963863" y="3368675"/>
          <p14:tracePt t="47348" x="2979738" y="3352800"/>
          <p14:tracePt t="47355" x="2987675" y="3352800"/>
          <p14:tracePt t="47365" x="3001963" y="3344863"/>
          <p14:tracePt t="47382" x="3009900" y="3336925"/>
          <p14:tracePt t="47382" x="3025775" y="3336925"/>
          <p14:tracePt t="47387" x="3032125" y="3336925"/>
          <p14:tracePt t="47397" x="3048000" y="3330575"/>
          <p14:tracePt t="47402" x="3055938" y="3330575"/>
          <p14:tracePt t="47414" x="3070225" y="3330575"/>
          <p14:tracePt t="47418" x="3086100" y="3330575"/>
          <p14:tracePt t="47430" x="3101975" y="3330575"/>
          <p14:tracePt t="47434" x="3132138" y="3330575"/>
          <p14:tracePt t="47448" x="3154363" y="3330575"/>
          <p14:tracePt t="47451" x="3178175" y="3330575"/>
          <p14:tracePt t="47464" x="3200400" y="3330575"/>
          <p14:tracePt t="47467" x="3222625" y="3336925"/>
          <p14:tracePt t="47481" x="3260725" y="3344863"/>
          <p14:tracePt t="47482" x="3284538" y="3360738"/>
          <p14:tracePt t="47489" x="3314700" y="3368675"/>
          <p14:tracePt t="47497" x="3344863" y="3382963"/>
          <p14:tracePt t="47505" x="3368675" y="3398838"/>
          <p14:tracePt t="47515" x="3398838" y="3413125"/>
          <p14:tracePt t="47521" x="3421063" y="3436938"/>
          <p14:tracePt t="47531" x="3444875" y="3459163"/>
          <p14:tracePt t="47537" x="3467100" y="3475038"/>
          <p14:tracePt t="47547" x="3475038" y="3489325"/>
          <p14:tracePt t="47552" x="3497263" y="3521075"/>
          <p14:tracePt t="47564" x="3505200" y="3535363"/>
          <p14:tracePt t="47569" x="3513138" y="3551238"/>
          <p14:tracePt t="47581" x="3535363" y="3589338"/>
          <p14:tracePt t="47584" x="3543300" y="3603625"/>
          <p14:tracePt t="47599" x="3551238" y="3627438"/>
          <p14:tracePt t="47602" x="3559175" y="3649663"/>
          <p14:tracePt t="47614" x="3565525" y="3673475"/>
          <p14:tracePt t="47618" x="3581400" y="3695700"/>
          <p14:tracePt t="47633" x="3597275" y="3725863"/>
          <p14:tracePt t="47633" x="3611563" y="3756025"/>
          <p14:tracePt t="47648" x="3627438" y="3787775"/>
          <p14:tracePt t="47649" x="3657600" y="3817938"/>
          <p14:tracePt t="47655" x="3687763" y="3848100"/>
          <p14:tracePt t="47665" x="3725863" y="3886200"/>
          <p14:tracePt t="47671" x="3763963" y="3924300"/>
          <p14:tracePt t="47681" x="3802063" y="3962400"/>
          <p14:tracePt t="47687" x="3840163" y="3992563"/>
          <p14:tracePt t="47697" x="3878263" y="4030663"/>
          <p14:tracePt t="47703" x="3916363" y="4060825"/>
          <p14:tracePt t="47714" x="3954463" y="4092575"/>
          <p14:tracePt t="47718" x="3984625" y="4114800"/>
          <p14:tracePt t="47731" x="4016375" y="4130675"/>
          <p14:tracePt t="47734" x="4054475" y="4144963"/>
          <p14:tracePt t="47747" x="4076700" y="4160838"/>
          <p14:tracePt t="47750" x="4106863" y="4168775"/>
          <p14:tracePt t="47764" x="4137025" y="4168775"/>
          <p14:tracePt t="47767" x="4168775" y="4175125"/>
          <p14:tracePt t="47781" x="4198938" y="4183063"/>
          <p14:tracePt t="47784" x="4237038" y="4183063"/>
          <p14:tracePt t="47798" x="4267200" y="4191000"/>
          <p14:tracePt t="47798" x="4305300" y="4191000"/>
          <p14:tracePt t="47805" x="4327525" y="4191000"/>
          <p14:tracePt t="47815" x="4343400" y="4191000"/>
          <p14:tracePt t="47821" x="4373563" y="4191000"/>
          <p14:tracePt t="47831" x="4397375" y="4191000"/>
          <p14:tracePt t="48058" x="4403725" y="4191000"/>
          <p14:tracePt t="48066" x="4465638" y="4191000"/>
          <p14:tracePt t="48074" x="4525963" y="4191000"/>
          <p14:tracePt t="48082" x="4602163" y="4191000"/>
          <p14:tracePt t="48090" x="4678363" y="4198938"/>
          <p14:tracePt t="48098" x="4762500" y="4206875"/>
          <p14:tracePt t="48106" x="4854575" y="4213225"/>
          <p14:tracePt t="48115" x="5143500" y="4229100"/>
          <p14:tracePt t="48122" x="5235575" y="4237038"/>
          <p14:tracePt t="48131" x="5387975" y="4237038"/>
          <p14:tracePt t="48138" x="5532438" y="4244975"/>
          <p14:tracePt t="48148" x="5584825" y="4244975"/>
          <p14:tracePt t="48153" x="5684838" y="4244975"/>
          <p14:tracePt t="48163" x="5715000" y="4244975"/>
          <p14:tracePt t="48169" x="5775325" y="4244975"/>
          <p14:tracePt t="48177" x="5821363" y="4244975"/>
          <p14:tracePt t="48185" x="5883275" y="4221163"/>
          <p14:tracePt t="48193" x="5897563" y="4206875"/>
          <p14:tracePt t="48201" x="5921375" y="4183063"/>
          <p14:tracePt t="48209" x="5927725" y="4160838"/>
          <p14:tracePt t="48217" x="5943600" y="4114800"/>
          <p14:tracePt t="48224" x="5951538" y="4076700"/>
          <p14:tracePt t="48232" x="5951538" y="4030663"/>
          <p14:tracePt t="48240" x="5959475" y="3978275"/>
          <p14:tracePt t="48248" x="5959475" y="3916363"/>
          <p14:tracePt t="48256" x="5959475" y="3856038"/>
          <p14:tracePt t="48264" x="5959475" y="3810000"/>
          <p14:tracePt t="48272" x="5959475" y="3763963"/>
          <p14:tracePt t="48281" x="5943600" y="3717925"/>
          <p14:tracePt t="48288" x="5927725" y="3679825"/>
          <p14:tracePt t="48298" x="5905500" y="3641725"/>
          <p14:tracePt t="48303" x="5883275" y="3611563"/>
          <p14:tracePt t="48315" x="5859463" y="3581400"/>
          <p14:tracePt t="48319" x="5837238" y="3543300"/>
          <p14:tracePt t="48330" x="5807075" y="3521075"/>
          <p14:tracePt t="48335" x="5775325" y="3497263"/>
          <p14:tracePt t="48348" x="5745163" y="3467100"/>
          <p14:tracePt t="48351" x="5699125" y="3436938"/>
          <p14:tracePt t="48364" x="5622925" y="3390900"/>
          <p14:tracePt t="48368" x="5578475" y="3360738"/>
          <p14:tracePt t="48381" x="5546725" y="3344863"/>
          <p14:tracePt t="48384" x="5494338" y="3314700"/>
          <p14:tracePt t="48397" x="5432425" y="3284538"/>
          <p14:tracePt t="48400" x="5372100" y="3254375"/>
          <p14:tracePt t="48415" x="5280025" y="3216275"/>
          <p14:tracePt t="48415" x="5203825" y="3178175"/>
          <p14:tracePt t="48422" x="5127625" y="3146425"/>
          <p14:tracePt t="48433" x="5037138" y="3116263"/>
          <p14:tracePt t="48438" x="4884738" y="3070225"/>
          <p14:tracePt t="48449" x="4746625" y="3032125"/>
          <p14:tracePt t="48455" x="4618038" y="2994025"/>
          <p14:tracePt t="48465" x="4457700" y="2955925"/>
          <p14:tracePt t="48470" x="4373563" y="2933700"/>
          <p14:tracePt t="48481" x="4221163" y="2903538"/>
          <p14:tracePt t="48486" x="4068763" y="2857500"/>
          <p14:tracePt t="48498" x="3916363" y="2827338"/>
          <p14:tracePt t="48501" x="3779838" y="2789238"/>
          <p14:tracePt t="48514" x="3649663" y="2751138"/>
          <p14:tracePt t="48517" x="3603625" y="2735263"/>
          <p14:tracePt t="48531" x="3505200" y="2705100"/>
          <p14:tracePt t="48535" x="3421063" y="2667000"/>
          <p14:tracePt t="48547" x="3360738" y="2628900"/>
          <p14:tracePt t="48550" x="3298825" y="2590800"/>
          <p14:tracePt t="48564" x="3260725" y="2560638"/>
          <p14:tracePt t="48565" x="3222625" y="2522538"/>
          <p14:tracePt t="48573" x="3192463" y="2484438"/>
          <p14:tracePt t="48581" x="3170238" y="2454275"/>
          <p14:tracePt t="48588" x="3154363" y="2422525"/>
          <p14:tracePt t="48599" x="3146425" y="2378075"/>
          <p14:tracePt t="48604" x="3146425" y="2346325"/>
          <p14:tracePt t="48615" x="3146425" y="2308225"/>
          <p14:tracePt t="48620" x="3146425" y="2263775"/>
          <p14:tracePt t="48633" x="3154363" y="2225675"/>
          <p14:tracePt t="48636" x="3178175" y="2187575"/>
          <p14:tracePt t="48648" x="3184525" y="2171700"/>
          <p14:tracePt t="48652" x="3200400" y="2149475"/>
          <p14:tracePt t="48665" x="3216275" y="2125663"/>
          <p14:tracePt t="48669" x="3216275" y="2111375"/>
          <p14:tracePt t="48681" x="3222625" y="2095500"/>
          <p14:tracePt t="48684" x="3230563" y="2087563"/>
          <p14:tracePt t="48697" x="3230563" y="2079625"/>
          <p14:tracePt t="48702" x="3230563" y="2073275"/>
          <p14:tracePt t="48714" x="3230563" y="2065338"/>
          <p14:tracePt t="48717" x="3216275" y="2057400"/>
          <p14:tracePt t="48731" x="3192463" y="2057400"/>
          <p14:tracePt t="48732" x="3162300" y="2057400"/>
          <p14:tracePt t="48738" x="3108325" y="2057400"/>
          <p14:tracePt t="48748" x="3055938" y="2057400"/>
          <p14:tracePt t="48755" x="3017838" y="2065338"/>
          <p14:tracePt t="48765" x="2949575" y="2079625"/>
          <p14:tracePt t="48770" x="2895600" y="2095500"/>
          <p14:tracePt t="48781" x="2835275" y="2111375"/>
          <p14:tracePt t="48786" x="2773363" y="2125663"/>
          <p14:tracePt t="48797" x="2727325" y="2133600"/>
          <p14:tracePt t="48802" x="2682875" y="2141538"/>
          <p14:tracePt t="48814" x="2667000" y="2141538"/>
          <p14:tracePt t="48818" x="2636838" y="2149475"/>
          <p14:tracePt t="48831" x="2606675" y="2149475"/>
          <p14:tracePt t="48834" x="2590800" y="2155825"/>
          <p14:tracePt t="49063" x="2506663" y="2149475"/>
          <p14:tracePt t="49071" x="2422525" y="2133600"/>
          <p14:tracePt t="49081" x="2339975" y="2117725"/>
          <p14:tracePt t="49086" x="2247900" y="2111375"/>
          <p14:tracePt t="49097" x="2171700" y="2103438"/>
          <p14:tracePt t="49103" x="2087563" y="2103438"/>
          <p14:tracePt t="49110" x="2003425" y="2103438"/>
          <p14:tracePt t="49118" x="1927225" y="2103438"/>
          <p14:tracePt t="49126" x="1866900" y="2111375"/>
          <p14:tracePt t="49134" x="1820863" y="2125663"/>
          <p14:tracePt t="49142" x="1722438" y="2155825"/>
          <p14:tracePt t="49150" x="1630363" y="2187575"/>
          <p14:tracePt t="49157" x="1562100" y="2217738"/>
          <p14:tracePt t="49165" x="1516063" y="2255838"/>
          <p14:tracePt t="49173" x="1470025" y="2293938"/>
          <p14:tracePt t="49181" x="1447800" y="2324100"/>
          <p14:tracePt t="49189" x="1431925" y="2354263"/>
          <p14:tracePt t="49198" x="1417638" y="2384425"/>
          <p14:tracePt t="49205" x="1417638" y="2416175"/>
          <p14:tracePt t="49214" x="1417638" y="2454275"/>
          <p14:tracePt t="49221" x="1417638" y="2492375"/>
          <p14:tracePt t="49231" x="1417638" y="2536825"/>
          <p14:tracePt t="49237" x="1417638" y="2582863"/>
          <p14:tracePt t="49247" x="1417638" y="2628900"/>
          <p14:tracePt t="49252" x="1409700" y="2667000"/>
          <p14:tracePt t="49264" x="1401763" y="2713038"/>
          <p14:tracePt t="49268" x="1387475" y="2751138"/>
          <p14:tracePt t="49281" x="1379538" y="2781300"/>
          <p14:tracePt t="49285" x="1363663" y="2811463"/>
          <p14:tracePt t="49298" x="1355725" y="2819400"/>
          <p14:tracePt t="49302" x="1341438" y="2841625"/>
          <p14:tracePt t="49315" x="1317625" y="2873375"/>
          <p14:tracePt t="49318" x="1287463" y="2879725"/>
          <p14:tracePt t="49331" x="1279525" y="2887663"/>
          <p14:tracePt t="49334" x="1265238" y="2895600"/>
          <p14:tracePt t="49348" x="1241425" y="2903538"/>
          <p14:tracePt t="49349" x="1227138" y="2903538"/>
          <p14:tracePt t="49355" x="1211263" y="2903538"/>
          <p14:tracePt t="49364" x="1196975" y="2911475"/>
          <p14:tracePt t="49371" x="1181100" y="2911475"/>
          <p14:tracePt t="49381" x="1173163" y="2917825"/>
          <p14:tracePt t="49387" x="1165225" y="2917825"/>
          <p14:tracePt t="49398" x="1158875" y="2917825"/>
          <p14:tracePt t="49411" x="1150938" y="2925763"/>
          <p14:tracePt t="49418" x="1143000" y="2925763"/>
          <p14:tracePt t="49434" x="1143000" y="2933700"/>
          <p14:tracePt t="49442" x="1135063" y="2933700"/>
          <p14:tracePt t="49458" x="1127125" y="2941638"/>
          <p14:tracePt t="49466" x="1127125" y="2949575"/>
          <p14:tracePt t="49474" x="1120775" y="2955925"/>
          <p14:tracePt t="49482" x="1112838" y="2963863"/>
          <p14:tracePt t="49489" x="1104900" y="2971800"/>
          <p14:tracePt t="49498" x="1096963" y="2979738"/>
          <p14:tracePt t="49505" x="1089025" y="2987675"/>
          <p14:tracePt t="49514" x="1082675" y="3001963"/>
          <p14:tracePt t="49521" x="1074738" y="3009900"/>
          <p14:tracePt t="49532" x="1066800" y="3017838"/>
          <p14:tracePt t="49537" x="1058863" y="3025775"/>
          <p14:tracePt t="49547" x="1050925" y="3032125"/>
          <p14:tracePt t="49553" x="1044575" y="3032125"/>
          <p14:tracePt t="49562" x="1044575" y="3040063"/>
          <p14:tracePt t="49569" x="1036638" y="3040063"/>
          <p14:tracePt t="49577" x="1036638" y="3048000"/>
          <p14:tracePt t="49585" x="1028700" y="3048000"/>
          <p14:tracePt t="49601" x="1020763" y="3055938"/>
          <p14:tracePt t="49617" x="1020763" y="3063875"/>
          <p14:tracePt t="49648" x="1012825" y="3070225"/>
          <p14:tracePt t="49696" x="1020763" y="3070225"/>
          <p14:tracePt t="49703" x="1028700" y="3063875"/>
          <p14:tracePt t="49714" x="1050925" y="3055938"/>
          <p14:tracePt t="49719" x="1074738" y="3055938"/>
          <p14:tracePt t="49727" x="1127125" y="3040063"/>
          <p14:tracePt t="49735" x="1189038" y="3032125"/>
          <p14:tracePt t="49743" x="1265238" y="3017838"/>
          <p14:tracePt t="49751" x="1355725" y="3009900"/>
          <p14:tracePt t="49759" x="1455738" y="3009900"/>
          <p14:tracePt t="49769" x="1562100" y="3001963"/>
          <p14:tracePt t="49775" x="1676400" y="3001963"/>
          <p14:tracePt t="49783" x="1782763" y="3001963"/>
          <p14:tracePt t="49791" x="1897063" y="3001963"/>
          <p14:tracePt t="49799" x="2003425" y="3009900"/>
          <p14:tracePt t="49807" x="2111375" y="3017838"/>
          <p14:tracePt t="49832" x="2324100" y="3040063"/>
          <p14:tracePt t="49833" x="2422525" y="3048000"/>
          <p14:tracePt t="49854" x="2522538" y="3063875"/>
          <p14:tracePt t="49855" x="2651125" y="3086100"/>
          <p14:tracePt t="49866" x="2727325" y="3108325"/>
          <p14:tracePt t="49872" x="2789238" y="3132138"/>
          <p14:tracePt t="49881" x="2841625" y="3154363"/>
          <p14:tracePt t="49887" x="2879725" y="3184525"/>
          <p14:tracePt t="49894" x="2895600" y="3200400"/>
          <p14:tracePt t="49904" x="2925763" y="3222625"/>
          <p14:tracePt t="49915" x="2949575" y="3246438"/>
          <p14:tracePt t="49920" x="2963863" y="3268663"/>
          <p14:tracePt t="49927" x="2979738" y="3284538"/>
          <p14:tracePt t="49938" x="2979738" y="3292475"/>
          <p14:tracePt t="49950" x="2987675" y="3306763"/>
          <p14:tracePt t="49952" x="2994025" y="3322638"/>
          <p14:tracePt t="49961" x="2994025" y="3336925"/>
          <p14:tracePt t="49972" x="2994025" y="3360738"/>
          <p14:tracePt t="49978" x="2994025" y="3382963"/>
          <p14:tracePt t="49988" x="2994025" y="3390900"/>
          <p14:tracePt t="49989" x="2987675" y="3413125"/>
          <p14:tracePt t="50002" x="2979738" y="3429000"/>
          <p14:tracePt t="50010" x="2971800" y="3444875"/>
          <p14:tracePt t="50020" x="2963863" y="3459163"/>
          <p14:tracePt t="50021" x="2963863" y="3475038"/>
          <p14:tracePt t="50034" x="2963863" y="3489325"/>
          <p14:tracePt t="50043" x="2963863" y="3505200"/>
          <p14:tracePt t="50054" x="2963863" y="3513138"/>
          <p14:tracePt t="50055" x="2963863" y="3535363"/>
          <p14:tracePt t="50068" x="2963863" y="3551238"/>
          <p14:tracePt t="50069" x="2979738" y="3573463"/>
          <p14:tracePt t="50084" x="2987675" y="3589338"/>
          <p14:tracePt t="50086" x="3009900" y="3619500"/>
          <p14:tracePt t="50101" x="3032125" y="3649663"/>
          <p14:tracePt t="50102" x="3063875" y="3679825"/>
          <p14:tracePt t="50117" x="3094038" y="3711575"/>
          <p14:tracePt t="50118" x="3162300" y="3771900"/>
          <p14:tracePt t="50127" x="3192463" y="3794125"/>
          <p14:tracePt t="50139" x="3276600" y="3863975"/>
          <p14:tracePt t="50140" x="3336925" y="3908425"/>
          <p14:tracePt t="50151" x="3398838" y="3954463"/>
          <p14:tracePt t="50159" x="3467100" y="4008438"/>
          <p14:tracePt t="50167" x="3535363" y="4060825"/>
          <p14:tracePt t="50173" x="3611563" y="4114800"/>
          <p14:tracePt t="50183" x="3673475" y="4160838"/>
          <p14:tracePt t="50189" x="3749675" y="4213225"/>
          <p14:tracePt t="50199" x="3840163" y="4259263"/>
          <p14:tracePt t="50205" x="3924300" y="4305300"/>
          <p14:tracePt t="50215" x="4008438" y="4343400"/>
          <p14:tracePt t="50220" x="4092575" y="4381500"/>
          <p14:tracePt t="50232" x="4175125" y="4403725"/>
          <p14:tracePt t="50236" x="4267200" y="4435475"/>
          <p14:tracePt t="50248" x="4351338" y="4449763"/>
          <p14:tracePt t="50249" x="4435475" y="4457700"/>
          <p14:tracePt t="50257" x="4473575" y="4457700"/>
          <p14:tracePt t="50266" x="4610100" y="4457700"/>
          <p14:tracePt t="50273" x="4702175" y="4457700"/>
          <p14:tracePt t="50282" x="4800600" y="4435475"/>
          <p14:tracePt t="50289" x="4892675" y="4411663"/>
          <p14:tracePt t="50299" x="4999038" y="4381500"/>
          <p14:tracePt t="50305" x="5105400" y="4351338"/>
          <p14:tracePt t="50315" x="5203825" y="4335463"/>
          <p14:tracePt t="50320" x="5249863" y="4335463"/>
          <p14:tracePt t="50331" x="5326063" y="4321175"/>
          <p14:tracePt t="50336" x="5394325" y="4321175"/>
          <p14:tracePt t="50348" x="5418138" y="4313238"/>
          <p14:tracePt t="50352" x="5456238" y="4313238"/>
          <p14:tracePt t="50365" x="5494338" y="4305300"/>
          <p14:tracePt t="50369" x="5516563" y="4305300"/>
          <p14:tracePt t="50382" x="5540375" y="4297363"/>
          <p14:tracePt t="50386" x="5554663" y="4297363"/>
          <p14:tracePt t="50398" x="5562600" y="4289425"/>
          <p14:tracePt t="50401" x="5570538" y="4289425"/>
          <p14:tracePt t="50415" x="5578475" y="4275138"/>
          <p14:tracePt t="50416" x="5578475" y="4259263"/>
          <p14:tracePt t="50423" x="5584825" y="4237038"/>
          <p14:tracePt t="50431" x="5584825" y="4206875"/>
          <p14:tracePt t="50440" x="5592763" y="4175125"/>
          <p14:tracePt t="50453" x="5592763" y="4144963"/>
          <p14:tracePt t="50455" x="5592763" y="4122738"/>
          <p14:tracePt t="50465" x="5592763" y="4092575"/>
          <p14:tracePt t="50470" x="5592763" y="4046538"/>
          <p14:tracePt t="50481" x="5592763" y="4030663"/>
          <p14:tracePt t="50486" x="5592763" y="3984625"/>
          <p14:tracePt t="50497" x="5592763" y="3946525"/>
          <p14:tracePt t="50502" x="5578475" y="3894138"/>
          <p14:tracePt t="50514" x="5570538" y="3832225"/>
          <p14:tracePt t="50518" x="5570538" y="3802063"/>
          <p14:tracePt t="50531" x="5570538" y="3779838"/>
          <p14:tracePt t="50534" x="5562600" y="3741738"/>
          <p14:tracePt t="50547" x="5562600" y="3711575"/>
          <p14:tracePt t="50550" x="5554663" y="3687763"/>
          <p14:tracePt t="50564" x="5554663" y="3665538"/>
          <p14:tracePt t="50568" x="5540375" y="3641725"/>
          <p14:tracePt t="50581" x="5540375" y="3627438"/>
          <p14:tracePt t="50582" x="5524500" y="3619500"/>
          <p14:tracePt t="50589" x="5508625" y="3597275"/>
          <p14:tracePt t="50598" x="5494338" y="3581400"/>
          <p14:tracePt t="50605" x="5470525" y="3573463"/>
          <p14:tracePt t="50617" x="5448300" y="3559175"/>
          <p14:tracePt t="50621" x="5394325" y="3527425"/>
          <p14:tracePt t="50632" x="5364163" y="3521075"/>
          <p14:tracePt t="50636" x="5318125" y="3497263"/>
          <p14:tracePt t="50647" x="5235575" y="3459163"/>
          <p14:tracePt t="50652" x="5165725" y="3436938"/>
          <p14:tracePt t="50664" x="5097463" y="3413125"/>
          <p14:tracePt t="50668" x="5021263" y="3390900"/>
          <p14:tracePt t="50681" x="4975225" y="3382963"/>
          <p14:tracePt t="50685" x="4899025" y="3352800"/>
          <p14:tracePt t="50697" x="4838700" y="3336925"/>
          <p14:tracePt t="50700" x="4762500" y="3322638"/>
          <p14:tracePt t="50714" x="4686300" y="3298825"/>
          <p14:tracePt t="50717" x="4618038" y="3284538"/>
          <p14:tracePt t="50731" x="4556125" y="3276600"/>
          <p14:tracePt t="50731" x="4495800" y="3260725"/>
          <p14:tracePt t="50739" x="4435475" y="3246438"/>
          <p14:tracePt t="50748" x="4335463" y="3216275"/>
          <p14:tracePt t="50755" x="4275138" y="3200400"/>
          <p14:tracePt t="50765" x="4206875" y="3170238"/>
          <p14:tracePt t="50771" x="4144963" y="3132138"/>
          <p14:tracePt t="50781" x="4068763" y="3086100"/>
          <p14:tracePt t="50787" x="4000500" y="3032125"/>
          <p14:tracePt t="50797" x="3908425" y="2963863"/>
          <p14:tracePt t="50803" x="3832225" y="2887663"/>
          <p14:tracePt t="50814" x="3756025" y="2803525"/>
          <p14:tracePt t="50818" x="3687763" y="2727325"/>
          <p14:tracePt t="50831" x="3619500" y="2636838"/>
          <p14:tracePt t="50834" x="3597275" y="2606675"/>
          <p14:tracePt t="50847" x="3497263" y="2468563"/>
          <p14:tracePt t="50852" x="3475038" y="2430463"/>
          <p14:tracePt t="50864" x="3429000" y="2370138"/>
          <p14:tracePt t="50868" x="3398838" y="2316163"/>
          <p14:tracePt t="50882" x="3375025" y="2270125"/>
          <p14:tracePt t="50882" x="3368675" y="2247900"/>
          <p14:tracePt t="50889" x="3352800" y="2217738"/>
          <p14:tracePt t="50898" x="3344863" y="2187575"/>
          <p14:tracePt t="50905" x="3344863" y="2163763"/>
          <p14:tracePt t="50915" x="3344863" y="2141538"/>
          <p14:tracePt t="50921" x="3344863" y="2125663"/>
          <p14:tracePt t="50931" x="3344863" y="2117725"/>
          <p14:tracePt t="50937" x="3344863" y="2111375"/>
          <p14:tracePt t="50948" x="3352800" y="2103438"/>
          <p14:tracePt t="50953" x="3352800" y="2095500"/>
          <p14:tracePt t="50963" x="3352800" y="2087563"/>
          <p14:tracePt t="50976" x="3352800" y="2079625"/>
          <p14:tracePt t="50985" x="3352800" y="2073275"/>
          <p14:tracePt t="50992" x="3344863" y="2065338"/>
          <p14:tracePt t="51000" x="3322638" y="2049463"/>
          <p14:tracePt t="51008" x="3292475" y="2035175"/>
          <p14:tracePt t="51016" x="3230563" y="2011363"/>
          <p14:tracePt t="51024" x="3170238" y="1989138"/>
          <p14:tracePt t="51031" x="3078163" y="1965325"/>
          <p14:tracePt t="51040" x="2979738" y="1927225"/>
          <p14:tracePt t="51048" x="2857500" y="1897063"/>
          <p14:tracePt t="51056" x="2751138" y="1858963"/>
          <p14:tracePt t="51065" x="2628900" y="1812925"/>
          <p14:tracePt t="51071" x="2514600" y="1782763"/>
          <p14:tracePt t="51081" x="2400300" y="1736725"/>
          <p14:tracePt t="51087" x="2354263" y="1730375"/>
          <p14:tracePt t="51098" x="2270125" y="1698625"/>
          <p14:tracePt t="51105" x="2201863" y="1684338"/>
          <p14:tracePt t="51114" x="2133600" y="1676400"/>
          <p14:tracePt t="51119" x="2073275" y="1676400"/>
          <p14:tracePt t="51131" x="2019300" y="1676400"/>
          <p14:tracePt t="51135" x="1981200" y="1676400"/>
          <p14:tracePt t="51147" x="1935163" y="1676400"/>
          <p14:tracePt t="51151" x="1927225" y="1684338"/>
          <p14:tracePt t="51164" x="1897063" y="1698625"/>
          <p14:tracePt t="51167" x="1874838" y="1714500"/>
          <p14:tracePt t="51181" x="1866900" y="1730375"/>
          <p14:tracePt t="51184" x="1858963" y="1736725"/>
          <p14:tracePt t="51332" x="1844675" y="1744663"/>
          <p14:tracePt t="51340" x="1836738" y="1760538"/>
          <p14:tracePt t="51348" x="1820863" y="1774825"/>
          <p14:tracePt t="51356" x="1812925" y="1798638"/>
          <p14:tracePt t="51364" x="1806575" y="1828800"/>
          <p14:tracePt t="51373" x="1798638" y="1858963"/>
          <p14:tracePt t="51381" x="1798638" y="1905000"/>
          <p14:tracePt t="51387" x="1790700" y="1958975"/>
          <p14:tracePt t="51398" x="1782763" y="2049463"/>
          <p14:tracePt t="51403" x="1768475" y="2163763"/>
          <p14:tracePt t="51414" x="1760538" y="2308225"/>
          <p14:tracePt t="51419" x="1744663" y="2454275"/>
          <p14:tracePt t="51427" x="1730375" y="2606675"/>
          <p14:tracePt t="51435" x="1714500" y="2743200"/>
          <p14:tracePt t="51443" x="1692275" y="2873375"/>
          <p14:tracePt t="51451" x="1676400" y="2925763"/>
          <p14:tracePt t="51459" x="1630363" y="3086100"/>
          <p14:tracePt t="51466" x="1577975" y="3154363"/>
          <p14:tracePt t="51475" x="1546225" y="3178175"/>
          <p14:tracePt t="51483" x="1493838" y="3222625"/>
          <p14:tracePt t="51490" x="1439863" y="3254375"/>
          <p14:tracePt t="51498" x="1371600" y="3276600"/>
          <p14:tracePt t="51506" x="1317625" y="3284538"/>
          <p14:tracePt t="51515" x="1265238" y="3298825"/>
          <p14:tracePt t="51522" x="1241425" y="3298825"/>
          <p14:tracePt t="51531" x="1203325" y="3298825"/>
          <p14:tracePt t="51537" x="1181100" y="3298825"/>
          <p14:tracePt t="51547" x="1158875" y="3298825"/>
          <p14:tracePt t="51553" x="1150938" y="3298825"/>
          <p14:tracePt t="51564" x="1143000" y="3298825"/>
          <p14:tracePt t="51577" x="1143000" y="3292475"/>
          <p14:tracePt t="51585" x="1181100" y="3276600"/>
          <p14:tracePt t="51593" x="1235075" y="3246438"/>
          <p14:tracePt t="51601" x="1303338" y="3216275"/>
          <p14:tracePt t="51609" x="1447800" y="3162300"/>
          <p14:tracePt t="51621" x="1577975" y="3124200"/>
          <p14:tracePt t="51633" x="1736725" y="3108325"/>
          <p14:tracePt t="51634" x="1920875" y="3101975"/>
          <p14:tracePt t="51641" x="2141538" y="3101975"/>
          <p14:tracePt t="51649" x="2370138" y="3101975"/>
          <p14:tracePt t="51656" x="2613025" y="3124200"/>
          <p14:tracePt t="51665" x="2873375" y="3178175"/>
          <p14:tracePt t="51672" x="3124200" y="3238500"/>
          <p14:tracePt t="51681" x="3230563" y="3292475"/>
          <p14:tracePt t="51688" x="3413125" y="3360738"/>
          <p14:tracePt t="51698" x="3475038" y="3390900"/>
          <p14:tracePt t="51704" x="3589338" y="3459163"/>
          <p14:tracePt t="51714" x="3673475" y="3521075"/>
          <p14:tracePt t="51720" x="3725863" y="3589338"/>
          <p14:tracePt t="51730" x="3756025" y="3635375"/>
          <p14:tracePt t="51736" x="3771900" y="3687763"/>
          <p14:tracePt t="51747" x="3779838" y="3779838"/>
          <p14:tracePt t="51751" x="3779838" y="3810000"/>
          <p14:tracePt t="51764" x="3771900" y="3870325"/>
          <p14:tracePt t="51767" x="3756025" y="3924300"/>
          <p14:tracePt t="51781" x="3733800" y="3978275"/>
          <p14:tracePt t="51785" x="3717925" y="4000500"/>
          <p14:tracePt t="51797" x="3703638" y="4038600"/>
          <p14:tracePt t="51801" x="3695700" y="4068763"/>
          <p14:tracePt t="51814" x="3695700" y="4092575"/>
          <p14:tracePt t="51816" x="3695700" y="4122738"/>
          <p14:tracePt t="51831" x="3695700" y="4137025"/>
          <p14:tracePt t="51832" x="3711575" y="4144963"/>
          <p14:tracePt t="51838" x="3771900" y="4152900"/>
          <p14:tracePt t="51848" x="3886200" y="4152900"/>
          <p14:tracePt t="51854" x="4030663" y="4152900"/>
          <p14:tracePt t="51864" x="4206875" y="4106863"/>
          <p14:tracePt t="51870" x="4435475" y="4054475"/>
          <p14:tracePt t="51881" x="4899025" y="3940175"/>
          <p14:tracePt t="51886" x="5045075" y="3894138"/>
          <p14:tracePt t="51898" x="5341938" y="3810000"/>
          <p14:tracePt t="51901" x="5456238" y="3771900"/>
          <p14:tracePt t="51913" x="5684838" y="3695700"/>
          <p14:tracePt t="51917" x="5753100" y="3673475"/>
          <p14:tracePt t="51931" x="5905500" y="3619500"/>
          <p14:tracePt t="51935" x="5943600" y="3603625"/>
          <p14:tracePt t="51947" x="6019800" y="3565525"/>
          <p14:tracePt t="51950" x="6065838" y="3551238"/>
          <p14:tracePt t="51964" x="6096000" y="3527425"/>
          <p14:tracePt t="51966" x="6118225" y="3497263"/>
          <p14:tracePt t="51981" x="6126163" y="3459163"/>
          <p14:tracePt t="51982" x="6118225" y="3398838"/>
          <p14:tracePt t="51988" x="6057900" y="3330575"/>
          <p14:tracePt t="51998" x="5935663" y="3222625"/>
          <p14:tracePt t="52004" x="5775325" y="3094038"/>
          <p14:tracePt t="52015" x="5426075" y="2827338"/>
          <p14:tracePt t="52020" x="5295900" y="2759075"/>
          <p14:tracePt t="52038" x="4762500" y="2492375"/>
          <p14:tracePt t="52044" x="4511675" y="2408238"/>
          <p14:tracePt t="52052" x="4411663" y="2384425"/>
          <p14:tracePt t="52059" x="4206875" y="2339975"/>
          <p14:tracePt t="52067" x="4030663" y="2316163"/>
          <p14:tracePt t="52075" x="3970338" y="2316163"/>
          <p14:tracePt t="52083" x="3840163" y="2308225"/>
          <p14:tracePt t="52091" x="3741738" y="2308225"/>
          <p14:tracePt t="52099" x="3657600" y="2301875"/>
          <p14:tracePt t="52107" x="3589338" y="2301875"/>
          <p14:tracePt t="52115" x="3535363" y="2293938"/>
          <p14:tracePt t="52123" x="3513138" y="2293938"/>
          <p14:tracePt t="52131" x="3482975" y="2286000"/>
          <p14:tracePt t="52139" x="3451225" y="2278063"/>
          <p14:tracePt t="52148" x="3429000" y="2270125"/>
          <p14:tracePt t="52154" x="3421063" y="2263775"/>
          <p14:tracePt t="52165" x="3406775" y="2255838"/>
          <p14:tracePt t="52170" x="3390900" y="2255838"/>
          <p14:tracePt t="52181" x="3382963" y="2247900"/>
          <p14:tracePt t="52186" x="3375025" y="2247900"/>
          <p14:tracePt t="52202" x="3368675" y="2247900"/>
          <p14:tracePt t="52214" x="3360738" y="2247900"/>
          <p14:tracePt t="54100" x="3360738" y="2187575"/>
          <p14:tracePt t="54108" x="3360738" y="2141538"/>
          <p14:tracePt t="54115" x="3360738" y="2095500"/>
          <p14:tracePt t="54123" x="3360738" y="2087563"/>
          <p14:tracePt t="54131" x="3360738" y="2079625"/>
          <p14:tracePt t="54155" x="3360738" y="2087563"/>
          <p14:tracePt t="54164" x="3360738" y="2117725"/>
          <p14:tracePt t="54171" x="3360738" y="2171700"/>
          <p14:tracePt t="54181" x="3368675" y="2255838"/>
          <p14:tracePt t="54187" x="3368675" y="2354263"/>
          <p14:tracePt t="54197" x="3368675" y="2468563"/>
          <p14:tracePt t="54202" x="3360738" y="2574925"/>
          <p14:tracePt t="54210" x="3336925" y="2636838"/>
          <p14:tracePt t="54218" x="3306763" y="2720975"/>
          <p14:tracePt t="54226" x="3292475" y="2743200"/>
          <p14:tracePt t="54234" x="3268663" y="2789238"/>
          <p14:tracePt t="54242" x="3238500" y="2835275"/>
          <p14:tracePt t="54250" x="3222625" y="2857500"/>
          <p14:tracePt t="54258" x="3208338" y="2873375"/>
          <p14:tracePt t="54266" x="3192463" y="2879725"/>
          <p14:tracePt t="54273" x="3170238" y="2903538"/>
          <p14:tracePt t="54282" x="3154363" y="2911475"/>
          <p14:tracePt t="54289" x="3140075" y="2925763"/>
          <p14:tracePt t="54298" x="3116263" y="2949575"/>
          <p14:tracePt t="54305" x="3101975" y="2963863"/>
          <p14:tracePt t="54316" x="3086100" y="2994025"/>
          <p14:tracePt t="54321" x="3078163" y="3001963"/>
          <p14:tracePt t="54332" x="3063875" y="3017838"/>
          <p14:tracePt t="54337" x="3055938" y="3032125"/>
          <p14:tracePt t="54347" x="3048000" y="3048000"/>
          <p14:tracePt t="54360" x="3048000" y="3055938"/>
          <p14:tracePt t="54368" x="3040063" y="3055938"/>
          <p14:tracePt t="54392" x="3048000" y="3055938"/>
          <p14:tracePt t="54400" x="3055938" y="3048000"/>
          <p14:tracePt t="54408" x="3063875" y="3032125"/>
          <p14:tracePt t="54416" x="3070225" y="3025775"/>
          <p14:tracePt t="54424" x="3070225" y="3017838"/>
          <p14:tracePt t="54432" x="3078163" y="3017838"/>
          <p14:tracePt t="54440" x="3078163" y="3009900"/>
          <p14:tracePt t="54455" x="3086100" y="3001963"/>
          <p14:tracePt t="54480" x="3086100" y="2994025"/>
          <p14:tracePt t="55523" x="3086100" y="2987675"/>
          <p14:tracePt t="55539" x="3070225" y="2979738"/>
          <p14:tracePt t="55548" x="3055938" y="2971800"/>
          <p14:tracePt t="55554" x="3040063" y="2963863"/>
          <p14:tracePt t="55565" x="3017838" y="2955925"/>
          <p14:tracePt t="55571" x="2987675" y="2949575"/>
          <p14:tracePt t="55580" x="2963863" y="2949575"/>
          <p14:tracePt t="55586" x="2925763" y="2949575"/>
          <p14:tracePt t="55598" x="2895600" y="2949575"/>
          <p14:tracePt t="55604" x="2857500" y="2949575"/>
          <p14:tracePt t="55610" x="2811463" y="2949575"/>
          <p14:tracePt t="55618" x="2765425" y="2949575"/>
          <p14:tracePt t="55626" x="2720975" y="2955925"/>
          <p14:tracePt t="55634" x="2682875" y="2963863"/>
          <p14:tracePt t="55642" x="2659063" y="2963863"/>
          <p14:tracePt t="55650" x="2628900" y="2963863"/>
          <p14:tracePt t="55657" x="2598738" y="2971800"/>
          <p14:tracePt t="55665" x="2574925" y="2971800"/>
          <p14:tracePt t="55673" x="2568575" y="2971800"/>
          <p14:tracePt t="55682" x="2552700" y="2971800"/>
          <p14:tracePt t="55689" x="2544763" y="2971800"/>
          <p14:tracePt t="55698" x="2536825" y="2971800"/>
          <p14:tracePt t="55721" x="2536825" y="2963863"/>
          <p14:tracePt t="55880" x="2492375" y="2963863"/>
          <p14:tracePt t="55887" x="2438400" y="2971800"/>
          <p14:tracePt t="55896" x="2384425" y="2979738"/>
          <p14:tracePt t="55902" x="2332038" y="2987675"/>
          <p14:tracePt t="55910" x="2255838" y="2994025"/>
          <p14:tracePt t="55918" x="2179638" y="3001963"/>
          <p14:tracePt t="55926" x="2111375" y="3009900"/>
          <p14:tracePt t="55934" x="2041525" y="3017838"/>
          <p14:tracePt t="55942" x="1905000" y="3032125"/>
          <p14:tracePt t="55950" x="1768475" y="3048000"/>
          <p14:tracePt t="55958" x="1714500" y="3055938"/>
          <p14:tracePt t="55966" x="1608138" y="3063875"/>
          <p14:tracePt t="55974" x="1524000" y="3070225"/>
          <p14:tracePt t="55982" x="1493838" y="3078163"/>
          <p14:tracePt t="55990" x="1439863" y="3078163"/>
          <p14:tracePt t="55998" x="1401763" y="3086100"/>
          <p14:tracePt t="56005" x="1379538" y="3086100"/>
          <p14:tracePt t="56014" x="1363663" y="3086100"/>
          <p14:tracePt t="56021" x="1355725" y="3086100"/>
          <p14:tracePt t="56053" x="1363663" y="3086100"/>
          <p14:tracePt t="56063" x="1387475" y="3086100"/>
          <p14:tracePt t="56069" x="1447800" y="3086100"/>
          <p14:tracePt t="56077" x="1508125" y="3086100"/>
          <p14:tracePt t="56084" x="1600200" y="3086100"/>
          <p14:tracePt t="56093" x="1760538" y="3086100"/>
          <p14:tracePt t="56100" x="1912938" y="3086100"/>
          <p14:tracePt t="56108" x="2003425" y="3086100"/>
          <p14:tracePt t="56116" x="2155825" y="3094038"/>
          <p14:tracePt t="56124" x="2316163" y="3108325"/>
          <p14:tracePt t="56132" x="2454275" y="3132138"/>
          <p14:tracePt t="56140" x="2514600" y="3140075"/>
          <p14:tracePt t="56148" x="2613025" y="3162300"/>
          <p14:tracePt t="56155" x="2705100" y="3184525"/>
          <p14:tracePt t="56164" x="2773363" y="3208338"/>
          <p14:tracePt t="56171" x="2789238" y="3216275"/>
          <p14:tracePt t="56181" x="2819400" y="3230563"/>
          <p14:tracePt t="56189" x="2841625" y="3246438"/>
          <p14:tracePt t="56198" x="2857500" y="3268663"/>
          <p14:tracePt t="56203" x="2857500" y="3284538"/>
          <p14:tracePt t="56214" x="2857500" y="3306763"/>
          <p14:tracePt t="56219" x="2835275" y="3360738"/>
          <p14:tracePt t="56231" x="2797175" y="3398838"/>
          <p14:tracePt t="56235" x="2751138" y="3444875"/>
          <p14:tracePt t="56248" x="2727325" y="3467100"/>
          <p14:tracePt t="56252" x="2682875" y="3513138"/>
          <p14:tracePt t="56264" x="2644775" y="3551238"/>
          <p14:tracePt t="56267" x="2628900" y="3573463"/>
          <p14:tracePt t="56281" x="2606675" y="3603625"/>
          <p14:tracePt t="56284" x="2598738" y="3627438"/>
          <p14:tracePt t="56298" x="2574925" y="3673475"/>
          <p14:tracePt t="56298" x="2574925" y="3695700"/>
          <p14:tracePt t="56306" x="2574925" y="3711575"/>
          <p14:tracePt t="56315" x="2582863" y="3725863"/>
          <p14:tracePt t="56322" x="2598738" y="3733800"/>
          <p14:tracePt t="56331" x="2620963" y="3749675"/>
          <p14:tracePt t="56338" x="2644775" y="3756025"/>
          <p14:tracePt t="56348" x="2667000" y="3756025"/>
          <p14:tracePt t="56353" x="2689225" y="3763963"/>
          <p14:tracePt t="56364" x="2705100" y="3763963"/>
          <p14:tracePt t="56369" x="2727325" y="3763963"/>
          <p14:tracePt t="56381" x="2751138" y="3763963"/>
          <p14:tracePt t="56385" x="2765425" y="3763963"/>
          <p14:tracePt t="56398" x="2773363" y="3763963"/>
          <p14:tracePt t="56401" x="2773363" y="3756025"/>
          <p14:tracePt t="56414" x="2773363" y="3741738"/>
          <p14:tracePt t="56417" x="2743200" y="3717925"/>
          <p14:tracePt t="56431" x="2682875" y="3695700"/>
          <p14:tracePt t="56434" x="2598738" y="3657600"/>
          <p14:tracePt t="56447" x="2484438" y="3627438"/>
          <p14:tracePt t="56450" x="2362200" y="3581400"/>
          <p14:tracePt t="56465" x="2232025" y="3543300"/>
          <p14:tracePt t="56466" x="2095500" y="3505200"/>
          <p14:tracePt t="56472" x="1965325" y="3482975"/>
          <p14:tracePt t="56481" x="1836738" y="3459163"/>
          <p14:tracePt t="56487" x="1714500" y="3429000"/>
          <p14:tracePt t="56498" x="1668463" y="3421063"/>
          <p14:tracePt t="56504" x="1577975" y="3406775"/>
          <p14:tracePt t="56514" x="1508125" y="3382963"/>
          <p14:tracePt t="56520" x="1439863" y="3368675"/>
          <p14:tracePt t="56530" x="1425575" y="3352800"/>
          <p14:tracePt t="56535" x="1387475" y="3336925"/>
          <p14:tracePt t="56547" x="1363663" y="3322638"/>
          <p14:tracePt t="56551" x="1349375" y="3306763"/>
          <p14:tracePt t="56564" x="1341438" y="3292475"/>
          <p14:tracePt t="56567" x="1341438" y="3284538"/>
          <p14:tracePt t="56581" x="1341438" y="3268663"/>
          <p14:tracePt t="56598" x="1341438" y="3260725"/>
          <p14:tracePt t="56670" x="1333500" y="3260725"/>
          <p14:tracePt t="56725" x="1341438" y="3260725"/>
          <p14:tracePt t="56733" x="1349375" y="3254375"/>
          <p14:tracePt t="56741" x="1363663" y="3254375"/>
          <p14:tracePt t="56749" x="1387475" y="3254375"/>
          <p14:tracePt t="56756" x="1409700" y="3254375"/>
          <p14:tracePt t="56765" x="1447800" y="3246438"/>
          <p14:tracePt t="56772" x="1508125" y="3246438"/>
          <p14:tracePt t="56781" x="1570038" y="3246438"/>
          <p14:tracePt t="56788" x="1654175" y="3246438"/>
          <p14:tracePt t="56798" x="1806575" y="3246438"/>
          <p14:tracePt t="56804" x="1882775" y="3246438"/>
          <p14:tracePt t="56814" x="2019300" y="3246438"/>
          <p14:tracePt t="56820" x="2163763" y="3246438"/>
          <p14:tracePt t="56830" x="2316163" y="3246438"/>
          <p14:tracePt t="56836" x="2460625" y="3246438"/>
          <p14:tracePt t="56843" x="2598738" y="3246438"/>
          <p14:tracePt t="56851" x="2720975" y="3260725"/>
          <p14:tracePt t="56859" x="2827338" y="3276600"/>
          <p14:tracePt t="56867" x="2873375" y="3292475"/>
          <p14:tracePt t="56875" x="2955925" y="3306763"/>
          <p14:tracePt t="56883" x="3017838" y="3330575"/>
          <p14:tracePt t="56891" x="3040063" y="3336925"/>
          <p14:tracePt t="56899" x="3070225" y="3352800"/>
          <p14:tracePt t="56907" x="3101975" y="3360738"/>
          <p14:tracePt t="56915" x="3116263" y="3368675"/>
          <p14:tracePt t="56923" x="3124200" y="3375025"/>
          <p14:tracePt t="56938" x="3132138" y="3375025"/>
          <p14:tracePt t="56954" x="3132138" y="3382963"/>
          <p14:tracePt t="56965" x="3124200" y="3382963"/>
          <p14:tracePt t="56970" x="3116263" y="3382963"/>
          <p14:tracePt t="56980" x="3116263" y="3390900"/>
          <p14:tracePt t="56986" x="3108325" y="3390900"/>
          <p14:tracePt t="56994" x="3101975" y="3390900"/>
          <p14:tracePt t="57010" x="3101975" y="3398838"/>
          <p14:tracePt t="57018" x="3101975" y="3413125"/>
          <p14:tracePt t="57025" x="3101975" y="3436938"/>
          <p14:tracePt t="57033" x="3108325" y="3475038"/>
          <p14:tracePt t="57041" x="3124200" y="3521075"/>
          <p14:tracePt t="57049" x="3154363" y="3589338"/>
          <p14:tracePt t="57057" x="3208338" y="3733800"/>
          <p14:tracePt t="57065" x="3260725" y="3856038"/>
          <p14:tracePt t="57073" x="3314700" y="4000500"/>
          <p14:tracePt t="57082" x="3352800" y="4092575"/>
          <p14:tracePt t="57088" x="3421063" y="4244975"/>
          <p14:tracePt t="57098" x="3482975" y="4389438"/>
          <p14:tracePt t="57104" x="3551238" y="4525963"/>
          <p14:tracePt t="57115" x="3611563" y="4648200"/>
          <p14:tracePt t="57120" x="3635375" y="4686300"/>
          <p14:tracePt t="57131" x="3679825" y="4754563"/>
          <p14:tracePt t="57136" x="3733800" y="4822825"/>
          <p14:tracePt t="57148" x="3779838" y="4876800"/>
          <p14:tracePt t="57152" x="3825875" y="4914900"/>
          <p14:tracePt t="57164" x="3863975" y="4945063"/>
          <p14:tracePt t="57168" x="3916363" y="4983163"/>
          <p14:tracePt t="57181" x="4008438" y="5029200"/>
          <p14:tracePt t="57184" x="4068763" y="5051425"/>
          <p14:tracePt t="57197" x="4152900" y="5083175"/>
          <p14:tracePt t="57201" x="4237038" y="5097463"/>
          <p14:tracePt t="57214" x="4411663" y="5143500"/>
          <p14:tracePt t="57216" x="4541838" y="5159375"/>
          <p14:tracePt t="57231" x="4618038" y="5159375"/>
          <p14:tracePt t="57232" x="4762500" y="5165725"/>
          <p14:tracePt t="57239" x="4899025" y="5165725"/>
          <p14:tracePt t="57248" x="5021263" y="5165725"/>
          <p14:tracePt t="57255" x="5075238" y="5159375"/>
          <p14:tracePt t="57265" x="5165725" y="5127625"/>
          <p14:tracePt t="57271" x="5235575" y="5097463"/>
          <p14:tracePt t="57281" x="5287963" y="5059363"/>
          <p14:tracePt t="57287" x="5364163" y="4991100"/>
          <p14:tracePt t="57298" x="5387975" y="4937125"/>
          <p14:tracePt t="57468" x="5448300" y="4899025"/>
          <p14:tracePt t="57476" x="5524500" y="4846638"/>
          <p14:tracePt t="57484" x="5608638" y="4784725"/>
          <p14:tracePt t="57492" x="5730875" y="4708525"/>
          <p14:tracePt t="57500" x="5965825" y="4556125"/>
          <p14:tracePt t="57508" x="6270625" y="4335463"/>
          <p14:tracePt t="57515" x="6591300" y="4106863"/>
          <p14:tracePt t="57525" x="6926263" y="3856038"/>
          <p14:tracePt t="57532" x="7064375" y="3741738"/>
          <p14:tracePt t="57539" x="7185025" y="3649663"/>
          <p14:tracePt t="57548" x="7399338" y="3482975"/>
          <p14:tracePt t="57555" x="7467600" y="3429000"/>
          <p14:tracePt t="57565" x="7604125" y="3322638"/>
          <p14:tracePt t="57571" x="7704138" y="3254375"/>
          <p14:tracePt t="57582" x="7726363" y="3238500"/>
          <p14:tracePt t="57587" x="7780338" y="3192463"/>
          <p14:tracePt t="57598" x="7810500" y="3170238"/>
          <p14:tracePt t="57603" x="7832725" y="3154363"/>
          <p14:tracePt t="57614" x="7832725" y="3146425"/>
          <p14:tracePt t="57619" x="7840663" y="3132138"/>
          <p14:tracePt t="57633" x="7840663" y="3116263"/>
          <p14:tracePt t="57635" x="7832725" y="3108325"/>
          <p14:tracePt t="57648" x="7788275" y="3078163"/>
          <p14:tracePt t="57652" x="7742238" y="3048000"/>
          <p14:tracePt t="57664" x="7680325" y="3017838"/>
          <p14:tracePt t="57667" x="7620000" y="2979738"/>
          <p14:tracePt t="57682" x="7589838" y="2963863"/>
          <p14:tracePt t="57682" x="7527925" y="2941638"/>
          <p14:tracePt t="57689" x="7505700" y="2925763"/>
          <p14:tracePt t="57698" x="7467600" y="2911475"/>
          <p14:tracePt t="57705" x="7437438" y="2903538"/>
          <p14:tracePt t="57715" x="7421563" y="2895600"/>
          <p14:tracePt t="57721" x="7407275" y="2895600"/>
          <p14:tracePt t="57731" x="7399338" y="2887663"/>
          <p14:tracePt t="57749" x="7391400" y="2879725"/>
          <p14:tracePt t="57762" x="7391400" y="2865438"/>
          <p14:tracePt t="57769" x="7391400" y="2857500"/>
          <p14:tracePt t="57777" x="7399338" y="2857500"/>
          <p14:tracePt t="57784" x="7407275" y="2841625"/>
          <p14:tracePt t="57793" x="7413625" y="2835275"/>
          <p14:tracePt t="57800" x="7413625" y="2819400"/>
          <p14:tracePt t="57808" x="7413625" y="2811463"/>
          <p14:tracePt t="57824" x="7413625" y="2803525"/>
          <p14:tracePt t="57840" x="7391400" y="2803525"/>
          <p14:tracePt t="57848" x="7369175" y="2803525"/>
          <p14:tracePt t="57856" x="7337425" y="2803525"/>
          <p14:tracePt t="57865" x="7299325" y="2803525"/>
          <p14:tracePt t="57872" x="7269163" y="2803525"/>
          <p14:tracePt t="57881" x="7239000" y="2819400"/>
          <p14:tracePt t="57887" x="7192963" y="2827338"/>
          <p14:tracePt t="57898" x="7162800" y="2835275"/>
          <p14:tracePt t="57905" x="7132638" y="2841625"/>
          <p14:tracePt t="57914" x="7102475" y="2857500"/>
          <p14:tracePt t="57932" x="7086600" y="2857500"/>
          <p14:tracePt t="57932" x="7064375" y="2873375"/>
          <p14:tracePt t="57936" x="7040563" y="2873375"/>
          <p14:tracePt t="57948" x="7026275" y="2879725"/>
          <p14:tracePt t="57951" x="7018338" y="2887663"/>
          <p14:tracePt t="57967" x="7010400" y="2887663"/>
          <p14:tracePt t="58006" x="7026275" y="2879725"/>
          <p14:tracePt t="58015" x="7040563" y="2873375"/>
          <p14:tracePt t="58022" x="7056438" y="2865438"/>
          <p14:tracePt t="58030" x="7078663" y="2849563"/>
          <p14:tracePt t="58038" x="7108825" y="2841625"/>
          <p14:tracePt t="58048" x="7170738" y="2827338"/>
          <p14:tracePt t="58053" x="7223125" y="2811463"/>
          <p14:tracePt t="58064" x="7254875" y="2803525"/>
          <p14:tracePt t="58072" x="7315200" y="2803525"/>
          <p14:tracePt t="58077" x="7369175" y="2797175"/>
          <p14:tracePt t="58086" x="7437438" y="2797175"/>
          <p14:tracePt t="58093" x="7497763" y="2797175"/>
          <p14:tracePt t="58101" x="7543800" y="2797175"/>
          <p14:tracePt t="58109" x="7597775" y="2797175"/>
          <p14:tracePt t="58117" x="7635875" y="2797175"/>
          <p14:tracePt t="58124" x="7658100" y="2803525"/>
          <p14:tracePt t="58132" x="7688263" y="2803525"/>
          <p14:tracePt t="58140" x="7718425" y="2811463"/>
          <p14:tracePt t="58148" x="7742238" y="2819400"/>
          <p14:tracePt t="58156" x="7756525" y="2819400"/>
          <p14:tracePt t="58164" x="7764463" y="2819400"/>
          <p14:tracePt t="58172" x="7780338" y="2819400"/>
          <p14:tracePt t="58188" x="7788275" y="2819400"/>
          <p14:tracePt t="58220" x="7764463" y="2819400"/>
          <p14:tracePt t="58227" x="7726363" y="2819400"/>
          <p14:tracePt t="58235" x="7666038" y="2819400"/>
          <p14:tracePt t="58243" x="7589838" y="2819400"/>
          <p14:tracePt t="58251" x="7413625" y="2827338"/>
          <p14:tracePt t="58259" x="7239000" y="2841625"/>
          <p14:tracePt t="58267" x="7018338" y="2873375"/>
          <p14:tracePt t="58275" x="6569075" y="2941638"/>
          <p14:tracePt t="58283" x="6210300" y="2994025"/>
          <p14:tracePt t="58291" x="5837238" y="3063875"/>
          <p14:tracePt t="58299" x="5646738" y="3108325"/>
          <p14:tracePt t="58306" x="5249863" y="3192463"/>
          <p14:tracePt t="58315" x="4868863" y="3268663"/>
          <p14:tracePt t="58322" x="4511675" y="3336925"/>
          <p14:tracePt t="58331" x="4175125" y="3406775"/>
          <p14:tracePt t="58338" x="3863975" y="3459163"/>
          <p14:tracePt t="58348" x="3749675" y="3467100"/>
          <p14:tracePt t="58354" x="3527425" y="3497263"/>
          <p14:tracePt t="58364" x="3459163" y="3513138"/>
          <p14:tracePt t="58370" x="3298825" y="3521075"/>
          <p14:tracePt t="58381" x="3192463" y="3527425"/>
          <p14:tracePt t="58535" x="3178175" y="3527425"/>
          <p14:tracePt t="58544" x="3116263" y="3527425"/>
          <p14:tracePt t="58552" x="3055938" y="3527425"/>
          <p14:tracePt t="58559" x="2979738" y="3521075"/>
          <p14:tracePt t="58567" x="2903538" y="3513138"/>
          <p14:tracePt t="58575" x="2819400" y="3513138"/>
          <p14:tracePt t="58583" x="2759075" y="3497263"/>
          <p14:tracePt t="58592" x="2689225" y="3482975"/>
          <p14:tracePt t="58603" x="2628900" y="3467100"/>
          <p14:tracePt t="58610" x="2582863" y="3451225"/>
          <p14:tracePt t="58617" x="2492375" y="3413125"/>
          <p14:tracePt t="58623" x="2422525" y="3375025"/>
          <p14:tracePt t="58631" x="2362200" y="3336925"/>
          <p14:tracePt t="58639" x="2316163" y="3298825"/>
          <p14:tracePt t="58648" x="2316163" y="3284538"/>
          <p14:tracePt t="58654" x="2286000" y="3246438"/>
          <p14:tracePt t="58664" x="2278063" y="3216275"/>
          <p14:tracePt t="58670" x="2278063" y="3192463"/>
          <p14:tracePt t="58681" x="2286000" y="3178175"/>
          <p14:tracePt t="58686" x="2308225" y="3154363"/>
          <p14:tracePt t="58697" x="2354263" y="3132138"/>
          <p14:tracePt t="58702" x="2408238" y="3116263"/>
          <p14:tracePt t="58714" x="2476500" y="3101975"/>
          <p14:tracePt t="58718" x="2560638" y="3101975"/>
          <p14:tracePt t="58730" x="2667000" y="3086100"/>
          <p14:tracePt t="58734" x="2773363" y="3078163"/>
          <p14:tracePt t="58748" x="2917825" y="3078163"/>
          <p14:tracePt t="58750" x="3162300" y="3078163"/>
          <p14:tracePt t="58764" x="3246438" y="3078163"/>
          <p14:tracePt t="58766" x="3398838" y="3094038"/>
          <p14:tracePt t="58781" x="3527425" y="3124200"/>
          <p14:tracePt t="58782" x="3657600" y="3170238"/>
          <p14:tracePt t="58789" x="3695700" y="3192463"/>
          <p14:tracePt t="58798" x="3787775" y="3246438"/>
          <p14:tracePt t="58805" x="3848100" y="3292475"/>
          <p14:tracePt t="58815" x="3908425" y="3352800"/>
          <p14:tracePt t="58820" x="3946525" y="3398838"/>
          <p14:tracePt t="58830" x="3978275" y="3451225"/>
          <p14:tracePt t="58836" x="3992563" y="3489325"/>
          <p14:tracePt t="58847" x="4000500" y="3535363"/>
          <p14:tracePt t="58852" x="4000500" y="3581400"/>
          <p14:tracePt t="58866" x="4000500" y="3665538"/>
          <p14:tracePt t="58869" x="3992563" y="3717925"/>
          <p14:tracePt t="58882" x="3962400" y="3779838"/>
          <p14:tracePt t="58886" x="3946525" y="3810000"/>
          <p14:tracePt t="58897" x="3916363" y="3863975"/>
          <p14:tracePt t="58901" x="3878263" y="3924300"/>
          <p14:tracePt t="58915" x="3848100" y="3978275"/>
          <p14:tracePt t="58917" x="3825875" y="4030663"/>
          <p14:tracePt t="58931" x="3810000" y="4068763"/>
          <p14:tracePt t="58931" x="3802063" y="4114800"/>
          <p14:tracePt t="58939" x="3802063" y="4137025"/>
          <p14:tracePt t="58948" x="3802063" y="4168775"/>
          <p14:tracePt t="58955" x="3802063" y="4183063"/>
          <p14:tracePt t="58964" x="3832225" y="4206875"/>
          <p14:tracePt t="58971" x="3886200" y="4229100"/>
          <p14:tracePt t="58981" x="3946525" y="4237038"/>
          <p14:tracePt t="58986" x="4092575" y="4244975"/>
          <p14:tracePt t="58997" x="4229100" y="4244975"/>
          <p14:tracePt t="59002" x="4411663" y="4244975"/>
          <p14:tracePt t="59014" x="4625975" y="4221163"/>
          <p14:tracePt t="59018" x="4854575" y="4191000"/>
          <p14:tracePt t="59030" x="5121275" y="4152900"/>
          <p14:tracePt t="59034" x="5349875" y="4122738"/>
          <p14:tracePt t="59047" x="5456238" y="4114800"/>
          <p14:tracePt t="59051" x="5676900" y="4098925"/>
          <p14:tracePt t="59064" x="5851525" y="4084638"/>
          <p14:tracePt t="59067" x="5913438" y="4076700"/>
          <p14:tracePt t="59081" x="6027738" y="4068763"/>
          <p14:tracePt t="59082" x="6118225" y="4068763"/>
          <p14:tracePt t="59089" x="6142038" y="4068763"/>
          <p14:tracePt t="59098" x="6194425" y="4060825"/>
          <p14:tracePt t="59105" x="6226175" y="4060825"/>
          <p14:tracePt t="59115" x="6248400" y="4060825"/>
          <p14:tracePt t="59121" x="6264275" y="4060825"/>
          <p14:tracePt t="59137" x="6270625" y="4060825"/>
          <p14:tracePt t="59148" x="6270625" y="4054475"/>
          <p14:tracePt t="59184" x="6264275" y="4046538"/>
          <p14:tracePt t="59208" x="6256338" y="4046538"/>
          <p14:tracePt t="59232" x="6256338" y="4038600"/>
          <p14:tracePt t="59255" x="6264275" y="4030663"/>
          <p14:tracePt t="59265" x="6270625" y="4030663"/>
          <p14:tracePt t="59271" x="6278563" y="4022725"/>
          <p14:tracePt t="59281" x="6286500" y="4016375"/>
          <p14:tracePt t="59287" x="6294438" y="4008438"/>
          <p14:tracePt t="59298" x="6302375" y="4008438"/>
          <p14:tracePt t="59303" x="6308725" y="4000500"/>
          <p14:tracePt t="59311" x="6316663" y="4000500"/>
          <p14:tracePt t="59327" x="6316663" y="3992563"/>
          <p14:tracePt t="59334" x="6324600" y="3992563"/>
          <p14:tracePt t="59342" x="6324600" y="3984625"/>
          <p14:tracePt t="59350" x="6324600" y="3978275"/>
          <p14:tracePt t="59358" x="6332538" y="3954463"/>
          <p14:tracePt t="59366" x="6332538" y="3908425"/>
          <p14:tracePt t="59374" x="6340475" y="3856038"/>
          <p14:tracePt t="59382" x="6340475" y="3771900"/>
          <p14:tracePt t="59390" x="6340475" y="3619500"/>
          <p14:tracePt t="59400" x="6340475" y="3475038"/>
          <p14:tracePt t="59406" x="6324600" y="3406775"/>
          <p14:tracePt t="59415" x="6302375" y="3260725"/>
          <p14:tracePt t="59421" x="6286500" y="3192463"/>
          <p14:tracePt t="59431" x="6264275" y="3086100"/>
          <p14:tracePt t="59437" x="6256338" y="3048000"/>
          <p14:tracePt t="59448" x="6232525" y="2979738"/>
          <p14:tracePt t="59453" x="6218238" y="2933700"/>
          <p14:tracePt t="59464" x="6218238" y="2903538"/>
          <p14:tracePt t="59469" x="6210300" y="2887663"/>
          <p14:tracePt t="59481" x="6202363" y="2873375"/>
          <p14:tracePt t="59485" x="6202363" y="2865438"/>
          <p14:tracePt t="59501" x="6194425" y="2865438"/>
          <p14:tracePt t="59514" x="6188075" y="2857500"/>
          <p14:tracePt t="59518" x="6180138" y="2857500"/>
          <p14:tracePt t="59530" x="6164263" y="2857500"/>
          <p14:tracePt t="59533" x="6149975" y="2857500"/>
          <p14:tracePt t="59548" x="6126163" y="2857500"/>
          <p14:tracePt t="59548" x="6096000" y="2849563"/>
          <p14:tracePt t="59556" x="6035675" y="2849563"/>
          <p14:tracePt t="59565" x="5989638" y="2841625"/>
          <p14:tracePt t="59571" x="5905500" y="2835275"/>
          <p14:tracePt t="59581" x="5737225" y="2819400"/>
          <p14:tracePt t="59587" x="5600700" y="2803525"/>
          <p14:tracePt t="59599" x="5418138" y="2803525"/>
          <p14:tracePt t="59603" x="5227638" y="2797175"/>
          <p14:tracePt t="59614" x="5013325" y="2789238"/>
          <p14:tracePt t="59619" x="4914900" y="2789238"/>
          <p14:tracePt t="59633" x="4724400" y="2781300"/>
          <p14:tracePt t="59636" x="4556125" y="2773363"/>
          <p14:tracePt t="59647" x="4495800" y="2765425"/>
          <p14:tracePt t="59651" x="4359275" y="2759075"/>
          <p14:tracePt t="59664" x="4259263" y="2751138"/>
          <p14:tracePt t="59669" x="4229100" y="2743200"/>
          <p14:tracePt t="59681" x="4168775" y="2735263"/>
          <p14:tracePt t="59685" x="4130675" y="2727325"/>
          <p14:tracePt t="59698" x="4098925" y="2720975"/>
          <p14:tracePt t="59699" x="4084638" y="2713038"/>
          <p14:tracePt t="59706" x="4076700" y="2713038"/>
          <p14:tracePt t="59714" x="4068763" y="2705100"/>
          <p14:tracePt t="59722" x="4060825" y="2705100"/>
          <p14:tracePt t="59731" x="4060825" y="2697163"/>
          <p14:tracePt t="59747" x="4060825" y="2689225"/>
          <p14:tracePt t="59753" x="4060825" y="2682875"/>
          <p14:tracePt t="59764" x="4060825" y="2667000"/>
          <p14:tracePt t="59769" x="4060825" y="2644775"/>
          <p14:tracePt t="59777" x="4060825" y="2620963"/>
          <p14:tracePt t="59785" x="4054475" y="2590800"/>
          <p14:tracePt t="59793" x="4038600" y="2560638"/>
          <p14:tracePt t="59801" x="4016375" y="2522538"/>
          <p14:tracePt t="59809" x="3992563" y="2484438"/>
          <p14:tracePt t="59817" x="3962400" y="2446338"/>
          <p14:tracePt t="59825" x="3902075" y="2392363"/>
          <p14:tracePt t="59833" x="3840163" y="2354263"/>
          <p14:tracePt t="59841" x="3763963" y="2316163"/>
          <p14:tracePt t="59849" x="3687763" y="2293938"/>
          <p14:tracePt t="59856" x="3589338" y="2263775"/>
          <p14:tracePt t="59865" x="3489325" y="2239963"/>
          <p14:tracePt t="59872" x="3375025" y="2217738"/>
          <p14:tracePt t="59881" x="3268663" y="2193925"/>
          <p14:tracePt t="59888" x="3162300" y="2187575"/>
          <p14:tracePt t="59898" x="3048000" y="2187575"/>
          <p14:tracePt t="59904" x="2941638" y="2187575"/>
          <p14:tracePt t="59914" x="2835275" y="2187575"/>
          <p14:tracePt t="59920" x="2735263" y="2187575"/>
          <p14:tracePt t="59931" x="2689225" y="2187575"/>
          <p14:tracePt t="59936" x="2613025" y="2193925"/>
          <p14:tracePt t="59947" x="2536825" y="2201863"/>
          <p14:tracePt t="59952" x="2476500" y="2209800"/>
          <p14:tracePt t="59964" x="2454275" y="2209800"/>
          <p14:tracePt t="59967" x="2416175" y="2217738"/>
          <p14:tracePt t="59981" x="2384425" y="2217738"/>
          <p14:tracePt t="59984" x="2362200" y="2217738"/>
          <p14:tracePt t="59997" x="2346325" y="2217738"/>
          <p14:tracePt t="60014" x="2339975" y="2217738"/>
          <p14:tracePt t="61004" x="2346325" y="2225675"/>
          <p14:tracePt t="61011" x="2400300" y="2270125"/>
          <p14:tracePt t="61019" x="2454275" y="2324100"/>
          <p14:tracePt t="61027" x="2536825" y="2400300"/>
          <p14:tracePt t="61034" x="2628900" y="2484438"/>
          <p14:tracePt t="61042" x="2720975" y="2574925"/>
          <p14:tracePt t="61050" x="2917825" y="2773363"/>
          <p14:tracePt t="61058" x="3124200" y="2987675"/>
          <p14:tracePt t="61066" x="3322638" y="3200400"/>
          <p14:tracePt t="61074" x="3497263" y="3398838"/>
          <p14:tracePt t="61082" x="3679825" y="3589338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15AFB3C-13D9-E67E-1E7B-8D615B92C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9" y="452718"/>
            <a:ext cx="7384967" cy="140053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Cipher – Rotated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8BA722-8D6A-F5B4-6623-2A9602253FFC}"/>
              </a:ext>
            </a:extLst>
          </p:cNvPr>
          <p:cNvSpPr txBox="1"/>
          <p:nvPr/>
        </p:nvSpPr>
        <p:spPr>
          <a:xfrm>
            <a:off x="2393798" y="1812560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01AEE7C-4D09-6B01-DA2B-A4627A88FEC3}"/>
              </a:ext>
            </a:extLst>
          </p:cNvPr>
          <p:cNvSpPr txBox="1"/>
          <p:nvPr/>
        </p:nvSpPr>
        <p:spPr>
          <a:xfrm>
            <a:off x="3621316" y="1812560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38BA770-A722-DBB2-29B6-9BB8C8B1E0EC}"/>
              </a:ext>
            </a:extLst>
          </p:cNvPr>
          <p:cNvCxnSpPr>
            <a:cxnSpLocks/>
          </p:cNvCxnSpPr>
          <p:nvPr/>
        </p:nvCxnSpPr>
        <p:spPr>
          <a:xfrm flipV="1">
            <a:off x="3040129" y="2667489"/>
            <a:ext cx="620940" cy="2248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65DD016-EBDE-D26F-6C58-C470E65665AF}"/>
              </a:ext>
            </a:extLst>
          </p:cNvPr>
          <p:cNvCxnSpPr>
            <a:cxnSpLocks/>
          </p:cNvCxnSpPr>
          <p:nvPr/>
        </p:nvCxnSpPr>
        <p:spPr>
          <a:xfrm>
            <a:off x="3040129" y="3239536"/>
            <a:ext cx="571025" cy="0"/>
          </a:xfrm>
          <a:prstGeom prst="line">
            <a:avLst/>
          </a:prstGeom>
          <a:ln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94870E1-DF70-104C-6951-B65A85637B31}"/>
              </a:ext>
            </a:extLst>
          </p:cNvPr>
          <p:cNvCxnSpPr>
            <a:cxnSpLocks/>
          </p:cNvCxnSpPr>
          <p:nvPr/>
        </p:nvCxnSpPr>
        <p:spPr>
          <a:xfrm>
            <a:off x="3037682" y="3772279"/>
            <a:ext cx="586082" cy="575076"/>
          </a:xfrm>
          <a:prstGeom prst="line">
            <a:avLst/>
          </a:prstGeom>
          <a:ln>
            <a:solidFill>
              <a:srgbClr val="FFFF00"/>
            </a:solidFill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C548348-5295-9FD7-9CB8-2D32035299C0}"/>
              </a:ext>
            </a:extLst>
          </p:cNvPr>
          <p:cNvCxnSpPr>
            <a:cxnSpLocks/>
          </p:cNvCxnSpPr>
          <p:nvPr/>
        </p:nvCxnSpPr>
        <p:spPr>
          <a:xfrm>
            <a:off x="3040129" y="2157377"/>
            <a:ext cx="581187" cy="2758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6718070-E583-7248-165C-96C5B7EBDCF4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040129" y="2731883"/>
            <a:ext cx="581187" cy="10658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8F660B70-2D15-266A-71EB-23952D9894BC}"/>
              </a:ext>
            </a:extLst>
          </p:cNvPr>
          <p:cNvSpPr/>
          <p:nvPr/>
        </p:nvSpPr>
        <p:spPr>
          <a:xfrm>
            <a:off x="276201" y="2975610"/>
            <a:ext cx="772732" cy="47568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015A160D-8758-32BD-D0A4-6BC3E486D974}"/>
              </a:ext>
            </a:extLst>
          </p:cNvPr>
          <p:cNvSpPr/>
          <p:nvPr/>
        </p:nvSpPr>
        <p:spPr>
          <a:xfrm>
            <a:off x="4223577" y="2057134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023F950-4131-0830-35B2-C699D69A6755}"/>
              </a:ext>
            </a:extLst>
          </p:cNvPr>
          <p:cNvSpPr/>
          <p:nvPr/>
        </p:nvSpPr>
        <p:spPr>
          <a:xfrm>
            <a:off x="4223577" y="2603095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2E25380C-0269-FC4C-361B-8645E51D6D72}"/>
              </a:ext>
            </a:extLst>
          </p:cNvPr>
          <p:cNvSpPr/>
          <p:nvPr/>
        </p:nvSpPr>
        <p:spPr>
          <a:xfrm>
            <a:off x="4223577" y="3149056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6AD0A4CB-081B-3137-2D0F-D6AA3ECFFD5A}"/>
              </a:ext>
            </a:extLst>
          </p:cNvPr>
          <p:cNvSpPr/>
          <p:nvPr/>
        </p:nvSpPr>
        <p:spPr>
          <a:xfrm>
            <a:off x="4212665" y="369501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65369654-3605-57F3-37FC-90106D28F424}"/>
              </a:ext>
            </a:extLst>
          </p:cNvPr>
          <p:cNvSpPr/>
          <p:nvPr/>
        </p:nvSpPr>
        <p:spPr>
          <a:xfrm>
            <a:off x="4201399" y="4240978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B6B43B2E-5FC7-3671-B68A-E99569D91A3A}"/>
              </a:ext>
            </a:extLst>
          </p:cNvPr>
          <p:cNvSpPr/>
          <p:nvPr/>
        </p:nvSpPr>
        <p:spPr>
          <a:xfrm>
            <a:off x="4202226" y="478693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5AB6E4F-39E4-044B-BE92-AA7302B740D0}"/>
              </a:ext>
            </a:extLst>
          </p:cNvPr>
          <p:cNvSpPr txBox="1"/>
          <p:nvPr/>
        </p:nvSpPr>
        <p:spPr>
          <a:xfrm>
            <a:off x="5762024" y="2052166"/>
            <a:ext cx="33819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在前後各加上一層輸入</a:t>
            </a:r>
            <a:r>
              <a:rPr lang="en-US" altLang="zh-TW" dirty="0"/>
              <a:t>/</a:t>
            </a:r>
            <a:r>
              <a:rPr lang="zh-TW" altLang="en-US" dirty="0"/>
              <a:t>回饋層</a:t>
            </a:r>
            <a:endParaRPr lang="en-US" altLang="zh-TW" dirty="0"/>
          </a:p>
          <a:p>
            <a:endParaRPr lang="en-US" altLang="zh-TW" dirty="0">
              <a:solidFill>
                <a:srgbClr val="FFFF00"/>
              </a:solidFill>
            </a:endParaRPr>
          </a:p>
          <a:p>
            <a:r>
              <a:rPr lang="zh-TW" altLang="en-US" dirty="0">
                <a:solidFill>
                  <a:srgbClr val="FFFF00"/>
                </a:solidFill>
              </a:rPr>
              <a:t>輸入 </a:t>
            </a:r>
            <a:r>
              <a:rPr lang="en-US" altLang="zh-TW" dirty="0">
                <a:solidFill>
                  <a:srgbClr val="FFFF00"/>
                </a:solidFill>
              </a:rPr>
              <a:t>1</a:t>
            </a:r>
            <a:r>
              <a:rPr lang="en-US" altLang="zh-TW" baseline="30000" dirty="0">
                <a:solidFill>
                  <a:srgbClr val="FFFF00"/>
                </a:solidFill>
              </a:rPr>
              <a:t>st</a:t>
            </a:r>
            <a:r>
              <a:rPr lang="en-US" altLang="zh-TW" dirty="0">
                <a:solidFill>
                  <a:srgbClr val="FFFF00"/>
                </a:solidFill>
              </a:rPr>
              <a:t> C</a:t>
            </a:r>
            <a:r>
              <a:rPr lang="zh-TW" altLang="en-US" dirty="0">
                <a:solidFill>
                  <a:srgbClr val="FFFF00"/>
                </a:solidFill>
              </a:rPr>
              <a:t> 對應到 </a:t>
            </a:r>
            <a:r>
              <a:rPr lang="en-US" altLang="zh-TW" dirty="0">
                <a:solidFill>
                  <a:srgbClr val="FFFF00"/>
                </a:solidFill>
              </a:rPr>
              <a:t>A</a:t>
            </a:r>
          </a:p>
          <a:p>
            <a:r>
              <a:rPr lang="zh-TW" altLang="en-US" dirty="0">
                <a:solidFill>
                  <a:srgbClr val="FFFF00"/>
                </a:solidFill>
              </a:rPr>
              <a:t>輸入 </a:t>
            </a:r>
            <a:r>
              <a:rPr lang="en-US" altLang="zh-TW" dirty="0">
                <a:solidFill>
                  <a:srgbClr val="FFFF00"/>
                </a:solidFill>
              </a:rPr>
              <a:t>2</a:t>
            </a:r>
            <a:r>
              <a:rPr lang="en-US" altLang="zh-TW" baseline="30000" dirty="0">
                <a:solidFill>
                  <a:srgbClr val="FFFF00"/>
                </a:solidFill>
              </a:rPr>
              <a:t>nd</a:t>
            </a:r>
            <a:r>
              <a:rPr lang="en-US" altLang="zh-TW" dirty="0">
                <a:solidFill>
                  <a:srgbClr val="FFFF00"/>
                </a:solidFill>
              </a:rPr>
              <a:t> C</a:t>
            </a:r>
            <a:r>
              <a:rPr lang="zh-TW" altLang="en-US" dirty="0">
                <a:solidFill>
                  <a:srgbClr val="FFFF00"/>
                </a:solidFill>
              </a:rPr>
              <a:t> 對應到 </a:t>
            </a:r>
            <a:r>
              <a:rPr lang="en-US" altLang="zh-TW" dirty="0">
                <a:solidFill>
                  <a:srgbClr val="FFFF00"/>
                </a:solidFill>
              </a:rPr>
              <a:t>D</a:t>
            </a:r>
          </a:p>
          <a:p>
            <a:endParaRPr lang="en-US" altLang="zh-TW" dirty="0">
              <a:solidFill>
                <a:srgbClr val="FFFF00"/>
              </a:solidFill>
            </a:endParaRPr>
          </a:p>
          <a:p>
            <a:endParaRPr lang="en-US" altLang="zh-TW" dirty="0">
              <a:solidFill>
                <a:srgbClr val="FFFF00"/>
              </a:solidFill>
            </a:endParaRPr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B6597CE7-9E0E-DAD0-07FA-027A769B93FC}"/>
              </a:ext>
            </a:extLst>
          </p:cNvPr>
          <p:cNvSpPr/>
          <p:nvPr/>
        </p:nvSpPr>
        <p:spPr>
          <a:xfrm flipH="1">
            <a:off x="237691" y="3580338"/>
            <a:ext cx="772732" cy="47568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3D16C49-3E04-BB38-F122-EA168A447867}"/>
              </a:ext>
            </a:extLst>
          </p:cNvPr>
          <p:cNvSpPr txBox="1"/>
          <p:nvPr/>
        </p:nvSpPr>
        <p:spPr>
          <a:xfrm>
            <a:off x="7869677" y="26264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2</a:t>
            </a:r>
            <a:endParaRPr kumimoji="1" lang="zh-TW" altLang="en-US" sz="36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947FD9B-95C8-8761-2486-FD1BB7ECCFC2}"/>
              </a:ext>
            </a:extLst>
          </p:cNvPr>
          <p:cNvSpPr txBox="1"/>
          <p:nvPr/>
        </p:nvSpPr>
        <p:spPr>
          <a:xfrm>
            <a:off x="1794615" y="6085546"/>
            <a:ext cx="5835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範例僅用</a:t>
            </a:r>
            <a:r>
              <a:rPr lang="en-US" altLang="zh-TW" dirty="0"/>
              <a:t>6</a:t>
            </a:r>
            <a:r>
              <a:rPr lang="zh-TW" altLang="en-US" dirty="0"/>
              <a:t>個字母進行旋轉</a:t>
            </a:r>
            <a:endParaRPr lang="zh-TW" alt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太陽 11">
            <a:extLst>
              <a:ext uri="{FF2B5EF4-FFF2-40B4-BE49-F238E27FC236}">
                <a16:creationId xmlns:a16="http://schemas.microsoft.com/office/drawing/2014/main" id="{F03B54C2-5953-7782-4BC7-8EF498BC97BB}"/>
              </a:ext>
            </a:extLst>
          </p:cNvPr>
          <p:cNvSpPr/>
          <p:nvPr/>
        </p:nvSpPr>
        <p:spPr>
          <a:xfrm>
            <a:off x="1332661" y="6016898"/>
            <a:ext cx="506627" cy="506627"/>
          </a:xfrm>
          <a:prstGeom prst="su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35EF87A-E486-0D16-97E7-1AD33991CFE8}"/>
              </a:ext>
            </a:extLst>
          </p:cNvPr>
          <p:cNvSpPr txBox="1"/>
          <p:nvPr/>
        </p:nvSpPr>
        <p:spPr>
          <a:xfrm>
            <a:off x="1146339" y="1800338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B5CBA5E-6EE4-8583-B1B0-1EE351550009}"/>
              </a:ext>
            </a:extLst>
          </p:cNvPr>
          <p:cNvSpPr txBox="1"/>
          <p:nvPr/>
        </p:nvSpPr>
        <p:spPr>
          <a:xfrm>
            <a:off x="4773234" y="1774252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95C7208-C912-692A-6A5C-DF3A27715BD6}"/>
              </a:ext>
            </a:extLst>
          </p:cNvPr>
          <p:cNvSpPr/>
          <p:nvPr/>
        </p:nvSpPr>
        <p:spPr>
          <a:xfrm>
            <a:off x="5375495" y="2018826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BDAC854-7371-D32F-537F-D0F4B31656DE}"/>
              </a:ext>
            </a:extLst>
          </p:cNvPr>
          <p:cNvSpPr/>
          <p:nvPr/>
        </p:nvSpPr>
        <p:spPr>
          <a:xfrm>
            <a:off x="5375495" y="256478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34C18639-A908-3FD3-D28F-7444205E0CB5}"/>
              </a:ext>
            </a:extLst>
          </p:cNvPr>
          <p:cNvSpPr/>
          <p:nvPr/>
        </p:nvSpPr>
        <p:spPr>
          <a:xfrm>
            <a:off x="5375495" y="3110748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C6DF9AC8-2915-485B-0C50-D8BCB44FBBD3}"/>
              </a:ext>
            </a:extLst>
          </p:cNvPr>
          <p:cNvSpPr/>
          <p:nvPr/>
        </p:nvSpPr>
        <p:spPr>
          <a:xfrm>
            <a:off x="5364583" y="3656709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6F0C1F2-8EC1-E623-41DD-71879150A697}"/>
              </a:ext>
            </a:extLst>
          </p:cNvPr>
          <p:cNvSpPr/>
          <p:nvPr/>
        </p:nvSpPr>
        <p:spPr>
          <a:xfrm>
            <a:off x="5353317" y="4202670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99E5674-4A4F-9194-48A7-0341FA72C576}"/>
              </a:ext>
            </a:extLst>
          </p:cNvPr>
          <p:cNvSpPr/>
          <p:nvPr/>
        </p:nvSpPr>
        <p:spPr>
          <a:xfrm>
            <a:off x="5354144" y="4748629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2" name="肘形接點 31">
            <a:extLst>
              <a:ext uri="{FF2B5EF4-FFF2-40B4-BE49-F238E27FC236}">
                <a16:creationId xmlns:a16="http://schemas.microsoft.com/office/drawing/2014/main" id="{1F2AFF88-1E04-AAF5-34F4-7FB413915FF2}"/>
              </a:ext>
            </a:extLst>
          </p:cNvPr>
          <p:cNvCxnSpPr>
            <a:stCxn id="16" idx="6"/>
            <a:endCxn id="17" idx="6"/>
          </p:cNvCxnSpPr>
          <p:nvPr/>
        </p:nvCxnSpPr>
        <p:spPr>
          <a:xfrm>
            <a:off x="5504283" y="2083220"/>
            <a:ext cx="12700" cy="545961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37A46A5B-001F-7421-101D-BFCFB892937B}"/>
              </a:ext>
            </a:extLst>
          </p:cNvPr>
          <p:cNvCxnSpPr>
            <a:cxnSpLocks/>
            <a:stCxn id="18" idx="6"/>
            <a:endCxn id="28" idx="6"/>
          </p:cNvCxnSpPr>
          <p:nvPr/>
        </p:nvCxnSpPr>
        <p:spPr>
          <a:xfrm flipH="1">
            <a:off x="5482105" y="3175142"/>
            <a:ext cx="22178" cy="1091922"/>
          </a:xfrm>
          <a:prstGeom prst="bentConnector3">
            <a:avLst>
              <a:gd name="adj1" fmla="val -1030751"/>
            </a:avLst>
          </a:prstGeom>
          <a:ln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E7719B1F-9DEE-70A6-D0FC-CA98B0A6A32A}"/>
              </a:ext>
            </a:extLst>
          </p:cNvPr>
          <p:cNvCxnSpPr>
            <a:cxnSpLocks/>
            <a:stCxn id="20" idx="6"/>
            <a:endCxn id="29" idx="6"/>
          </p:cNvCxnSpPr>
          <p:nvPr/>
        </p:nvCxnSpPr>
        <p:spPr>
          <a:xfrm flipH="1">
            <a:off x="5482932" y="3721103"/>
            <a:ext cx="10439" cy="1091920"/>
          </a:xfrm>
          <a:prstGeom prst="bentConnector3">
            <a:avLst>
              <a:gd name="adj1" fmla="val -4951854"/>
            </a:avLst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BDE60E4-8A1E-FE49-5ED1-5B05B2BCA227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4352365" y="2121528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9042AF27-70EC-0354-CD56-75CA70411092}"/>
              </a:ext>
            </a:extLst>
          </p:cNvPr>
          <p:cNvCxnSpPr>
            <a:cxnSpLocks/>
          </p:cNvCxnSpPr>
          <p:nvPr/>
        </p:nvCxnSpPr>
        <p:spPr>
          <a:xfrm>
            <a:off x="4352365" y="2667489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19656FED-3F1B-D915-CFAF-BFA045FAA84D}"/>
              </a:ext>
            </a:extLst>
          </p:cNvPr>
          <p:cNvCxnSpPr>
            <a:cxnSpLocks/>
          </p:cNvCxnSpPr>
          <p:nvPr/>
        </p:nvCxnSpPr>
        <p:spPr>
          <a:xfrm>
            <a:off x="4352365" y="3239536"/>
            <a:ext cx="44128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059CABA9-C298-7B96-D319-EF95BBB84BC9}"/>
              </a:ext>
            </a:extLst>
          </p:cNvPr>
          <p:cNvCxnSpPr>
            <a:cxnSpLocks/>
          </p:cNvCxnSpPr>
          <p:nvPr/>
        </p:nvCxnSpPr>
        <p:spPr>
          <a:xfrm>
            <a:off x="4352365" y="3772279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49B98975-3E21-C1A2-D7F5-D86565B92A70}"/>
              </a:ext>
            </a:extLst>
          </p:cNvPr>
          <p:cNvCxnSpPr>
            <a:cxnSpLocks/>
          </p:cNvCxnSpPr>
          <p:nvPr/>
        </p:nvCxnSpPr>
        <p:spPr>
          <a:xfrm>
            <a:off x="4341453" y="4305372"/>
            <a:ext cx="44128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76BD72E5-5908-FA5D-CCC2-FC8082E9D462}"/>
              </a:ext>
            </a:extLst>
          </p:cNvPr>
          <p:cNvCxnSpPr>
            <a:cxnSpLocks/>
          </p:cNvCxnSpPr>
          <p:nvPr/>
        </p:nvCxnSpPr>
        <p:spPr>
          <a:xfrm>
            <a:off x="4330187" y="4851331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6A0FB744-2A0A-A2E3-4A52-5042E7D7A193}"/>
              </a:ext>
            </a:extLst>
          </p:cNvPr>
          <p:cNvCxnSpPr>
            <a:cxnSpLocks/>
          </p:cNvCxnSpPr>
          <p:nvPr/>
        </p:nvCxnSpPr>
        <p:spPr>
          <a:xfrm>
            <a:off x="1876975" y="2157377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6FFEEF2-2215-8780-34EB-C39C1AAD8985}"/>
              </a:ext>
            </a:extLst>
          </p:cNvPr>
          <p:cNvCxnSpPr>
            <a:cxnSpLocks/>
          </p:cNvCxnSpPr>
          <p:nvPr/>
        </p:nvCxnSpPr>
        <p:spPr>
          <a:xfrm>
            <a:off x="1876975" y="2703338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4C74E0F0-C8B4-B0AD-E555-ECDD69EEFC16}"/>
              </a:ext>
            </a:extLst>
          </p:cNvPr>
          <p:cNvCxnSpPr>
            <a:cxnSpLocks/>
          </p:cNvCxnSpPr>
          <p:nvPr/>
        </p:nvCxnSpPr>
        <p:spPr>
          <a:xfrm>
            <a:off x="1876975" y="3275385"/>
            <a:ext cx="44128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712915AA-C68C-D77F-DE94-E70D6DB80EBC}"/>
              </a:ext>
            </a:extLst>
          </p:cNvPr>
          <p:cNvCxnSpPr>
            <a:cxnSpLocks/>
          </p:cNvCxnSpPr>
          <p:nvPr/>
        </p:nvCxnSpPr>
        <p:spPr>
          <a:xfrm>
            <a:off x="1876975" y="3808128"/>
            <a:ext cx="44128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80121844-3E7F-EFA2-29A0-125026B9CF88}"/>
              </a:ext>
            </a:extLst>
          </p:cNvPr>
          <p:cNvCxnSpPr>
            <a:cxnSpLocks/>
          </p:cNvCxnSpPr>
          <p:nvPr/>
        </p:nvCxnSpPr>
        <p:spPr>
          <a:xfrm>
            <a:off x="1866063" y="4341221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9AE80EC5-70E6-DF30-E7C0-4F86165CA4D7}"/>
              </a:ext>
            </a:extLst>
          </p:cNvPr>
          <p:cNvCxnSpPr>
            <a:cxnSpLocks/>
          </p:cNvCxnSpPr>
          <p:nvPr/>
        </p:nvCxnSpPr>
        <p:spPr>
          <a:xfrm>
            <a:off x="1854797" y="4887180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0A9A3E1D-B4D0-1C96-F081-543BCA00A74D}"/>
              </a:ext>
            </a:extLst>
          </p:cNvPr>
          <p:cNvCxnSpPr>
            <a:cxnSpLocks/>
          </p:cNvCxnSpPr>
          <p:nvPr/>
        </p:nvCxnSpPr>
        <p:spPr>
          <a:xfrm flipV="1">
            <a:off x="3024377" y="2185922"/>
            <a:ext cx="625025" cy="2184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75C1EEA3-2864-6CBC-65D5-9297E404E1FF}"/>
              </a:ext>
            </a:extLst>
          </p:cNvPr>
          <p:cNvSpPr txBox="1"/>
          <p:nvPr/>
        </p:nvSpPr>
        <p:spPr>
          <a:xfrm>
            <a:off x="1678921" y="1212163"/>
            <a:ext cx="7269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經過一次輸入後，</a:t>
            </a:r>
            <a:r>
              <a:rPr lang="zh-TW" altLang="en-US" sz="2400" dirty="0">
                <a:solidFill>
                  <a:srgbClr val="FFFF00"/>
                </a:solidFill>
              </a:rPr>
              <a:t>旋轉了</a:t>
            </a:r>
            <a:r>
              <a:rPr lang="zh-TW" altLang="en-US" sz="2400" dirty="0"/>
              <a:t> （中間對應關係不變）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414073C7-F8BF-D84E-5D1C-0DD8A3D29297}"/>
              </a:ext>
            </a:extLst>
          </p:cNvPr>
          <p:cNvSpPr txBox="1"/>
          <p:nvPr/>
        </p:nvSpPr>
        <p:spPr>
          <a:xfrm>
            <a:off x="4055979" y="1017519"/>
            <a:ext cx="946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FF00"/>
                </a:solidFill>
              </a:rPr>
              <a:t>Rotor</a:t>
            </a:r>
            <a:endParaRPr lang="zh-TW" altLang="en-US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430678D0-210E-3E07-CB96-00775B667748}"/>
              </a:ext>
            </a:extLst>
          </p:cNvPr>
          <p:cNvSpPr txBox="1"/>
          <p:nvPr/>
        </p:nvSpPr>
        <p:spPr>
          <a:xfrm>
            <a:off x="2826057" y="5129544"/>
            <a:ext cx="10245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u="sng" dirty="0">
                <a:solidFill>
                  <a:srgbClr val="FFFF00"/>
                </a:solidFill>
                <a:highlight>
                  <a:srgbClr val="000000"/>
                </a:highlight>
              </a:rPr>
              <a:t>[Rotor]</a:t>
            </a:r>
            <a:endParaRPr lang="zh-TW" altLang="en-US" sz="2000" dirty="0">
              <a:highlight>
                <a:srgbClr val="000000"/>
              </a:highlight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091D6B8-11B7-F48E-01BD-258D1CD38057}"/>
              </a:ext>
            </a:extLst>
          </p:cNvPr>
          <p:cNvSpPr txBox="1"/>
          <p:nvPr/>
        </p:nvSpPr>
        <p:spPr>
          <a:xfrm>
            <a:off x="6328816" y="3963850"/>
            <a:ext cx="33376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對應表</a:t>
            </a:r>
            <a:endParaRPr lang="en-US" altLang="zh-TW" dirty="0"/>
          </a:p>
          <a:p>
            <a:r>
              <a:rPr lang="en-US" altLang="zh-TW" dirty="0"/>
              <a:t>Rotor: CAEDFB</a:t>
            </a:r>
          </a:p>
          <a:p>
            <a:r>
              <a:rPr lang="en-US" altLang="zh-TW" dirty="0"/>
              <a:t>Reflector: BAEFCD</a:t>
            </a:r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1C4B7274-79D4-3903-0D6C-CD19EEE282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9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49"/>
    </mc:Choice>
    <mc:Fallback xmlns="">
      <p:transition spd="slow" advTm="66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37" x="3673475" y="3559175"/>
          <p14:tracePt t="3461" x="3611563" y="3413125"/>
          <p14:tracePt t="3469" x="3573463" y="3360738"/>
          <p14:tracePt t="3474" x="3535363" y="3314700"/>
          <p14:tracePt t="3484" x="3489325" y="3254375"/>
          <p14:tracePt t="3490" x="3444875" y="3200400"/>
          <p14:tracePt t="3498" x="3390900" y="3146425"/>
          <p14:tracePt t="3507" x="3276600" y="3048000"/>
          <p14:tracePt t="3519" x="3170238" y="2971800"/>
          <p14:tracePt t="3523" x="3063875" y="2911475"/>
          <p14:tracePt t="3535" x="2955925" y="2865438"/>
          <p14:tracePt t="3538" x="2911475" y="2849563"/>
          <p14:tracePt t="3551" x="2827338" y="2827338"/>
          <p14:tracePt t="3557" x="2751138" y="2811463"/>
          <p14:tracePt t="3568" x="2720975" y="2811463"/>
          <p14:tracePt t="3571" x="2674938" y="2803525"/>
          <p14:tracePt t="3586" x="2636838" y="2803525"/>
          <p14:tracePt t="3586" x="2613025" y="2803525"/>
          <p14:tracePt t="3592" x="2606675" y="2803525"/>
          <p14:tracePt t="3602" x="2598738" y="2803525"/>
          <p14:tracePt t="3758" x="2590800" y="2811463"/>
          <p14:tracePt t="3768" x="2560638" y="2835275"/>
          <p14:tracePt t="3774" x="2522538" y="2865438"/>
          <p14:tracePt t="3785" x="2476500" y="2903538"/>
          <p14:tracePt t="3790" x="2430463" y="2933700"/>
          <p14:tracePt t="3798" x="2392363" y="2963863"/>
          <p14:tracePt t="3806" x="2316163" y="3009900"/>
          <p14:tracePt t="3814" x="2239963" y="3055938"/>
          <p14:tracePt t="3821" x="2149475" y="3101975"/>
          <p14:tracePt t="3830" x="2111375" y="3116263"/>
          <p14:tracePt t="3838" x="2041525" y="3140075"/>
          <p14:tracePt t="3845" x="1973263" y="3162300"/>
          <p14:tracePt t="3854" x="1920875" y="3178175"/>
          <p14:tracePt t="3861" x="1897063" y="3184525"/>
          <p14:tracePt t="3869" x="1858963" y="3200400"/>
          <p14:tracePt t="3877" x="1828800" y="3208338"/>
          <p14:tracePt t="3886" x="1806575" y="3208338"/>
          <p14:tracePt t="3893" x="1790700" y="3208338"/>
          <p14:tracePt t="3902" x="1774825" y="3216275"/>
          <p14:tracePt t="3909" x="1768475" y="3216275"/>
          <p14:tracePt t="3918" x="1760538" y="3216275"/>
          <p14:tracePt t="3924" x="1752600" y="3222625"/>
          <p14:tracePt t="3935" x="1744663" y="3222625"/>
          <p14:tracePt t="3940" x="1736725" y="3222625"/>
          <p14:tracePt t="3956" x="1730375" y="3222625"/>
          <p14:tracePt t="3968" x="1722438" y="3222625"/>
          <p14:tracePt t="3972" x="1706563" y="3222625"/>
          <p14:tracePt t="3984" x="1698625" y="3222625"/>
          <p14:tracePt t="3988" x="1692275" y="3222625"/>
          <p14:tracePt t="4002" x="1676400" y="3222625"/>
          <p14:tracePt t="4005" x="1660525" y="3230563"/>
          <p14:tracePt t="4018" x="1638300" y="3230563"/>
          <p14:tracePt t="4020" x="1616075" y="3230563"/>
          <p14:tracePt t="4036" x="1608138" y="3230563"/>
          <p14:tracePt t="4036" x="1577975" y="3238500"/>
          <p14:tracePt t="4043" x="1570038" y="3238500"/>
          <p14:tracePt t="4052" x="1546225" y="3238500"/>
          <p14:tracePt t="4059" x="1531938" y="3238500"/>
          <p14:tracePt t="4069" x="1508125" y="3238500"/>
          <p14:tracePt t="4074" x="1501775" y="3238500"/>
          <p14:tracePt t="4085" x="1485900" y="3238500"/>
          <p14:tracePt t="4090" x="1470025" y="3238500"/>
          <p14:tracePt t="4101" x="1463675" y="3238500"/>
          <p14:tracePt t="4106" x="1455738" y="3238500"/>
          <p14:tracePt t="4118" x="1447800" y="3238500"/>
          <p14:tracePt t="4123" x="1439863" y="3238500"/>
          <p14:tracePt t="4138" x="1431925" y="3238500"/>
          <p14:tracePt t="4193" x="1439863" y="3238500"/>
          <p14:tracePt t="4234" x="1439863" y="3230563"/>
          <p14:tracePt t="5024" x="1447800" y="3230563"/>
          <p14:tracePt t="5036" x="1485900" y="3230563"/>
          <p14:tracePt t="5040" x="1531938" y="3230563"/>
          <p14:tracePt t="5047" x="1584325" y="3222625"/>
          <p14:tracePt t="5055" x="1654175" y="3208338"/>
          <p14:tracePt t="5063" x="1736725" y="3192463"/>
          <p14:tracePt t="5071" x="1897063" y="3146425"/>
          <p14:tracePt t="5079" x="2087563" y="3108325"/>
          <p14:tracePt t="5087" x="2293938" y="3055938"/>
          <p14:tracePt t="5095" x="2384425" y="3025775"/>
          <p14:tracePt t="5103" x="2582863" y="2963863"/>
          <p14:tracePt t="5111" x="2751138" y="2911475"/>
          <p14:tracePt t="5119" x="2811463" y="2879725"/>
          <p14:tracePt t="5126" x="2933700" y="2835275"/>
          <p14:tracePt t="5135" x="3032125" y="2789238"/>
          <p14:tracePt t="5142" x="3101975" y="2751138"/>
          <p14:tracePt t="5152" x="3124200" y="2735263"/>
          <p14:tracePt t="5158" x="3162300" y="2713038"/>
          <p14:tracePt t="5168" x="3192463" y="2689225"/>
          <p14:tracePt t="5174" x="3216275" y="2674938"/>
          <p14:tracePt t="5185" x="3222625" y="2659063"/>
          <p14:tracePt t="5190" x="3230563" y="2651125"/>
          <p14:tracePt t="5201" x="3238500" y="2644775"/>
          <p14:tracePt t="5206" x="3238500" y="2636838"/>
          <p14:tracePt t="5218" x="3238500" y="2628900"/>
          <p14:tracePt t="5235" x="3238500" y="2620963"/>
          <p14:tracePt t="5292" x="3254375" y="2620963"/>
          <p14:tracePt t="5302" x="3268663" y="2620963"/>
          <p14:tracePt t="5308" x="3284538" y="2620963"/>
          <p14:tracePt t="5318" x="3298825" y="2620963"/>
          <p14:tracePt t="5324" x="3314700" y="2620963"/>
          <p14:tracePt t="5334" x="3336925" y="2636838"/>
          <p14:tracePt t="5340" x="3360738" y="2644775"/>
          <p14:tracePt t="5348" x="3398838" y="2651125"/>
          <p14:tracePt t="5356" x="3429000" y="2667000"/>
          <p14:tracePt t="5363" x="3467100" y="2682875"/>
          <p14:tracePt t="5372" x="3505200" y="2697163"/>
          <p14:tracePt t="5379" x="3543300" y="2720975"/>
          <p14:tracePt t="5387" x="3581400" y="2751138"/>
          <p14:tracePt t="5395" x="3619500" y="2781300"/>
          <p14:tracePt t="5403" x="3657600" y="2819400"/>
          <p14:tracePt t="5411" x="3687763" y="2857500"/>
          <p14:tracePt t="5419" x="3717925" y="2911475"/>
          <p14:tracePt t="5427" x="3771900" y="3001963"/>
          <p14:tracePt t="5435" x="3794125" y="3070225"/>
          <p14:tracePt t="5442" x="3817938" y="3154363"/>
          <p14:tracePt t="5452" x="3840163" y="3238500"/>
          <p14:tracePt t="5458" x="3856038" y="3336925"/>
          <p14:tracePt t="5468" x="3856038" y="3436938"/>
          <p14:tracePt t="5479" x="3863975" y="3535363"/>
          <p14:tracePt t="5485" x="3870325" y="3649663"/>
          <p14:tracePt t="5490" x="3870325" y="3756025"/>
          <p14:tracePt t="5501" x="3870325" y="3878263"/>
          <p14:tracePt t="5506" x="3856038" y="4000500"/>
          <p14:tracePt t="5518" x="3832225" y="4106863"/>
          <p14:tracePt t="5522" x="3802063" y="4229100"/>
          <p14:tracePt t="5535" x="3756025" y="4359275"/>
          <p14:tracePt t="5538" x="3711575" y="4479925"/>
          <p14:tracePt t="5551" x="3657600" y="4594225"/>
          <p14:tracePt t="5555" x="3603625" y="4708525"/>
          <p14:tracePt t="5568" x="3543300" y="4800600"/>
          <p14:tracePt t="5571" x="3482975" y="4899025"/>
          <p14:tracePt t="5585" x="3421063" y="4983163"/>
          <p14:tracePt t="5586" x="3360738" y="5067300"/>
          <p14:tracePt t="5593" x="3322638" y="5105400"/>
          <p14:tracePt t="5602" x="3268663" y="5165725"/>
          <p14:tracePt t="5608" x="3200400" y="5219700"/>
          <p14:tracePt t="5619" x="3146425" y="5273675"/>
          <p14:tracePt t="5624" x="3094038" y="5303838"/>
          <p14:tracePt t="5635" x="3040063" y="5334000"/>
          <p14:tracePt t="5640" x="2987675" y="5349875"/>
          <p14:tracePt t="5651" x="2941638" y="5349875"/>
          <p14:tracePt t="5656" x="2865438" y="5349875"/>
          <p14:tracePt t="5668" x="2803525" y="5349875"/>
          <p14:tracePt t="5672" x="2735263" y="5287963"/>
          <p14:tracePt t="5685" x="2620963" y="5165725"/>
          <p14:tracePt t="5688" x="2590800" y="5097463"/>
          <p14:tracePt t="5702" x="2484438" y="4876800"/>
          <p14:tracePt t="5705" x="2438400" y="4702175"/>
          <p14:tracePt t="5718" x="2400300" y="4503738"/>
          <p14:tracePt t="5721" x="2378075" y="4283075"/>
          <p14:tracePt t="5735" x="2378075" y="4054475"/>
          <p14:tracePt t="5736" x="2378075" y="3832225"/>
          <p14:tracePt t="5743" x="2378075" y="3619500"/>
          <p14:tracePt t="5752" x="2378075" y="3521075"/>
          <p14:tracePt t="5759" x="2446338" y="3178175"/>
          <p14:tracePt t="5769" x="2506663" y="2971800"/>
          <p14:tracePt t="5775" x="2574925" y="2773363"/>
          <p14:tracePt t="5785" x="2651125" y="2574925"/>
          <p14:tracePt t="5791" x="2735263" y="2378075"/>
          <p14:tracePt t="5802" x="2781300" y="2293938"/>
          <p14:tracePt t="5807" x="2865438" y="2125663"/>
          <p14:tracePt t="5818" x="2949575" y="1973263"/>
          <p14:tracePt t="5822" x="3032125" y="1836738"/>
          <p14:tracePt t="5835" x="3124200" y="1722438"/>
          <p14:tracePt t="5839" x="3162300" y="1692275"/>
          <p14:tracePt t="5852" x="3222625" y="1622425"/>
          <p14:tracePt t="5855" x="3284538" y="1577975"/>
          <p14:tracePt t="5868" x="3336925" y="1554163"/>
          <p14:tracePt t="5871" x="3382963" y="1546225"/>
          <p14:tracePt t="5884" x="3421063" y="1546225"/>
          <p14:tracePt t="5887" x="3459163" y="1546225"/>
          <p14:tracePt t="5902" x="3489325" y="1570038"/>
          <p14:tracePt t="5902" x="3521075" y="1608138"/>
          <p14:tracePt t="5909" x="3543300" y="1654175"/>
          <p14:tracePt t="5918" x="3565525" y="1698625"/>
          <p14:tracePt t="5925" x="3581400" y="1744663"/>
          <p14:tracePt t="5935" x="3597275" y="1790700"/>
          <p14:tracePt t="5941" x="3597275" y="1812925"/>
          <p14:tracePt t="5951" x="3603625" y="1844675"/>
          <p14:tracePt t="5957" x="3603625" y="1874838"/>
          <p14:tracePt t="5968" x="3611563" y="1897063"/>
          <p14:tracePt t="5973" x="3611563" y="1920875"/>
          <p14:tracePt t="5984" x="3611563" y="1927225"/>
          <p14:tracePt t="5990" x="3611563" y="1935163"/>
          <p14:tracePt t="6001" x="3611563" y="1943100"/>
          <p14:tracePt t="6018" x="3619500" y="1951038"/>
          <p14:tracePt t="6021" x="3619500" y="1958975"/>
          <p14:tracePt t="6036" x="3619500" y="1965325"/>
          <p14:tracePt t="6044" x="3627438" y="1973263"/>
          <p14:tracePt t="6052" x="3635375" y="1989138"/>
          <p14:tracePt t="6059" x="3641725" y="2003425"/>
          <p14:tracePt t="6069" x="3641725" y="2019300"/>
          <p14:tracePt t="6075" x="3657600" y="2041525"/>
          <p14:tracePt t="6086" x="3665538" y="2049463"/>
          <p14:tracePt t="6095" x="3673475" y="2073275"/>
          <p14:tracePt t="6102" x="3679825" y="2087563"/>
          <p14:tracePt t="6107" x="3687763" y="2111375"/>
          <p14:tracePt t="6118" x="3687763" y="2125663"/>
          <p14:tracePt t="6123" x="3703638" y="2155825"/>
          <p14:tracePt t="6135" x="3703638" y="2187575"/>
          <p14:tracePt t="6139" x="3711575" y="2217738"/>
          <p14:tracePt t="6152" x="3711575" y="2247900"/>
          <p14:tracePt t="6155" x="3717925" y="2286000"/>
          <p14:tracePt t="6168" x="3717925" y="2324100"/>
          <p14:tracePt t="6171" x="3725863" y="2370138"/>
          <p14:tracePt t="6185" x="3725863" y="2408238"/>
          <p14:tracePt t="6188" x="3725863" y="2454275"/>
          <p14:tracePt t="6201" x="3733800" y="2506663"/>
          <p14:tracePt t="6202" x="3733800" y="2552700"/>
          <p14:tracePt t="6209" x="3733800" y="2606675"/>
          <p14:tracePt t="6219" x="3733800" y="2667000"/>
          <p14:tracePt t="6226" x="3733800" y="2713038"/>
          <p14:tracePt t="6235" x="3733800" y="2765425"/>
          <p14:tracePt t="6241" x="3733800" y="2803525"/>
          <p14:tracePt t="6252" x="3733800" y="2849563"/>
          <p14:tracePt t="6259" x="3733800" y="2887663"/>
          <p14:tracePt t="6268" x="3733800" y="2925763"/>
          <p14:tracePt t="6274" x="3733800" y="2955925"/>
          <p14:tracePt t="6286" x="3733800" y="2971800"/>
          <p14:tracePt t="6290" x="3725863" y="3001963"/>
          <p14:tracePt t="6301" x="3717925" y="3025775"/>
          <p14:tracePt t="6306" x="3711575" y="3032125"/>
          <p14:tracePt t="6318" x="3711575" y="3048000"/>
          <p14:tracePt t="8868" x="3673475" y="3001963"/>
          <p14:tracePt t="8869" x="3641725" y="2979738"/>
          <p14:tracePt t="8875" x="3611563" y="2963863"/>
          <p14:tracePt t="8885" x="3589338" y="2955925"/>
          <p14:tracePt t="8890" x="3551238" y="2941638"/>
          <p14:tracePt t="8901" x="3521075" y="2933700"/>
          <p14:tracePt t="8906" x="3489325" y="2933700"/>
          <p14:tracePt t="8918" x="3451225" y="2925763"/>
          <p14:tracePt t="8922" x="3429000" y="2925763"/>
          <p14:tracePt t="8937" x="3406775" y="2917825"/>
          <p14:tracePt t="8953" x="3322638" y="2903538"/>
          <p14:tracePt t="8957" x="3284538" y="2895600"/>
          <p14:tracePt t="8970" x="3246438" y="2879725"/>
          <p14:tracePt t="8971" x="3216275" y="2873375"/>
          <p14:tracePt t="8978" x="3178175" y="2865438"/>
          <p14:tracePt t="8985" x="3140075" y="2857500"/>
          <p14:tracePt t="8993" x="3101975" y="2841625"/>
          <p14:tracePt t="9003" x="3063875" y="2827338"/>
          <p14:tracePt t="9009" x="3025775" y="2811463"/>
          <p14:tracePt t="9018" x="2987675" y="2789238"/>
          <p14:tracePt t="9025" x="2949575" y="2765425"/>
          <p14:tracePt t="9035" x="2911475" y="2743200"/>
          <p14:tracePt t="9040" x="2879725" y="2727325"/>
          <p14:tracePt t="9052" x="2849563" y="2705100"/>
          <p14:tracePt t="9056" x="2835275" y="2705100"/>
          <p14:tracePt t="9068" x="2803525" y="2689225"/>
          <p14:tracePt t="9072" x="2781300" y="2682875"/>
          <p14:tracePt t="9084" x="2759075" y="2674938"/>
          <p14:tracePt t="9088" x="2743200" y="2667000"/>
          <p14:tracePt t="9102" x="2727325" y="2659063"/>
          <p14:tracePt t="9105" x="2713038" y="2659063"/>
          <p14:tracePt t="9118" x="2697163" y="2651125"/>
          <p14:tracePt t="9121" x="2689225" y="2651125"/>
          <p14:tracePt t="9135" x="2682875" y="2651125"/>
          <p14:tracePt t="9136" x="2674938" y="2644775"/>
          <p14:tracePt t="9144" x="2667000" y="2636838"/>
          <p14:tracePt t="9152" x="2659063" y="2620963"/>
          <p14:tracePt t="9159" x="2659063" y="2606675"/>
          <p14:tracePt t="9169" x="2659063" y="2598738"/>
          <p14:tracePt t="9175" x="2659063" y="2574925"/>
          <p14:tracePt t="9185" x="2659063" y="2560638"/>
          <p14:tracePt t="9191" x="2659063" y="2536825"/>
          <p14:tracePt t="9203" x="2659063" y="2514600"/>
          <p14:tracePt t="9207" x="2659063" y="2498725"/>
          <p14:tracePt t="9218" x="2651125" y="2484438"/>
          <p14:tracePt t="9223" x="2651125" y="2460625"/>
          <p14:tracePt t="9236" x="2651125" y="2446338"/>
          <p14:tracePt t="9239" x="2651125" y="2430463"/>
          <p14:tracePt t="9251" x="2651125" y="2422525"/>
          <p14:tracePt t="9254" x="2651125" y="2408238"/>
          <p14:tracePt t="9268" x="2651125" y="2400300"/>
          <p14:tracePt t="9272" x="2651125" y="2392363"/>
          <p14:tracePt t="9284" x="2651125" y="2384425"/>
          <p14:tracePt t="9287" x="2651125" y="2378075"/>
          <p14:tracePt t="9318" x="2659063" y="2378075"/>
          <p14:tracePt t="9325" x="2667000" y="2378075"/>
          <p14:tracePt t="9335" x="2674938" y="2378075"/>
          <p14:tracePt t="9341" x="2682875" y="2384425"/>
          <p14:tracePt t="9352" x="2682875" y="2392363"/>
          <p14:tracePt t="9357" x="2689225" y="2400300"/>
          <p14:tracePt t="9369" x="2697163" y="2416175"/>
          <p14:tracePt t="9373" x="2705100" y="2422525"/>
          <p14:tracePt t="9381" x="2705100" y="2430463"/>
          <p14:tracePt t="9389" x="2713038" y="2430463"/>
          <p14:tracePt t="9396" x="2713038" y="2438400"/>
          <p14:tracePt t="9404" x="2720975" y="2446338"/>
          <p14:tracePt t="9428" x="2720975" y="2454275"/>
          <p14:tracePt t="9436" x="2727325" y="2454275"/>
          <p14:tracePt t="9475" x="2727325" y="2468563"/>
          <p14:tracePt t="9485" x="2727325" y="2484438"/>
          <p14:tracePt t="9491" x="2727325" y="2498725"/>
          <p14:tracePt t="9502" x="2735263" y="2522538"/>
          <p14:tracePt t="9507" x="2735263" y="2552700"/>
          <p14:tracePt t="9516" x="2743200" y="2582863"/>
          <p14:tracePt t="9523" x="2751138" y="2628900"/>
          <p14:tracePt t="9531" x="2765425" y="2705100"/>
          <p14:tracePt t="9539" x="2781300" y="2735263"/>
          <p14:tracePt t="9547" x="2797175" y="2797175"/>
          <p14:tracePt t="9554" x="2811463" y="2841625"/>
          <p14:tracePt t="9562" x="2827338" y="2895600"/>
          <p14:tracePt t="9570" x="2841625" y="2933700"/>
          <p14:tracePt t="9578" x="2865438" y="2979738"/>
          <p14:tracePt t="9586" x="2873375" y="2987675"/>
          <p14:tracePt t="9594" x="2887663" y="3009900"/>
          <p14:tracePt t="9602" x="2895600" y="3017838"/>
          <p14:tracePt t="9610" x="2911475" y="3032125"/>
          <p14:tracePt t="9618" x="2917825" y="3032125"/>
          <p14:tracePt t="9626" x="2925763" y="3032125"/>
          <p14:tracePt t="9635" x="2933700" y="3017838"/>
          <p14:tracePt t="9642" x="2933700" y="2994025"/>
          <p14:tracePt t="9652" x="2933700" y="2971800"/>
          <p14:tracePt t="9657" x="2933700" y="2955925"/>
          <p14:tracePt t="9668" x="2933700" y="2933700"/>
          <p14:tracePt t="9673" x="2933700" y="2917825"/>
          <p14:tracePt t="9684" x="2933700" y="2903538"/>
          <p14:tracePt t="9689" x="2933700" y="2895600"/>
          <p14:tracePt t="9701" x="2925763" y="2887663"/>
          <p14:tracePt t="9720" x="2925763" y="2879725"/>
          <p14:tracePt t="9738" x="2925763" y="2873375"/>
          <p14:tracePt t="9744" x="2917825" y="2865438"/>
          <p14:tracePt t="9752" x="2917825" y="2849563"/>
          <p14:tracePt t="9760" x="2911475" y="2835275"/>
          <p14:tracePt t="9769" x="2903538" y="2819400"/>
          <p14:tracePt t="9776" x="2895600" y="2797175"/>
          <p14:tracePt t="9785" x="2895600" y="2765425"/>
          <p14:tracePt t="9792" x="2887663" y="2759075"/>
          <p14:tracePt t="9802" x="2879725" y="2735263"/>
          <p14:tracePt t="9808" x="2873375" y="2713038"/>
          <p14:tracePt t="9818" x="2865438" y="2697163"/>
          <p14:tracePt t="9824" x="2857500" y="2674938"/>
          <p14:tracePt t="9831" x="2857500" y="2667000"/>
          <p14:tracePt t="9839" x="2849563" y="2651125"/>
          <p14:tracePt t="9847" x="2849563" y="2636838"/>
          <p14:tracePt t="9855" x="2849563" y="2620963"/>
          <p14:tracePt t="9863" x="2849563" y="2613025"/>
          <p14:tracePt t="9871" x="2841625" y="2598738"/>
          <p14:tracePt t="9879" x="2841625" y="2582863"/>
          <p14:tracePt t="9887" x="2841625" y="2568575"/>
          <p14:tracePt t="9895" x="2841625" y="2560638"/>
          <p14:tracePt t="9903" x="2841625" y="2544763"/>
          <p14:tracePt t="9910" x="2841625" y="2536825"/>
          <p14:tracePt t="9942" x="2835275" y="2536825"/>
          <p14:tracePt t="9958" x="2827338" y="2536825"/>
          <p14:tracePt t="9968" x="2827338" y="2560638"/>
          <p14:tracePt t="9974" x="2827338" y="2582863"/>
          <p14:tracePt t="9984" x="2819400" y="2613025"/>
          <p14:tracePt t="9989" x="2811463" y="2682875"/>
          <p14:tracePt t="9997" x="2811463" y="2743200"/>
          <p14:tracePt t="10006" x="2811463" y="2811463"/>
          <p14:tracePt t="10013" x="2811463" y="2911475"/>
          <p14:tracePt t="10021" x="2811463" y="3017838"/>
          <p14:tracePt t="10029" x="2811463" y="3132138"/>
          <p14:tracePt t="10037" x="2835275" y="3268663"/>
          <p14:tracePt t="10045" x="2857500" y="3406775"/>
          <p14:tracePt t="10053" x="2879725" y="3551238"/>
          <p14:tracePt t="10061" x="2895600" y="3703638"/>
          <p14:tracePt t="10069" x="2903538" y="3856038"/>
          <p14:tracePt t="10076" x="2911475" y="4008438"/>
          <p14:tracePt t="10086" x="2917825" y="4175125"/>
          <p14:tracePt t="10092" x="2917825" y="4313238"/>
          <p14:tracePt t="10102" x="2917825" y="4457700"/>
          <p14:tracePt t="10108" x="2917825" y="4511675"/>
          <p14:tracePt t="10119" x="2917825" y="4602163"/>
          <p14:tracePt t="10124" x="2917825" y="4625975"/>
          <p14:tracePt t="10135" x="2917825" y="4648200"/>
          <p14:tracePt t="10140" x="2903538" y="4724400"/>
          <p14:tracePt t="10151" x="2903538" y="4740275"/>
          <p14:tracePt t="10156" x="2903538" y="4754563"/>
          <p14:tracePt t="10172" x="2895600" y="4754563"/>
          <p14:tracePt t="10251" x="2895600" y="4762500"/>
          <p14:tracePt t="10258" x="2895600" y="4784725"/>
          <p14:tracePt t="10268" x="2887663" y="4800600"/>
          <p14:tracePt t="10274" x="2879725" y="4816475"/>
          <p14:tracePt t="10285" x="2873375" y="4846638"/>
          <p14:tracePt t="10290" x="2857500" y="4876800"/>
          <p14:tracePt t="10300" x="2841625" y="4914900"/>
          <p14:tracePt t="10306" x="2827338" y="4953000"/>
          <p14:tracePt t="10313" x="2811463" y="4999038"/>
          <p14:tracePt t="10322" x="2797175" y="5037138"/>
          <p14:tracePt t="10329" x="2789238" y="5051425"/>
          <p14:tracePt t="10338" x="2773363" y="5083175"/>
          <p14:tracePt t="10346" x="2765425" y="5105400"/>
          <p14:tracePt t="10353" x="2759075" y="5127625"/>
          <p14:tracePt t="10361" x="2751138" y="5143500"/>
          <p14:tracePt t="10370" x="2743200" y="5143500"/>
          <p14:tracePt t="10395" x="2735263" y="5121275"/>
          <p14:tracePt t="10396" x="2735263" y="5059363"/>
          <p14:tracePt t="10403" x="2735263" y="4991100"/>
          <p14:tracePt t="10409" x="2735263" y="4899025"/>
          <p14:tracePt t="10419" x="2735263" y="4784725"/>
          <p14:tracePt t="10424" x="2735263" y="4686300"/>
          <p14:tracePt t="10435" x="2735263" y="4632325"/>
          <p14:tracePt t="10440" x="2735263" y="4541838"/>
          <p14:tracePt t="10452" x="2735263" y="4449763"/>
          <p14:tracePt t="10456" x="2735263" y="4359275"/>
          <p14:tracePt t="10468" x="2735263" y="4221163"/>
          <p14:tracePt t="10472" x="2735263" y="4122738"/>
          <p14:tracePt t="10485" x="2735263" y="4016375"/>
          <p14:tracePt t="10488" x="2735263" y="3970338"/>
          <p14:tracePt t="10501" x="2735263" y="3886200"/>
          <p14:tracePt t="10504" x="2735263" y="3810000"/>
          <p14:tracePt t="10518" x="2735263" y="3733800"/>
          <p14:tracePt t="10521" x="2735263" y="3711575"/>
          <p14:tracePt t="10535" x="2735263" y="3673475"/>
          <p14:tracePt t="10535" x="2735263" y="3641725"/>
          <p14:tracePt t="10543" x="2727325" y="3627438"/>
          <p14:tracePt t="10552" x="2727325" y="3611563"/>
          <p14:tracePt t="10559" x="2720975" y="3603625"/>
          <p14:tracePt t="10585" x="2713038" y="3611563"/>
          <p14:tracePt t="10590" x="2713038" y="3641725"/>
          <p14:tracePt t="10601" x="2713038" y="3703638"/>
          <p14:tracePt t="10606" x="2713038" y="3763963"/>
          <p14:tracePt t="10614" x="2713038" y="3848100"/>
          <p14:tracePt t="10622" x="2713038" y="3932238"/>
          <p14:tracePt t="10630" x="2713038" y="4008438"/>
          <p14:tracePt t="10638" x="2713038" y="4060825"/>
          <p14:tracePt t="10646" x="2735263" y="4206875"/>
          <p14:tracePt t="10654" x="2743200" y="4297363"/>
          <p14:tracePt t="10662" x="2759075" y="4389438"/>
          <p14:tracePt t="10670" x="2765425" y="4479925"/>
          <p14:tracePt t="10677" x="2773363" y="4587875"/>
          <p14:tracePt t="10686" x="2781300" y="4708525"/>
          <p14:tracePt t="10693" x="2781300" y="4816475"/>
          <p14:tracePt t="10702" x="2797175" y="4937125"/>
          <p14:tracePt t="10709" x="2803525" y="5037138"/>
          <p14:tracePt t="10719" x="2803525" y="5089525"/>
          <p14:tracePt t="10725" x="2819400" y="5173663"/>
          <p14:tracePt t="10735" x="2819400" y="5197475"/>
          <p14:tracePt t="10740" x="2827338" y="5241925"/>
          <p14:tracePt t="10751" x="2835275" y="5273675"/>
          <p14:tracePt t="10757" x="2835275" y="5295900"/>
          <p14:tracePt t="10768" x="2835275" y="5303838"/>
          <p14:tracePt t="10772" x="2841625" y="5311775"/>
          <p14:tracePt t="10785" x="2841625" y="5318125"/>
          <p14:tracePt t="10946" x="2841625" y="5311775"/>
          <p14:tracePt t="10954" x="2841625" y="5303838"/>
          <p14:tracePt t="10962" x="2841625" y="5280025"/>
          <p14:tracePt t="10970" x="2841625" y="5265738"/>
          <p14:tracePt t="10978" x="2841625" y="5241925"/>
          <p14:tracePt t="10986" x="2841625" y="5211763"/>
          <p14:tracePt t="10994" x="2835275" y="5181600"/>
          <p14:tracePt t="11002" x="2827338" y="5143500"/>
          <p14:tracePt t="11010" x="2827338" y="5097463"/>
          <p14:tracePt t="11019" x="2819400" y="5059363"/>
          <p14:tracePt t="11025" x="2811463" y="5021263"/>
          <p14:tracePt t="11035" x="2803525" y="4983163"/>
          <p14:tracePt t="11041" x="2797175" y="4968875"/>
          <p14:tracePt t="11052" x="2789238" y="4937125"/>
          <p14:tracePt t="11057" x="2789238" y="4922838"/>
          <p14:tracePt t="11068" x="2781300" y="4906963"/>
          <p14:tracePt t="11074" x="2781300" y="4892675"/>
          <p14:tracePt t="11085" x="2773363" y="4884738"/>
          <p14:tracePt t="11089" x="2773363" y="4876800"/>
          <p14:tracePt t="11102" x="2773363" y="4868863"/>
          <p14:tracePt t="11118" x="2773363" y="4860925"/>
          <p14:tracePt t="11121" x="2773363" y="4854575"/>
          <p14:tracePt t="11135" x="2773363" y="4838700"/>
          <p14:tracePt t="11136" x="2773363" y="4808538"/>
          <p14:tracePt t="11144" x="2773363" y="4762500"/>
          <p14:tracePt t="11152" x="2773363" y="4702175"/>
          <p14:tracePt t="11160" x="2773363" y="4533900"/>
          <p14:tracePt t="11168" x="2773363" y="4365625"/>
          <p14:tracePt t="11175" x="2789238" y="4175125"/>
          <p14:tracePt t="11186" x="2803525" y="3978275"/>
          <p14:tracePt t="11192" x="2811463" y="3878263"/>
          <p14:tracePt t="11202" x="2819400" y="3687763"/>
          <p14:tracePt t="11208" x="2819400" y="3497263"/>
          <p14:tracePt t="11218" x="2827338" y="3322638"/>
          <p14:tracePt t="11223" x="2827338" y="3140075"/>
          <p14:tracePt t="11235" x="2827338" y="2987675"/>
          <p14:tracePt t="11239" x="2827338" y="2849563"/>
          <p14:tracePt t="11251" x="2827338" y="2705100"/>
          <p14:tracePt t="11255" x="2827338" y="2644775"/>
          <p14:tracePt t="11268" x="2827338" y="2530475"/>
          <p14:tracePt t="11271" x="2827338" y="2438400"/>
          <p14:tracePt t="11285" x="2827338" y="2354263"/>
          <p14:tracePt t="11288" x="2827338" y="2286000"/>
          <p14:tracePt t="11301" x="2819400" y="2270125"/>
          <p14:tracePt t="11304" x="2819400" y="2232025"/>
          <p14:tracePt t="11318" x="2811463" y="2201863"/>
          <p14:tracePt t="11319" x="2797175" y="2179638"/>
          <p14:tracePt t="11326" x="2797175" y="2163763"/>
          <p14:tracePt t="11335" x="2789238" y="2155825"/>
          <p14:tracePt t="11342" x="2781300" y="2149475"/>
          <p14:tracePt t="11358" x="2781300" y="2141538"/>
          <p14:tracePt t="11370" x="2773363" y="2141538"/>
          <p14:tracePt t="11389" x="2765425" y="2141538"/>
          <p14:tracePt t="11405" x="2759075" y="2141538"/>
          <p14:tracePt t="11421" x="2751138" y="2141538"/>
          <p14:tracePt t="11437" x="2743200" y="2141538"/>
          <p14:tracePt t="11460" x="2735263" y="2133600"/>
          <p14:tracePt t="11468" x="2735263" y="2125663"/>
          <p14:tracePt t="11476" x="2735263" y="2117725"/>
          <p14:tracePt t="11485" x="2735263" y="2103438"/>
          <p14:tracePt t="11492" x="2727325" y="2095500"/>
          <p14:tracePt t="11501" x="2727325" y="2087563"/>
          <p14:tracePt t="11518" x="2727325" y="2079625"/>
          <p14:tracePt t="11531" x="2727325" y="2073275"/>
          <p14:tracePt t="11539" x="2720975" y="2073275"/>
          <p14:tracePt t="11595" x="2727325" y="2073275"/>
          <p14:tracePt t="11603" x="2735263" y="2079625"/>
          <p14:tracePt t="11611" x="2743200" y="2087563"/>
          <p14:tracePt t="11619" x="2759075" y="2111375"/>
          <p14:tracePt t="11626" x="2773363" y="2133600"/>
          <p14:tracePt t="11635" x="2803525" y="2163763"/>
          <p14:tracePt t="11642" x="2841625" y="2239963"/>
          <p14:tracePt t="11652" x="2873375" y="2301875"/>
          <p14:tracePt t="11658" x="2903538" y="2378075"/>
          <p14:tracePt t="11668" x="2941638" y="2468563"/>
          <p14:tracePt t="11674" x="2971800" y="2582863"/>
          <p14:tracePt t="11684" x="3017838" y="2705100"/>
          <p14:tracePt t="11690" x="3055938" y="2835275"/>
          <p14:tracePt t="11697" x="3094038" y="2987675"/>
          <p14:tracePt t="11712" x="3162300" y="3268663"/>
          <p14:tracePt t="11718" x="3208338" y="3444875"/>
          <p14:tracePt t="11722" x="3246438" y="3657600"/>
          <p14:tracePt t="11729" x="3268663" y="3863975"/>
          <p14:tracePt t="11737" x="3292475" y="4106863"/>
          <p14:tracePt t="11745" x="3298825" y="4335463"/>
          <p14:tracePt t="11753" x="3306763" y="4572000"/>
          <p14:tracePt t="11761" x="3306763" y="4678363"/>
          <p14:tracePt t="11769" x="3306763" y="4884738"/>
          <p14:tracePt t="11777" x="3306763" y="5059363"/>
          <p14:tracePt t="11786" x="3306763" y="5127625"/>
          <p14:tracePt t="11792" x="3306763" y="5257800"/>
          <p14:tracePt t="11801" x="3306763" y="5356225"/>
          <p14:tracePt t="11808" x="3292475" y="5440363"/>
          <p14:tracePt t="11819" x="3268663" y="5502275"/>
          <p14:tracePt t="11824" x="3254375" y="5546725"/>
          <p14:tracePt t="11835" x="3246438" y="5562600"/>
          <p14:tracePt t="11840" x="3222625" y="5592763"/>
          <p14:tracePt t="11852" x="3216275" y="5616575"/>
          <p14:tracePt t="11856" x="3200400" y="5630863"/>
          <p14:tracePt t="11868" x="3192463" y="5646738"/>
          <p14:tracePt t="11872" x="3184525" y="5654675"/>
          <p14:tracePt t="11884" x="3178175" y="5654675"/>
          <p14:tracePt t="11902" x="3170238" y="5661025"/>
          <p14:tracePt t="11935" x="3162300" y="5661025"/>
          <p14:tracePt t="11952" x="3162300" y="5654675"/>
          <p14:tracePt t="11959" x="3154363" y="5654675"/>
          <p14:tracePt t="11968" x="3154363" y="5646738"/>
          <p14:tracePt t="12000" x="3146425" y="5646738"/>
          <p14:tracePt t="12006" x="3146425" y="5638800"/>
          <p14:tracePt t="12077" x="3146425" y="5630863"/>
          <p14:tracePt t="12085" x="3140075" y="5630863"/>
          <p14:tracePt t="12093" x="3140075" y="5622925"/>
          <p14:tracePt t="12102" x="3132138" y="5616575"/>
          <p14:tracePt t="12118" x="3124200" y="5608638"/>
          <p14:tracePt t="12124" x="3124200" y="5600700"/>
          <p14:tracePt t="12135" x="3116263" y="5592763"/>
          <p14:tracePt t="12141" x="3108325" y="5592763"/>
          <p14:tracePt t="12156" x="3108325" y="5584825"/>
          <p14:tracePt t="12300" x="3116263" y="5584825"/>
          <p14:tracePt t="12631" x="3101975" y="5562600"/>
          <p14:tracePt t="12638" x="3086100" y="5540375"/>
          <p14:tracePt t="12646" x="3063875" y="5516563"/>
          <p14:tracePt t="12654" x="3040063" y="5478463"/>
          <p14:tracePt t="12662" x="3017838" y="5432425"/>
          <p14:tracePt t="12670" x="2994025" y="5387975"/>
          <p14:tracePt t="12678" x="2979738" y="5334000"/>
          <p14:tracePt t="12686" x="2955925" y="5280025"/>
          <p14:tracePt t="12694" x="2933700" y="5227638"/>
          <p14:tracePt t="12702" x="2911475" y="5173663"/>
          <p14:tracePt t="12710" x="2903538" y="5151438"/>
          <p14:tracePt t="12719" x="2895600" y="5121275"/>
          <p14:tracePt t="12725" x="2879725" y="5089525"/>
          <p14:tracePt t="12735" x="2879725" y="5067300"/>
          <p14:tracePt t="12741" x="2873375" y="5059363"/>
          <p14:tracePt t="12753" x="2873375" y="5045075"/>
          <p14:tracePt t="12767" x="2873375" y="5037138"/>
          <p14:tracePt t="13057" x="2865438" y="5037138"/>
          <p14:tracePt t="13068" x="2849563" y="5037138"/>
          <p14:tracePt t="13073" x="2841625" y="5037138"/>
          <p14:tracePt t="13081" x="2827338" y="5037138"/>
          <p14:tracePt t="13097" x="2811463" y="5037138"/>
          <p14:tracePt t="13105" x="2803525" y="5029200"/>
          <p14:tracePt t="13113" x="2797175" y="5021263"/>
          <p14:tracePt t="13121" x="2789238" y="5006975"/>
          <p14:tracePt t="13129" x="2773363" y="4991100"/>
          <p14:tracePt t="13137" x="2773363" y="4975225"/>
          <p14:tracePt t="13145" x="2773363" y="4960938"/>
          <p14:tracePt t="13153" x="2773363" y="4945063"/>
          <p14:tracePt t="13160" x="2773363" y="4937125"/>
          <p14:tracePt t="13169" x="2773363" y="4930775"/>
          <p14:tracePt t="13185" x="2789238" y="4922838"/>
          <p14:tracePt t="13192" x="2797175" y="4922838"/>
          <p14:tracePt t="13201" x="2803525" y="4922838"/>
          <p14:tracePt t="13208" x="2811463" y="4930775"/>
          <p14:tracePt t="13219" x="2819400" y="4937125"/>
          <p14:tracePt t="13224" x="2835275" y="4953000"/>
          <p14:tracePt t="13234" x="2841625" y="4960938"/>
          <p14:tracePt t="13240" x="2841625" y="4968875"/>
          <p14:tracePt t="13247" x="2849563" y="4968875"/>
          <p14:tracePt t="13255" x="2849563" y="4975225"/>
          <p14:tracePt t="13263" x="2849563" y="4983163"/>
          <p14:tracePt t="13287" x="2849563" y="4991100"/>
          <p14:tracePt t="13303" x="2841625" y="4999038"/>
          <p14:tracePt t="13319" x="2835275" y="4999038"/>
          <p14:tracePt t="13326" x="2827338" y="4999038"/>
          <p14:tracePt t="13342" x="2819400" y="4991100"/>
          <p14:tracePt t="13352" x="2811463" y="4960938"/>
          <p14:tracePt t="13358" x="2811463" y="4914900"/>
          <p14:tracePt t="13370" x="2811463" y="4854575"/>
          <p14:tracePt t="13374" x="2811463" y="4778375"/>
          <p14:tracePt t="13384" x="2811463" y="4686300"/>
          <p14:tracePt t="13389" x="2811463" y="4572000"/>
          <p14:tracePt t="13397" x="2811463" y="4449763"/>
          <p14:tracePt t="13405" x="2811463" y="4313238"/>
          <p14:tracePt t="13414" x="2811463" y="4054475"/>
          <p14:tracePt t="13421" x="2811463" y="3863975"/>
          <p14:tracePt t="13429" x="2811463" y="3641725"/>
          <p14:tracePt t="13437" x="2811463" y="3398838"/>
          <p14:tracePt t="13445" x="2811463" y="3124200"/>
          <p14:tracePt t="13453" x="2835275" y="2865438"/>
          <p14:tracePt t="13461" x="2849563" y="2743200"/>
          <p14:tracePt t="13469" x="2865438" y="2514600"/>
          <p14:tracePt t="13477" x="2879725" y="2438400"/>
          <p14:tracePt t="13485" x="2887663" y="2301875"/>
          <p14:tracePt t="13493" x="2903538" y="2187575"/>
          <p14:tracePt t="13502" x="2903538" y="2155825"/>
          <p14:tracePt t="13508" x="2911475" y="2087563"/>
          <p14:tracePt t="13519" x="2917825" y="2035175"/>
          <p14:tracePt t="13524" x="2917825" y="1997075"/>
          <p14:tracePt t="13535" x="2925763" y="1973263"/>
          <p14:tracePt t="13540" x="2925763" y="1951038"/>
          <p14:tracePt t="13552" x="2925763" y="1927225"/>
          <p14:tracePt t="13556" x="2925763" y="1920875"/>
          <p14:tracePt t="13568" x="2925763" y="1912938"/>
          <p14:tracePt t="13572" x="2925763" y="1905000"/>
          <p14:tracePt t="13611" x="2925763" y="1920875"/>
          <p14:tracePt t="13619" x="2925763" y="1943100"/>
          <p14:tracePt t="13627" x="2925763" y="1981200"/>
          <p14:tracePt t="13635" x="2925763" y="2041525"/>
          <p14:tracePt t="13643" x="2925763" y="2079625"/>
          <p14:tracePt t="13652" x="2925763" y="2179638"/>
          <p14:tracePt t="13659" x="2925763" y="2270125"/>
          <p14:tracePt t="13668" x="2925763" y="2446338"/>
          <p14:tracePt t="13674" x="2925763" y="2590800"/>
          <p14:tracePt t="13685" x="2925763" y="2751138"/>
          <p14:tracePt t="13690" x="2925763" y="2955925"/>
          <p14:tracePt t="13700" x="2925763" y="3170238"/>
          <p14:tracePt t="13706" x="2925763" y="3406775"/>
          <p14:tracePt t="13714" x="2925763" y="3665538"/>
          <p14:tracePt t="13722" x="2925763" y="3924300"/>
          <p14:tracePt t="13730" x="2925763" y="4183063"/>
          <p14:tracePt t="13738" x="2933700" y="4441825"/>
          <p14:tracePt t="13746" x="2941638" y="4670425"/>
          <p14:tracePt t="13753" x="2949575" y="4770438"/>
          <p14:tracePt t="13768" x="2949575" y="4854575"/>
          <p14:tracePt t="13771" x="2949575" y="5006975"/>
          <p14:tracePt t="13785" x="2949575" y="5127625"/>
          <p14:tracePt t="13786" x="2949575" y="5219700"/>
          <p14:tracePt t="13793" x="2949575" y="5249863"/>
          <p14:tracePt t="13802" x="2949575" y="5295900"/>
          <p14:tracePt t="13809" x="2949575" y="5318125"/>
          <p14:tracePt t="13819" x="2949575" y="5341938"/>
          <p14:tracePt t="13824" x="2949575" y="5349875"/>
          <p14:tracePt t="13835" x="2949575" y="5356225"/>
          <p14:tracePt t="20319" x="2941638" y="5356225"/>
          <p14:tracePt t="20320" x="2925763" y="5349875"/>
          <p14:tracePt t="20344" x="2857500" y="5280025"/>
          <p14:tracePt t="20356" x="2835275" y="5249863"/>
          <p14:tracePt t="20360" x="2803525" y="5219700"/>
          <p14:tracePt t="20371" x="2781300" y="5181600"/>
          <p14:tracePt t="20375" x="2759075" y="5151438"/>
          <p14:tracePt t="20385" x="2713038" y="5075238"/>
          <p14:tracePt t="20389" x="2667000" y="4999038"/>
          <p14:tracePt t="20401" x="2644775" y="4945063"/>
          <p14:tracePt t="20405" x="2613025" y="4868863"/>
          <p14:tracePt t="20418" x="2590800" y="4800600"/>
          <p14:tracePt t="20421" x="2574925" y="4724400"/>
          <p14:tracePt t="20436" x="2560638" y="4640263"/>
          <p14:tracePt t="20436" x="2560638" y="4564063"/>
          <p14:tracePt t="20444" x="2560638" y="4495800"/>
          <p14:tracePt t="20453" x="2552700" y="4359275"/>
          <p14:tracePt t="20460" x="2552700" y="4267200"/>
          <p14:tracePt t="20468" x="2544763" y="4160838"/>
          <p14:tracePt t="20476" x="2536825" y="4054475"/>
          <p14:tracePt t="20486" x="2522538" y="3916363"/>
          <p14:tracePt t="20493" x="2506663" y="3779838"/>
          <p14:tracePt t="20503" x="2498725" y="3649663"/>
          <p14:tracePt t="20508" x="2492375" y="3513138"/>
          <p14:tracePt t="20518" x="2492375" y="3467100"/>
          <p14:tracePt t="20523" x="2492375" y="3375025"/>
          <p14:tracePt t="20535" x="2492375" y="3298825"/>
          <p14:tracePt t="20539" x="2492375" y="3238500"/>
          <p14:tracePt t="20552" x="2498725" y="3222625"/>
          <p14:tracePt t="20556" x="2522538" y="3162300"/>
          <p14:tracePt t="20568" x="2536825" y="3140075"/>
          <p14:tracePt t="20571" x="2560638" y="3116263"/>
          <p14:tracePt t="20585" x="2590800" y="3094038"/>
          <p14:tracePt t="20591" x="2620963" y="3078163"/>
          <p14:tracePt t="20602" x="2659063" y="3055938"/>
          <p14:tracePt t="20602" x="2705100" y="3032125"/>
          <p14:tracePt t="20610" x="2751138" y="3017838"/>
          <p14:tracePt t="20619" x="2797175" y="2994025"/>
          <p14:tracePt t="20626" x="2841625" y="2979738"/>
          <p14:tracePt t="20635" x="2879725" y="2963863"/>
          <p14:tracePt t="20641" x="2925763" y="2955925"/>
          <p14:tracePt t="20652" x="2963863" y="2955925"/>
          <p14:tracePt t="20657" x="2994025" y="2955925"/>
          <p14:tracePt t="20668" x="3025775" y="2955925"/>
          <p14:tracePt t="20673" x="3048000" y="2955925"/>
          <p14:tracePt t="20684" x="3070225" y="2971800"/>
          <p14:tracePt t="20689" x="3086100" y="2994025"/>
          <p14:tracePt t="20702" x="3108325" y="3048000"/>
          <p14:tracePt t="20709" x="3116263" y="3101975"/>
          <p14:tracePt t="20719" x="3116263" y="3178175"/>
          <p14:tracePt t="20724" x="3116263" y="3268663"/>
          <p14:tracePt t="20736" x="3116263" y="3368675"/>
          <p14:tracePt t="20736" x="3116263" y="3581400"/>
          <p14:tracePt t="20744" x="3116263" y="3733800"/>
          <p14:tracePt t="20752" x="3101975" y="3940175"/>
          <p14:tracePt t="20760" x="3078163" y="4152900"/>
          <p14:tracePt t="20769" x="3055938" y="4389438"/>
          <p14:tracePt t="20776" x="3032125" y="4632325"/>
          <p14:tracePt t="20785" x="3017838" y="4746625"/>
          <p14:tracePt t="20792" x="2994025" y="4968875"/>
          <p14:tracePt t="20802" x="2979738" y="5173663"/>
          <p14:tracePt t="20807" x="2971800" y="5334000"/>
          <p14:tracePt t="20818" x="2963863" y="5387975"/>
          <p14:tracePt t="20823" x="2949575" y="5494338"/>
          <p14:tracePt t="20835" x="2941638" y="5532438"/>
          <p14:tracePt t="20840" x="2933700" y="5592763"/>
          <p14:tracePt t="20852" x="2925763" y="5638800"/>
          <p14:tracePt t="20855" x="2917825" y="5661025"/>
          <p14:tracePt t="20868" x="2917825" y="5676900"/>
          <p14:tracePt t="20871" x="2911475" y="5684838"/>
          <p14:tracePt t="20887" x="2903538" y="5684838"/>
          <p14:tracePt t="20903" x="2895600" y="5646738"/>
          <p14:tracePt t="20910" x="2887663" y="5600700"/>
          <p14:tracePt t="20918" x="2873375" y="5532438"/>
          <p14:tracePt t="20926" x="2857500" y="5448300"/>
          <p14:tracePt t="20935" x="2811463" y="5265738"/>
          <p14:tracePt t="20942" x="2789238" y="5197475"/>
          <p14:tracePt t="20952" x="2751138" y="5051425"/>
          <p14:tracePt t="20958" x="2713038" y="4899025"/>
          <p14:tracePt t="20968" x="2674938" y="4746625"/>
          <p14:tracePt t="20975" x="2636838" y="4594225"/>
          <p14:tracePt t="20985" x="2613025" y="4457700"/>
          <p14:tracePt t="20990" x="2606675" y="4411663"/>
          <p14:tracePt t="21002" x="2590800" y="4321175"/>
          <p14:tracePt t="21005" x="2582863" y="4237038"/>
          <p14:tracePt t="21018" x="2574925" y="4206875"/>
          <p14:tracePt t="21021" x="2574925" y="4160838"/>
          <p14:tracePt t="21035" x="2574925" y="4122738"/>
          <p14:tracePt t="21038" x="2574925" y="4092575"/>
          <p14:tracePt t="21052" x="2574925" y="4068763"/>
          <p14:tracePt t="21054" x="2574925" y="4060825"/>
          <p14:tracePt t="21069" x="2574925" y="4046538"/>
          <p14:tracePt t="21076" x="2582863" y="4038600"/>
          <p14:tracePt t="21085" x="2590800" y="4030663"/>
          <p14:tracePt t="21092" x="2598738" y="4030663"/>
          <p14:tracePt t="21102" x="2613025" y="4030663"/>
          <p14:tracePt t="21108" x="2620963" y="4030663"/>
          <p14:tracePt t="21118" x="2628900" y="4030663"/>
          <p14:tracePt t="21124" x="2644775" y="4030663"/>
          <p14:tracePt t="21135" x="2659063" y="4030663"/>
          <p14:tracePt t="21140" x="2667000" y="4030663"/>
          <p14:tracePt t="21152" x="2682875" y="4030663"/>
          <p14:tracePt t="21243" x="2682875" y="4046538"/>
          <p14:tracePt t="21251" x="2682875" y="4054475"/>
          <p14:tracePt t="21258" x="2682875" y="4060825"/>
          <p14:tracePt t="21274" x="2682875" y="4068763"/>
          <p14:tracePt t="21285" x="2674938" y="4068763"/>
          <p14:tracePt t="21298" x="2667000" y="4068763"/>
          <p14:tracePt t="21306" x="2659063" y="4054475"/>
          <p14:tracePt t="21314" x="2651125" y="4030663"/>
          <p14:tracePt t="21324" x="2636838" y="3978275"/>
          <p14:tracePt t="21330" x="2628900" y="3916363"/>
          <p14:tracePt t="21341" x="2613025" y="3840163"/>
          <p14:tracePt t="21353" x="2606675" y="3749675"/>
          <p14:tracePt t="21356" x="2590800" y="3649663"/>
          <p14:tracePt t="21361" x="2568575" y="3444875"/>
          <p14:tracePt t="21374" x="2568575" y="3292475"/>
          <p14:tracePt t="21379" x="2568575" y="3101975"/>
          <p14:tracePt t="21385" x="2568575" y="2903538"/>
          <p14:tracePt t="21393" x="2568575" y="2667000"/>
          <p14:tracePt t="21403" x="2582863" y="2422525"/>
          <p14:tracePt t="21409" x="2620963" y="2179638"/>
          <p14:tracePt t="21419" x="2667000" y="1951038"/>
          <p14:tracePt t="21424" x="2689225" y="1836738"/>
          <p14:tracePt t="21436" x="2735263" y="1654175"/>
          <p14:tracePt t="21441" x="2781300" y="1470025"/>
          <p14:tracePt t="21451" x="2797175" y="1409700"/>
          <p14:tracePt t="21456" x="2811463" y="1363663"/>
          <p14:tracePt t="21468" x="2841625" y="1279525"/>
          <p14:tracePt t="21472" x="2865438" y="1219200"/>
          <p14:tracePt t="21485" x="2879725" y="1181100"/>
          <p14:tracePt t="21488" x="2887663" y="1158875"/>
          <p14:tracePt t="21502" x="2903538" y="1150938"/>
          <p14:tracePt t="21506" x="2911475" y="1150938"/>
          <p14:tracePt t="21518" x="2917825" y="1150938"/>
          <p14:tracePt t="21521" x="2925763" y="1158875"/>
          <p14:tracePt t="21540" x="2933700" y="1181100"/>
          <p14:tracePt t="21540" x="2933700" y="1203325"/>
          <p14:tracePt t="21545" x="2933700" y="1219200"/>
          <p14:tracePt t="21552" x="2941638" y="1265238"/>
          <p14:tracePt t="21559" x="2941638" y="1279525"/>
          <p14:tracePt t="21569" x="2949575" y="1325563"/>
          <p14:tracePt t="21575" x="2949575" y="1355725"/>
          <p14:tracePt t="21585" x="2955925" y="1387475"/>
          <p14:tracePt t="21591" x="2955925" y="1425575"/>
          <p14:tracePt t="21602" x="2963863" y="1501775"/>
          <p14:tracePt t="21612" x="2971800" y="1577975"/>
          <p14:tracePt t="21619" x="2971800" y="1668463"/>
          <p14:tracePt t="21623" x="2987675" y="1844675"/>
          <p14:tracePt t="21636" x="3001963" y="2003425"/>
          <p14:tracePt t="21640" x="3025775" y="2225675"/>
          <p14:tracePt t="21652" x="3040063" y="2484438"/>
          <p14:tracePt t="21655" x="3078163" y="2773363"/>
          <p14:tracePt t="21669" x="3101975" y="3078163"/>
          <p14:tracePt t="21672" x="3132138" y="3406775"/>
          <p14:tracePt t="21685" x="3162300" y="3725863"/>
          <p14:tracePt t="21686" x="3184525" y="4054475"/>
          <p14:tracePt t="21693" x="3216275" y="4359275"/>
          <p14:tracePt t="21703" x="3230563" y="4670425"/>
          <p14:tracePt t="21709" x="3246438" y="4778375"/>
          <p14:tracePt t="21719" x="3260725" y="5021263"/>
          <p14:tracePt t="21725" x="3276600" y="5227638"/>
          <p14:tracePt t="21737" x="3284538" y="5387975"/>
          <p14:tracePt t="21742" x="3284538" y="5448300"/>
          <p14:tracePt t="21752" x="3284538" y="5562600"/>
          <p14:tracePt t="21757" x="3284538" y="5592763"/>
          <p14:tracePt t="21769" x="3284538" y="5654675"/>
          <p14:tracePt t="21774" x="3284538" y="5692775"/>
          <p14:tracePt t="21785" x="3268663" y="5715000"/>
          <p14:tracePt t="21789" x="3254375" y="5745163"/>
          <p14:tracePt t="21803" x="3230563" y="5753100"/>
          <p14:tracePt t="21808" x="3208338" y="5753100"/>
          <p14:tracePt t="21819" x="3184525" y="5753100"/>
          <p14:tracePt t="21823" x="3140075" y="5737225"/>
          <p14:tracePt t="21837" x="3094038" y="5707063"/>
          <p14:tracePt t="21837" x="3048000" y="5646738"/>
          <p14:tracePt t="21844" x="2955925" y="5516563"/>
          <p14:tracePt t="21853" x="2895600" y="5380038"/>
          <p14:tracePt t="21860" x="2819400" y="5197475"/>
          <p14:tracePt t="21870" x="2689225" y="4778375"/>
          <p14:tracePt t="21876" x="2636838" y="4419600"/>
          <p14:tracePt t="21886" x="2590800" y="3962400"/>
          <p14:tracePt t="21892" x="2568575" y="3451225"/>
          <p14:tracePt t="21903" x="2568575" y="2917825"/>
          <p14:tracePt t="21908" x="2568575" y="2705100"/>
          <p14:tracePt t="21918" x="2574925" y="2247900"/>
          <p14:tracePt t="21923" x="2636838" y="1874838"/>
          <p14:tracePt t="21936" x="2667000" y="1744663"/>
          <p14:tracePt t="21941" x="2720975" y="1485900"/>
          <p14:tracePt t="21952" x="2743200" y="1409700"/>
          <p14:tracePt t="21955" x="2789238" y="1249363"/>
          <p14:tracePt t="21969" x="2803525" y="1219200"/>
          <p14:tracePt t="21973" x="2841625" y="1150938"/>
          <p14:tracePt t="21986" x="2887663" y="1066800"/>
          <p14:tracePt t="21986" x="2903538" y="1050925"/>
          <p14:tracePt t="21994" x="2925763" y="1050925"/>
          <p14:tracePt t="22003" x="2949575" y="1058863"/>
          <p14:tracePt t="22010" x="2971800" y="1112838"/>
          <p14:tracePt t="22019" x="2994025" y="1241425"/>
          <p14:tracePt t="22026" x="3009900" y="1379538"/>
          <p14:tracePt t="22036" x="3017838" y="1562100"/>
          <p14:tracePt t="22042" x="3025775" y="1760538"/>
          <p14:tracePt t="22060" x="3032125" y="1997075"/>
          <p14:tracePt t="22064" x="3032125" y="2095500"/>
          <p14:tracePt t="22070" x="3032125" y="2293938"/>
          <p14:tracePt t="22074" x="3032125" y="2362200"/>
          <p14:tracePt t="22085" x="3032125" y="2492375"/>
          <p14:tracePt t="23457" x="3032125" y="2484438"/>
          <p14:tracePt t="23465" x="3032125" y="2446338"/>
          <p14:tracePt t="23472" x="3032125" y="2400300"/>
          <p14:tracePt t="23480" x="3032125" y="2354263"/>
          <p14:tracePt t="23488" x="3017838" y="2301875"/>
          <p14:tracePt t="23496" x="3001963" y="2255838"/>
          <p14:tracePt t="23504" x="2979738" y="2217738"/>
          <p14:tracePt t="23512" x="2955925" y="2179638"/>
          <p14:tracePt t="23520" x="2925763" y="2141538"/>
          <p14:tracePt t="23528" x="2895600" y="2103438"/>
          <p14:tracePt t="23535" x="2849563" y="2035175"/>
          <p14:tracePt t="23544" x="2811463" y="1981200"/>
          <p14:tracePt t="23552" x="2773363" y="1920875"/>
          <p14:tracePt t="23559" x="2751138" y="1836738"/>
          <p14:tracePt t="23568" x="2727325" y="1736725"/>
          <p14:tracePt t="23575" x="2713038" y="1546225"/>
          <p14:tracePt t="23586" x="2713038" y="1463675"/>
          <p14:tracePt t="23591" x="2713038" y="1317625"/>
          <p14:tracePt t="23601" x="2743200" y="1165225"/>
          <p14:tracePt t="23607" x="2797175" y="1044575"/>
          <p14:tracePt t="23618" x="2857500" y="936625"/>
          <p14:tracePt t="23623" x="2887663" y="898525"/>
          <p14:tracePt t="23635" x="2949575" y="838200"/>
          <p14:tracePt t="23639" x="3001963" y="792163"/>
          <p14:tracePt t="23653" x="3048000" y="769938"/>
          <p14:tracePt t="23657" x="3094038" y="762000"/>
          <p14:tracePt t="23668" x="3140075" y="762000"/>
          <p14:tracePt t="23672" x="3200400" y="762000"/>
          <p14:tracePt t="23685" x="3254375" y="808038"/>
          <p14:tracePt t="23688" x="3298825" y="876300"/>
          <p14:tracePt t="23701" x="3375025" y="1006475"/>
          <p14:tracePt t="23702" x="3429000" y="1150938"/>
          <p14:tracePt t="23710" x="3467100" y="1355725"/>
          <p14:tracePt t="23719" x="3521075" y="1752600"/>
          <p14:tracePt t="23726" x="3535363" y="2095500"/>
          <p14:tracePt t="23735" x="3543300" y="2468563"/>
          <p14:tracePt t="23741" x="3543300" y="2644775"/>
          <p14:tracePt t="23752" x="3543300" y="3001963"/>
          <p14:tracePt t="23757" x="3527425" y="3330575"/>
          <p14:tracePt t="23768" x="3497263" y="3444875"/>
          <p14:tracePt t="23773" x="3444875" y="3695700"/>
          <p14:tracePt t="23785" x="3390900" y="3878263"/>
          <p14:tracePt t="23789" x="3322638" y="4022725"/>
          <p14:tracePt t="23801" x="3284538" y="4060825"/>
          <p14:tracePt t="23805" x="3222625" y="4144963"/>
          <p14:tracePt t="23818" x="3162300" y="4213225"/>
          <p14:tracePt t="23822" x="3101975" y="4244975"/>
          <p14:tracePt t="23835" x="3048000" y="4259263"/>
          <p14:tracePt t="23838" x="2994025" y="4259263"/>
          <p14:tracePt t="23852" x="2917825" y="4259263"/>
          <p14:tracePt t="23853" x="2873375" y="4206875"/>
          <p14:tracePt t="23860" x="2835275" y="4114800"/>
          <p14:tracePt t="23868" x="2773363" y="3946525"/>
          <p14:tracePt t="23876" x="2751138" y="3794125"/>
          <p14:tracePt t="23886" x="2751138" y="3711575"/>
          <p14:tracePt t="23891" x="2751138" y="3573463"/>
          <p14:tracePt t="23902" x="2751138" y="3505200"/>
          <p14:tracePt t="23907" x="2751138" y="3398838"/>
          <p14:tracePt t="23919" x="2773363" y="3314700"/>
          <p14:tracePt t="23925" x="2803525" y="3254375"/>
          <p14:tracePt t="23935" x="2835275" y="3216275"/>
          <p14:tracePt t="23940" x="2865438" y="3192463"/>
          <p14:tracePt t="23952" x="2887663" y="3184525"/>
          <p14:tracePt t="23956" x="2903538" y="3184525"/>
          <p14:tracePt t="23968" x="2917825" y="3184525"/>
          <p14:tracePt t="24185" x="2917825" y="3192463"/>
          <p14:tracePt t="24192" x="2917825" y="3222625"/>
          <p14:tracePt t="24202" x="2917825" y="3260725"/>
          <p14:tracePt t="24208" x="2917825" y="3298825"/>
          <p14:tracePt t="24218" x="2917825" y="3344863"/>
          <p14:tracePt t="24223" x="2917825" y="3382963"/>
          <p14:tracePt t="24233" x="2917825" y="3429000"/>
          <p14:tracePt t="24240" x="2917825" y="3475038"/>
          <p14:tracePt t="24247" x="2917825" y="3551238"/>
          <p14:tracePt t="24255" x="2917825" y="3619500"/>
          <p14:tracePt t="24263" x="2917825" y="3695700"/>
          <p14:tracePt t="24271" x="2917825" y="3763963"/>
          <p14:tracePt t="24279" x="2917825" y="3817938"/>
          <p14:tracePt t="24287" x="2917825" y="3870325"/>
          <p14:tracePt t="24295" x="2911475" y="3908425"/>
          <p14:tracePt t="24303" x="2911475" y="3924300"/>
          <p14:tracePt t="24311" x="2887663" y="3946525"/>
          <p14:tracePt t="24319" x="2873375" y="3978275"/>
          <p14:tracePt t="24326" x="2857500" y="3978275"/>
          <p14:tracePt t="24335" x="2827338" y="3978275"/>
          <p14:tracePt t="24343" x="2811463" y="3962400"/>
          <p14:tracePt t="24353" x="2789238" y="3908425"/>
          <p14:tracePt t="24360" x="2751138" y="3779838"/>
          <p14:tracePt t="24378" x="2735263" y="3641725"/>
          <p14:tracePt t="24379" x="2727325" y="3559175"/>
          <p14:tracePt t="24386" x="2697163" y="3268663"/>
          <p14:tracePt t="24391" x="2697163" y="3162300"/>
          <p14:tracePt t="24402" x="2682875" y="2987675"/>
          <p14:tracePt t="24407" x="2682875" y="2811463"/>
          <p14:tracePt t="24419" x="2682875" y="2659063"/>
          <p14:tracePt t="24423" x="2682875" y="2598738"/>
          <p14:tracePt t="24435" x="2682875" y="2492375"/>
          <p14:tracePt t="24439" x="2682875" y="2408238"/>
          <p14:tracePt t="24455" x="2682875" y="2384425"/>
          <p14:tracePt t="24457" x="2697163" y="2339975"/>
          <p14:tracePt t="24462" x="2713038" y="2301875"/>
          <p14:tracePt t="24469" x="2727325" y="2293938"/>
          <p14:tracePt t="24477" x="2735263" y="2293938"/>
          <p14:tracePt t="24487" x="2751138" y="2293938"/>
          <p14:tracePt t="24493" x="2759075" y="2308225"/>
          <p14:tracePt t="24502" x="2765425" y="2339975"/>
          <p14:tracePt t="24508" x="2781300" y="2378075"/>
          <p14:tracePt t="24519" x="2789238" y="2422525"/>
          <p14:tracePt t="24524" x="2797175" y="2468563"/>
          <p14:tracePt t="24535" x="2797175" y="2522538"/>
          <p14:tracePt t="24540" x="2803525" y="2568575"/>
          <p14:tracePt t="24551" x="2803525" y="2628900"/>
          <p14:tracePt t="24556" x="2803525" y="2713038"/>
          <p14:tracePt t="24569" x="2803525" y="2789238"/>
          <p14:tracePt t="24572" x="2803525" y="2873375"/>
          <p14:tracePt t="24584" x="2797175" y="2963863"/>
          <p14:tracePt t="24588" x="2797175" y="3063875"/>
          <p14:tracePt t="24602" x="2797175" y="3116263"/>
          <p14:tracePt t="24604" x="2797175" y="3208338"/>
          <p14:tracePt t="24618" x="2797175" y="3298825"/>
          <p14:tracePt t="24621" x="2797175" y="3382963"/>
          <p14:tracePt t="24636" x="2797175" y="3444875"/>
          <p14:tracePt t="24636" x="2797175" y="3475038"/>
          <p14:tracePt t="24643" x="2797175" y="3513138"/>
          <p14:tracePt t="24652" x="2797175" y="3535363"/>
          <p14:tracePt t="24659" x="2797175" y="3543300"/>
          <p14:tracePt t="24817" x="2797175" y="3559175"/>
          <p14:tracePt t="24824" x="2797175" y="3573463"/>
          <p14:tracePt t="24835" x="2781300" y="3597275"/>
          <p14:tracePt t="24841" x="2773363" y="3627438"/>
          <p14:tracePt t="24851" x="2765425" y="3649663"/>
          <p14:tracePt t="24856" x="2759075" y="3673475"/>
          <p14:tracePt t="24864" x="2759075" y="3703638"/>
          <p14:tracePt t="24872" x="2751138" y="3749675"/>
          <p14:tracePt t="24880" x="2743200" y="3787775"/>
          <p14:tracePt t="24888" x="2743200" y="3832225"/>
          <p14:tracePt t="24896" x="2743200" y="3870325"/>
          <p14:tracePt t="24904" x="2743200" y="3916363"/>
          <p14:tracePt t="24912" x="2743200" y="3954463"/>
          <p14:tracePt t="24919" x="2743200" y="4008438"/>
          <p14:tracePt t="24927" x="2743200" y="4060825"/>
          <p14:tracePt t="24936" x="2743200" y="4114800"/>
          <p14:tracePt t="24943" x="2743200" y="4183063"/>
          <p14:tracePt t="24952" x="2743200" y="4251325"/>
          <p14:tracePt t="24959" x="2743200" y="4305300"/>
          <p14:tracePt t="24969" x="2743200" y="4373563"/>
          <p14:tracePt t="24975" x="2743200" y="4397375"/>
          <p14:tracePt t="24985" x="2743200" y="4435475"/>
          <p14:tracePt t="24991" x="2743200" y="4465638"/>
          <p14:tracePt t="25002" x="2743200" y="4479925"/>
          <p14:tracePt t="25022" x="2743200" y="4465638"/>
          <p14:tracePt t="25030" x="2751138" y="4411663"/>
          <p14:tracePt t="25038" x="2751138" y="4351338"/>
          <p14:tracePt t="25046" x="2751138" y="4259263"/>
          <p14:tracePt t="25054" x="2751138" y="4144963"/>
          <p14:tracePt t="25062" x="2759075" y="4038600"/>
          <p14:tracePt t="25070" x="2765425" y="3908425"/>
          <p14:tracePt t="25078" x="2765425" y="3771900"/>
          <p14:tracePt t="25086" x="2789238" y="3641725"/>
          <p14:tracePt t="25094" x="2803525" y="3513138"/>
          <p14:tracePt t="25103" x="2835275" y="3368675"/>
          <p14:tracePt t="25110" x="2857500" y="3238500"/>
          <p14:tracePt t="25119" x="2873375" y="3184525"/>
          <p14:tracePt t="25126" x="2887663" y="3078163"/>
          <p14:tracePt t="25136" x="2887663" y="3048000"/>
          <p14:tracePt t="25142" x="2903538" y="2979738"/>
          <p14:tracePt t="25152" x="2903538" y="2941638"/>
          <p14:tracePt t="25157" x="2911475" y="2903538"/>
          <p14:tracePt t="25169" x="2911475" y="2879725"/>
          <p14:tracePt t="25173" x="2911475" y="2865438"/>
          <p14:tracePt t="25185" x="2911475" y="2849563"/>
          <p14:tracePt t="25196" x="2911475" y="2841625"/>
          <p14:tracePt t="25204" x="2911475" y="2835275"/>
          <p14:tracePt t="25212" x="2911475" y="2827338"/>
          <p14:tracePt t="25220" x="2911475" y="2819400"/>
          <p14:tracePt t="25228" x="2911475" y="2811463"/>
          <p14:tracePt t="25236" x="2911475" y="2803525"/>
          <p14:tracePt t="25244" x="2911475" y="2797175"/>
          <p14:tracePt t="25252" x="2911475" y="2789238"/>
          <p14:tracePt t="25275" x="2911475" y="2781300"/>
          <p14:tracePt t="25394" x="2917825" y="2773363"/>
          <p14:tracePt t="25402" x="2925763" y="2773363"/>
          <p14:tracePt t="25419" x="2933700" y="2765425"/>
          <p14:tracePt t="25426" x="2941638" y="2765425"/>
          <p14:tracePt t="25435" x="2949575" y="2759075"/>
          <p14:tracePt t="25452" x="2955925" y="2759075"/>
          <p14:tracePt t="25467" x="2963863" y="2751138"/>
          <p14:tracePt t="25481" x="2963863" y="2743200"/>
          <p14:tracePt t="25497" x="2963863" y="2735263"/>
          <p14:tracePt t="25512" x="2963863" y="2727325"/>
          <p14:tracePt t="25529" x="2963863" y="2720975"/>
          <p14:tracePt t="25536" x="2971800" y="2720975"/>
          <p14:tracePt t="25568" x="2971800" y="2713038"/>
          <p14:tracePt t="25585" x="2971800" y="2705100"/>
          <p14:tracePt t="25602" x="2971800" y="2697163"/>
          <p14:tracePt t="25607" x="2971800" y="2689225"/>
          <p14:tracePt t="25617" x="2971800" y="2682875"/>
          <p14:tracePt t="25623" x="2971800" y="2674938"/>
          <p14:tracePt t="25631" x="2971800" y="2667000"/>
          <p14:tracePt t="25639" x="2963863" y="2651125"/>
          <p14:tracePt t="25647" x="2963863" y="2644775"/>
          <p14:tracePt t="25655" x="2955925" y="2636838"/>
          <p14:tracePt t="25663" x="2955925" y="2620963"/>
          <p14:tracePt t="25671" x="2949575" y="2613025"/>
          <p14:tracePt t="25679" x="2941638" y="2598738"/>
          <p14:tracePt t="25687" x="2941638" y="2590800"/>
          <p14:tracePt t="25695" x="2933700" y="2582863"/>
          <p14:tracePt t="25703" x="2925763" y="2574925"/>
          <p14:tracePt t="25711" x="2917825" y="2560638"/>
          <p14:tracePt t="25726" x="2903538" y="2544763"/>
          <p14:tracePt t="25736" x="2895600" y="2530475"/>
          <p14:tracePt t="25742" x="2879725" y="2514600"/>
          <p14:tracePt t="25752" x="2873375" y="2498725"/>
          <p14:tracePt t="25758" x="2873375" y="2492375"/>
          <p14:tracePt t="25769" x="2865438" y="2476500"/>
          <p14:tracePt t="25775" x="2857500" y="2460625"/>
          <p14:tracePt t="25784" x="2857500" y="2446338"/>
          <p14:tracePt t="25791" x="2849563" y="2430463"/>
          <p14:tracePt t="25797" x="2841625" y="2422525"/>
          <p14:tracePt t="25805" x="2841625" y="2408238"/>
          <p14:tracePt t="25813" x="2841625" y="2400300"/>
          <p14:tracePt t="25821" x="2841625" y="2384425"/>
          <p14:tracePt t="25829" x="2841625" y="2378075"/>
          <p14:tracePt t="25837" x="2841625" y="2370138"/>
          <p14:tracePt t="25846" x="2841625" y="2362200"/>
          <p14:tracePt t="25853" x="2841625" y="2354263"/>
          <p14:tracePt t="25869" x="2841625" y="2346325"/>
          <p14:tracePt t="25876" x="2841625" y="2339975"/>
          <p14:tracePt t="25885" x="2841625" y="2332038"/>
          <p14:tracePt t="25918" x="2841625" y="2324100"/>
          <p14:tracePt t="25956" x="2841625" y="2316163"/>
          <p14:tracePt t="25971" x="2841625" y="2308225"/>
          <p14:tracePt t="25979" x="2841625" y="2301875"/>
          <p14:tracePt t="25995" x="2841625" y="2286000"/>
          <p14:tracePt t="26003" x="2841625" y="2278063"/>
          <p14:tracePt t="26011" x="2841625" y="2270125"/>
          <p14:tracePt t="26019" x="2835275" y="2255838"/>
          <p14:tracePt t="26027" x="2835275" y="2239963"/>
          <p14:tracePt t="26036" x="2827338" y="2225675"/>
          <p14:tracePt t="26043" x="2819400" y="2209800"/>
          <p14:tracePt t="26053" x="2819400" y="2193925"/>
          <p14:tracePt t="26059" x="2811463" y="2179638"/>
          <p14:tracePt t="26069" x="2803525" y="2171700"/>
          <p14:tracePt t="26074" x="2803525" y="2155825"/>
          <p14:tracePt t="26085" x="2797175" y="2149475"/>
          <p14:tracePt t="26090" x="2797175" y="2141538"/>
          <p14:tracePt t="26098" x="2789238" y="2133600"/>
          <p14:tracePt t="26106" x="2789238" y="2125663"/>
          <p14:tracePt t="26114" x="2781300" y="2125663"/>
          <p14:tracePt t="26327" x="2781300" y="2133600"/>
          <p14:tracePt t="26343" x="2781300" y="2141538"/>
          <p14:tracePt t="26359" x="2781300" y="2149475"/>
          <p14:tracePt t="26371" x="2773363" y="2149475"/>
          <p14:tracePt t="26390" x="2773363" y="2155825"/>
          <p14:tracePt t="26470" x="2765425" y="2155825"/>
          <p14:tracePt t="26493" x="2759075" y="2155825"/>
          <p14:tracePt t="26518" x="2751138" y="2155825"/>
          <p14:tracePt t="26550" x="2743200" y="2155825"/>
          <p14:tracePt t="26557" x="2743200" y="2163763"/>
          <p14:tracePt t="26572" x="2735263" y="2171700"/>
          <p14:tracePt t="26588" x="2735263" y="2179638"/>
          <p14:tracePt t="26596" x="2735263" y="2187575"/>
          <p14:tracePt t="26620" x="2735263" y="2193925"/>
          <p14:tracePt t="26667" x="2735263" y="2187575"/>
          <p14:tracePt t="26675" x="2735263" y="2179638"/>
          <p14:tracePt t="26684" x="2743200" y="2163763"/>
          <p14:tracePt t="26691" x="2751138" y="2149475"/>
          <p14:tracePt t="26701" x="2751138" y="2133600"/>
          <p14:tracePt t="26707" x="2759075" y="2125663"/>
          <p14:tracePt t="26715" x="2773363" y="2095500"/>
          <p14:tracePt t="26722" x="2773363" y="2087563"/>
          <p14:tracePt t="26730" x="2781300" y="2065338"/>
          <p14:tracePt t="26738" x="2797175" y="2041525"/>
          <p14:tracePt t="26746" x="2797175" y="2027238"/>
          <p14:tracePt t="26754" x="2811463" y="1997075"/>
          <p14:tracePt t="26762" x="2819400" y="1973263"/>
          <p14:tracePt t="26770" x="2841625" y="1951038"/>
          <p14:tracePt t="26778" x="2857500" y="1927225"/>
          <p14:tracePt t="26786" x="2873375" y="1897063"/>
          <p14:tracePt t="26794" x="2895600" y="1866900"/>
          <p14:tracePt t="26802" x="2925763" y="1836738"/>
          <p14:tracePt t="26810" x="2949575" y="1812925"/>
          <p14:tracePt t="26818" x="2971800" y="1790700"/>
          <p14:tracePt t="26825" x="3001963" y="1768475"/>
          <p14:tracePt t="26836" x="3040063" y="1744663"/>
          <p14:tracePt t="26841" x="3078163" y="1722438"/>
          <p14:tracePt t="26852" x="3116263" y="1714500"/>
          <p14:tracePt t="26857" x="3162300" y="1698625"/>
          <p14:tracePt t="26868" x="3200400" y="1692275"/>
          <p14:tracePt t="26873" x="3254375" y="1684338"/>
          <p14:tracePt t="26885" x="3298825" y="1684338"/>
          <p14:tracePt t="26889" x="3352800" y="1684338"/>
          <p14:tracePt t="26902" x="3398838" y="1684338"/>
          <p14:tracePt t="26905" x="3451225" y="1684338"/>
          <p14:tracePt t="26918" x="3489325" y="1684338"/>
          <p14:tracePt t="26921" x="3543300" y="1706563"/>
          <p14:tracePt t="26936" x="3581400" y="1730375"/>
          <p14:tracePt t="26936" x="3619500" y="1760538"/>
          <p14:tracePt t="26944" x="3649663" y="1790700"/>
          <p14:tracePt t="26952" x="3687763" y="1836738"/>
          <p14:tracePt t="26960" x="3711575" y="1874838"/>
          <p14:tracePt t="26969" x="3733800" y="1920875"/>
          <p14:tracePt t="26976" x="3756025" y="1981200"/>
          <p14:tracePt t="26985" x="3771900" y="2019300"/>
          <p14:tracePt t="26991" x="3794125" y="2065338"/>
          <p14:tracePt t="27002" x="3802063" y="2103438"/>
          <p14:tracePt t="27007" x="3810000" y="2141538"/>
          <p14:tracePt t="27018" x="3810000" y="2155825"/>
          <p14:tracePt t="27023" x="3817938" y="2187575"/>
          <p14:tracePt t="27035" x="3825875" y="2209800"/>
          <p14:tracePt t="27039" x="3832225" y="2225675"/>
          <p14:tracePt t="27052" x="3832225" y="2239963"/>
          <p14:tracePt t="27055" x="3832225" y="2247900"/>
          <p14:tracePt t="27084" x="3832225" y="2255838"/>
          <p14:tracePt t="27102" x="3817938" y="2247900"/>
          <p14:tracePt t="27110" x="3802063" y="2239963"/>
          <p14:tracePt t="27118" x="3787775" y="2232025"/>
          <p14:tracePt t="27126" x="3763963" y="2217738"/>
          <p14:tracePt t="27136" x="3741738" y="2201863"/>
          <p14:tracePt t="27142" x="3711575" y="2179638"/>
          <p14:tracePt t="27152" x="3687763" y="2163763"/>
          <p14:tracePt t="27159" x="3657600" y="2141538"/>
          <p14:tracePt t="27169" x="3619500" y="2125663"/>
          <p14:tracePt t="27174" x="3581400" y="2103438"/>
          <p14:tracePt t="27181" x="3543300" y="2079625"/>
          <p14:tracePt t="27189" x="3475038" y="2041525"/>
          <p14:tracePt t="27197" x="3444875" y="2035175"/>
          <p14:tracePt t="27210" x="3390900" y="2011363"/>
          <p14:tracePt t="27224" x="3330575" y="1997075"/>
          <p14:tracePt t="27225" x="3260725" y="1973263"/>
          <p14:tracePt t="27236" x="3200400" y="1958975"/>
          <p14:tracePt t="27240" x="3140075" y="1951038"/>
          <p14:tracePt t="27245" x="3086100" y="1951038"/>
          <p14:tracePt t="27252" x="3032125" y="1943100"/>
          <p14:tracePt t="27260" x="2987675" y="1943100"/>
          <p14:tracePt t="27269" x="2949575" y="1943100"/>
          <p14:tracePt t="27276" x="2917825" y="1943100"/>
          <p14:tracePt t="27285" x="2887663" y="1958975"/>
          <p14:tracePt t="27292" x="2857500" y="1973263"/>
          <p14:tracePt t="27302" x="2841625" y="1997075"/>
          <p14:tracePt t="27308" x="2819400" y="2027238"/>
          <p14:tracePt t="27318" x="2797175" y="2049463"/>
          <p14:tracePt t="27324" x="2773363" y="2087563"/>
          <p14:tracePt t="27335" x="2759075" y="2117725"/>
          <p14:tracePt t="27340" x="2743200" y="2149475"/>
          <p14:tracePt t="27352" x="2735263" y="2179638"/>
          <p14:tracePt t="27356" x="2727325" y="2193925"/>
          <p14:tracePt t="27368" x="2720975" y="2217738"/>
          <p14:tracePt t="27372" x="2720975" y="2239963"/>
          <p14:tracePt t="27387" x="2713038" y="2247900"/>
          <p14:tracePt t="27388" x="2713038" y="2263775"/>
          <p14:tracePt t="27396" x="2713038" y="2270125"/>
          <p14:tracePt t="27410" x="2713038" y="2278063"/>
          <p14:tracePt t="27435" x="2713038" y="2270125"/>
          <p14:tracePt t="27442" x="2713038" y="2255838"/>
          <p14:tracePt t="27452" x="2713038" y="2247900"/>
          <p14:tracePt t="27458" x="2713038" y="2232025"/>
          <p14:tracePt t="27468" x="2713038" y="2209800"/>
          <p14:tracePt t="27474" x="2713038" y="2187575"/>
          <p14:tracePt t="27485" x="2713038" y="2171700"/>
          <p14:tracePt t="27490" x="2713038" y="2155825"/>
          <p14:tracePt t="27498" x="2713038" y="2133600"/>
          <p14:tracePt t="27505" x="2713038" y="2103438"/>
          <p14:tracePt t="27513" x="2720975" y="2079625"/>
          <p14:tracePt t="27522" x="2720975" y="2057400"/>
          <p14:tracePt t="27529" x="2735263" y="2027238"/>
          <p14:tracePt t="27537" x="2751138" y="2003425"/>
          <p14:tracePt t="27545" x="2773363" y="1973263"/>
          <p14:tracePt t="27553" x="2811463" y="1935163"/>
          <p14:tracePt t="27561" x="2857500" y="1866900"/>
          <p14:tracePt t="27569" x="2911475" y="1820863"/>
          <p14:tracePt t="27576" x="2963863" y="1774825"/>
          <p14:tracePt t="27586" x="2987675" y="1752600"/>
          <p14:tracePt t="27593" x="3048000" y="1714500"/>
          <p14:tracePt t="27602" x="3094038" y="1684338"/>
          <p14:tracePt t="27608" x="3146425" y="1654175"/>
          <p14:tracePt t="27619" x="3200400" y="1630363"/>
          <p14:tracePt t="27624" x="3246438" y="1616075"/>
          <p14:tracePt t="27635" x="3298825" y="1608138"/>
          <p14:tracePt t="27640" x="3352800" y="1600200"/>
          <p14:tracePt t="27651" x="3406775" y="1600200"/>
          <p14:tracePt t="27656" x="3459163" y="1600200"/>
          <p14:tracePt t="27668" x="3565525" y="1608138"/>
          <p14:tracePt t="27672" x="3641725" y="1638300"/>
          <p14:tracePt t="27685" x="3717925" y="1676400"/>
          <p14:tracePt t="27689" x="3787775" y="1722438"/>
          <p14:tracePt t="27702" x="3863975" y="1768475"/>
          <p14:tracePt t="27705" x="3894138" y="1790700"/>
          <p14:tracePt t="27718" x="3946525" y="1844675"/>
          <p14:tracePt t="27721" x="3984625" y="1889125"/>
          <p14:tracePt t="27736" x="4022725" y="1935163"/>
          <p14:tracePt t="27736" x="4054475" y="1981200"/>
          <p14:tracePt t="27743" x="4060825" y="1997075"/>
          <p14:tracePt t="27752" x="4076700" y="2019300"/>
          <p14:tracePt t="27759" x="4092575" y="2049463"/>
          <p14:tracePt t="27769" x="4098925" y="2065338"/>
          <p14:tracePt t="27775" x="4106863" y="2073275"/>
          <p14:tracePt t="27784" x="4106863" y="2079625"/>
          <p14:tracePt t="27790" x="4106863" y="2087563"/>
          <p14:tracePt t="27822" x="4084638" y="2057400"/>
          <p14:tracePt t="27830" x="4060825" y="2041525"/>
          <p14:tracePt t="27838" x="4030663" y="2003425"/>
          <p14:tracePt t="27845" x="3992563" y="1973263"/>
          <p14:tracePt t="27853" x="3916363" y="1912938"/>
          <p14:tracePt t="27861" x="3878263" y="1897063"/>
          <p14:tracePt t="27869" x="3779838" y="1844675"/>
          <p14:tracePt t="27877" x="3749675" y="1828800"/>
          <p14:tracePt t="27885" x="3641725" y="1798638"/>
          <p14:tracePt t="27893" x="3565525" y="1782763"/>
          <p14:tracePt t="27902" x="3489325" y="1782763"/>
          <p14:tracePt t="27909" x="3398838" y="1782763"/>
          <p14:tracePt t="27918" x="3360738" y="1782763"/>
          <p14:tracePt t="27924" x="3276600" y="1782763"/>
          <p14:tracePt t="27935" x="3208338" y="1798638"/>
          <p14:tracePt t="27951" x="3070225" y="1836738"/>
          <p14:tracePt t="27957" x="3017838" y="1851025"/>
          <p14:tracePt t="27968" x="3001963" y="1858963"/>
          <p14:tracePt t="27972" x="2971800" y="1874838"/>
          <p14:tracePt t="27984" x="2941638" y="1889125"/>
          <p14:tracePt t="27988" x="2925763" y="1905000"/>
          <p14:tracePt t="28002" x="2911475" y="1920875"/>
          <p14:tracePt t="28005" x="2903538" y="1927225"/>
          <p14:tracePt t="28017" x="2895600" y="1943100"/>
          <p14:tracePt t="28021" x="2887663" y="1951038"/>
          <p14:tracePt t="28036" x="2887663" y="1958975"/>
          <p14:tracePt t="28052" x="2887663" y="1965325"/>
          <p14:tracePt t="28075" x="2887663" y="1958975"/>
          <p14:tracePt t="28085" x="2895600" y="1943100"/>
          <p14:tracePt t="28091" x="2917825" y="1905000"/>
          <p14:tracePt t="28101" x="2955925" y="1858963"/>
          <p14:tracePt t="28106" x="2994025" y="1812925"/>
          <p14:tracePt t="28114" x="3048000" y="1760538"/>
          <p14:tracePt t="28122" x="3101975" y="1714500"/>
          <p14:tracePt t="28130" x="3170238" y="1660525"/>
          <p14:tracePt t="28138" x="3238500" y="1622425"/>
          <p14:tracePt t="28146" x="3314700" y="1584325"/>
          <p14:tracePt t="28154" x="3398838" y="1562100"/>
          <p14:tracePt t="28162" x="3482975" y="1539875"/>
          <p14:tracePt t="28170" x="3573463" y="1539875"/>
          <p14:tracePt t="28178" x="3679825" y="1539875"/>
          <p14:tracePt t="28186" x="3787775" y="1539875"/>
          <p14:tracePt t="28193" x="3878263" y="1577975"/>
          <p14:tracePt t="28203" x="3978275" y="1630363"/>
          <p14:tracePt t="28218" x="4054475" y="1698625"/>
          <p14:tracePt t="28219" x="4130675" y="1768475"/>
          <p14:tracePt t="28225" x="4152900" y="1806575"/>
          <p14:tracePt t="28235" x="4198938" y="1874838"/>
          <p14:tracePt t="28241" x="4206875" y="1897063"/>
          <p14:tracePt t="28252" x="4229100" y="1943100"/>
          <p14:tracePt t="28257" x="4244975" y="1973263"/>
          <p14:tracePt t="28268" x="4259263" y="2003425"/>
          <p14:tracePt t="28273" x="4259263" y="2019300"/>
          <p14:tracePt t="28285" x="4259263" y="2027238"/>
          <p14:tracePt t="28288" x="4259263" y="2035175"/>
          <p14:tracePt t="28301" x="4259263" y="2041525"/>
          <p14:tracePt t="29388" x="4251325" y="2041525"/>
          <p14:tracePt t="29403" x="4244975" y="2041525"/>
          <p14:tracePt t="29411" x="4237038" y="2041525"/>
          <p14:tracePt t="29419" x="4237038" y="2049463"/>
          <p14:tracePt t="29427" x="4229100" y="2049463"/>
          <p14:tracePt t="29443" x="4221163" y="2049463"/>
          <p14:tracePt t="29688" x="4213225" y="2049463"/>
          <p14:tracePt t="29712" x="4206875" y="2049463"/>
          <p14:tracePt t="29743" x="4198938" y="2049463"/>
          <p14:tracePt t="29768" x="4191000" y="2049463"/>
          <p14:tracePt t="29775" x="4175125" y="2049463"/>
          <p14:tracePt t="29785" x="4144963" y="2049463"/>
          <p14:tracePt t="29791" x="4092575" y="2049463"/>
          <p14:tracePt t="29801" x="4030663" y="2049463"/>
          <p14:tracePt t="29807" x="3940175" y="2065338"/>
          <p14:tracePt t="29814" x="3749675" y="2103438"/>
          <p14:tracePt t="29822" x="3673475" y="2111375"/>
          <p14:tracePt t="29830" x="3527425" y="2149475"/>
          <p14:tracePt t="29838" x="3375025" y="2179638"/>
          <p14:tracePt t="29846" x="3222625" y="2217738"/>
          <p14:tracePt t="29854" x="3063875" y="2270125"/>
          <p14:tracePt t="29862" x="2917825" y="2324100"/>
          <p14:tracePt t="29870" x="2765425" y="2384425"/>
          <p14:tracePt t="29878" x="2628900" y="2430463"/>
          <p14:tracePt t="29886" x="2568575" y="2454275"/>
          <p14:tracePt t="29894" x="2454275" y="2498725"/>
          <p14:tracePt t="29902" x="2370138" y="2530475"/>
          <p14:tracePt t="29909" x="2339975" y="2536825"/>
          <p14:tracePt t="29920" x="2286000" y="2544763"/>
          <p14:tracePt t="29925" x="2247900" y="2552700"/>
          <p14:tracePt t="29935" x="2225675" y="2560638"/>
          <p14:tracePt t="29941" x="2201863" y="2560638"/>
          <p14:tracePt t="29952" x="2187575" y="2560638"/>
          <p14:tracePt t="29965" x="2179638" y="2552700"/>
          <p14:tracePt t="29980" x="2179638" y="2544763"/>
          <p14:tracePt t="29996" x="2179638" y="2536825"/>
          <p14:tracePt t="30020" x="2179638" y="2530475"/>
          <p14:tracePt t="30226" x="2193925" y="2530475"/>
          <p14:tracePt t="30235" x="2217738" y="2522538"/>
          <p14:tracePt t="30241" x="2247900" y="2506663"/>
          <p14:tracePt t="30251" x="2293938" y="2484438"/>
          <p14:tracePt t="30257" x="2354263" y="2454275"/>
          <p14:tracePt t="30268" x="2430463" y="2416175"/>
          <p14:tracePt t="30273" x="2498725" y="2370138"/>
          <p14:tracePt t="30281" x="2536825" y="2346325"/>
          <p14:tracePt t="30289" x="2598738" y="2308225"/>
          <p14:tracePt t="30297" x="2659063" y="2270125"/>
          <p14:tracePt t="30305" x="2674938" y="2255838"/>
          <p14:tracePt t="30313" x="2720975" y="2225675"/>
          <p14:tracePt t="30320" x="2751138" y="2201863"/>
          <p14:tracePt t="30328" x="2773363" y="2187575"/>
          <p14:tracePt t="30337" x="2789238" y="2171700"/>
          <p14:tracePt t="30345" x="2803525" y="2163763"/>
          <p14:tracePt t="30352" x="2811463" y="2149475"/>
          <p14:tracePt t="30360" x="2811463" y="2141538"/>
          <p14:tracePt t="30371" x="2819400" y="2141538"/>
          <p14:tracePt t="30376" x="2819400" y="2133600"/>
          <p14:tracePt t="30392" x="2819400" y="2125663"/>
          <p14:tracePt t="30494" x="2819400" y="2133600"/>
          <p14:tracePt t="30510" x="2819400" y="2141538"/>
          <p14:tracePt t="30534" x="2819400" y="2149475"/>
          <p14:tracePt t="31530" x="2811463" y="2149475"/>
          <p14:tracePt t="31546" x="2803525" y="2149475"/>
          <p14:tracePt t="31554" x="2797175" y="2149475"/>
          <p14:tracePt t="31562" x="2797175" y="2141538"/>
          <p14:tracePt t="31578" x="2789238" y="2141538"/>
          <p14:tracePt t="31609" x="2789238" y="2133600"/>
          <p14:tracePt t="31625" x="2789238" y="2125663"/>
          <p14:tracePt t="31650" x="2789238" y="2117725"/>
          <p14:tracePt t="31673" x="2789238" y="2111375"/>
          <p14:tracePt t="31712" x="2789238" y="2103438"/>
          <p14:tracePt t="31759" x="2789238" y="2095500"/>
          <p14:tracePt t="31791" x="2789238" y="2087563"/>
          <p14:tracePt t="31801" x="2789238" y="2079625"/>
          <p14:tracePt t="31807" x="2789238" y="2073275"/>
          <p14:tracePt t="31818" x="2789238" y="2065338"/>
          <p14:tracePt t="31823" x="2789238" y="2049463"/>
          <p14:tracePt t="31831" x="2789238" y="2041525"/>
          <p14:tracePt t="31839" x="2789238" y="2035175"/>
          <p14:tracePt t="31847" x="2789238" y="2019300"/>
          <p14:tracePt t="31854" x="2789238" y="2011363"/>
          <p14:tracePt t="31862" x="2789238" y="2003425"/>
          <p14:tracePt t="31871" x="2789238" y="1997075"/>
          <p14:tracePt t="31878" x="2789238" y="1981200"/>
          <p14:tracePt t="31894" x="2789238" y="1973263"/>
          <p14:tracePt t="31902" x="2789238" y="1965325"/>
          <p14:tracePt t="31919" x="2789238" y="1958975"/>
          <p14:tracePt t="31957" x="2789238" y="1951038"/>
          <p14:tracePt t="32092" x="2789238" y="1958975"/>
          <p14:tracePt t="32117" x="2789238" y="1965325"/>
          <p14:tracePt t="32124" x="2789238" y="1973263"/>
          <p14:tracePt t="32134" x="2789238" y="1981200"/>
          <p14:tracePt t="32139" x="2789238" y="1989138"/>
          <p14:tracePt t="32147" x="2789238" y="1997075"/>
          <p14:tracePt t="32155" x="2789238" y="2011363"/>
          <p14:tracePt t="32163" x="2789238" y="2019300"/>
          <p14:tracePt t="32171" x="2789238" y="2035175"/>
          <p14:tracePt t="32179" x="2789238" y="2041525"/>
          <p14:tracePt t="32187" x="2789238" y="2057400"/>
          <p14:tracePt t="32195" x="2789238" y="2065338"/>
          <p14:tracePt t="32202" x="2781300" y="2079625"/>
          <p14:tracePt t="32211" x="2781300" y="2087563"/>
          <p14:tracePt t="32219" x="2781300" y="2095500"/>
          <p14:tracePt t="32226" x="2781300" y="2103438"/>
          <p14:tracePt t="32235" x="2781300" y="2111375"/>
          <p14:tracePt t="32252" x="2781300" y="2117725"/>
          <p14:tracePt t="32281" x="2781300" y="2125663"/>
          <p14:tracePt t="32519" x="2781300" y="2117725"/>
          <p14:tracePt t="32527" x="2773363" y="2103438"/>
          <p14:tracePt t="32535" x="2773363" y="2087563"/>
          <p14:tracePt t="32543" x="2765425" y="2065338"/>
          <p14:tracePt t="32551" x="2751138" y="2035175"/>
          <p14:tracePt t="32558" x="2735263" y="1997075"/>
          <p14:tracePt t="32568" x="2713038" y="1943100"/>
          <p14:tracePt t="32574" x="2697163" y="1889125"/>
          <p14:tracePt t="32584" x="2667000" y="1836738"/>
          <p14:tracePt t="32590" x="2644775" y="1790700"/>
          <p14:tracePt t="32598" x="2613025" y="1736725"/>
          <p14:tracePt t="32606" x="2582863" y="1692275"/>
          <p14:tracePt t="32614" x="2560638" y="1654175"/>
          <p14:tracePt t="32622" x="2530475" y="1616075"/>
          <p14:tracePt t="32629" x="2506663" y="1584325"/>
          <p14:tracePt t="32638" x="2476500" y="1562100"/>
          <p14:tracePt t="32645" x="2454275" y="1531938"/>
          <p14:tracePt t="32653" x="2430463" y="1516063"/>
          <p14:tracePt t="32661" x="2400300" y="1493838"/>
          <p14:tracePt t="32669" x="2392363" y="1485900"/>
          <p14:tracePt t="32677" x="2370138" y="1470025"/>
          <p14:tracePt t="32685" x="2354263" y="1463675"/>
          <p14:tracePt t="32693" x="2332038" y="1447800"/>
          <p14:tracePt t="32702" x="2301875" y="1439863"/>
          <p14:tracePt t="32709" x="2278063" y="1431925"/>
          <p14:tracePt t="32718" x="2247900" y="1431925"/>
          <p14:tracePt t="32724" x="2217738" y="1431925"/>
          <p14:tracePt t="32736" x="2179638" y="1431925"/>
          <p14:tracePt t="32740" x="2141538" y="1431925"/>
          <p14:tracePt t="32751" x="2095500" y="1439863"/>
          <p14:tracePt t="32768" x="2019300" y="1463675"/>
          <p14:tracePt t="32772" x="1981200" y="1477963"/>
          <p14:tracePt t="32784" x="1943100" y="1493838"/>
          <p14:tracePt t="32788" x="1905000" y="1508125"/>
          <p14:tracePt t="32802" x="1874838" y="1524000"/>
          <p14:tracePt t="32805" x="1836738" y="1546225"/>
          <p14:tracePt t="32818" x="1806575" y="1562100"/>
          <p14:tracePt t="32821" x="1774825" y="1584325"/>
          <p14:tracePt t="32836" x="1752600" y="1600200"/>
          <p14:tracePt t="32836" x="1730375" y="1622425"/>
          <p14:tracePt t="32843" x="1714500" y="1654175"/>
          <p14:tracePt t="32852" x="1692275" y="1676400"/>
          <p14:tracePt t="32859" x="1668463" y="1706563"/>
          <p14:tracePt t="32869" x="1646238" y="1744663"/>
          <p14:tracePt t="32875" x="1622425" y="1774825"/>
          <p14:tracePt t="32885" x="1592263" y="1812925"/>
          <p14:tracePt t="32891" x="1570038" y="1844675"/>
          <p14:tracePt t="32901" x="1546225" y="1889125"/>
          <p14:tracePt t="32907" x="1516063" y="1920875"/>
          <p14:tracePt t="32918" x="1493838" y="1958975"/>
          <p14:tracePt t="32922" x="1470025" y="1997075"/>
          <p14:tracePt t="32935" x="1447800" y="2027238"/>
          <p14:tracePt t="32939" x="1417638" y="2057400"/>
          <p14:tracePt t="32951" x="1393825" y="2095500"/>
          <p14:tracePt t="32954" x="1379538" y="2117725"/>
          <p14:tracePt t="32968" x="1363663" y="2133600"/>
          <p14:tracePt t="32971" x="1355725" y="2155825"/>
          <p14:tracePt t="32984" x="1341438" y="2187575"/>
          <p14:tracePt t="32987" x="1333500" y="2201863"/>
          <p14:tracePt t="33002" x="1317625" y="2217738"/>
          <p14:tracePt t="33005" x="1311275" y="2239963"/>
          <p14:tracePt t="33019" x="1311275" y="2255838"/>
          <p14:tracePt t="33019" x="1303338" y="2263775"/>
          <p14:tracePt t="33035" x="1295400" y="2278063"/>
          <p14:tracePt t="33036" x="1295400" y="2286000"/>
          <p14:tracePt t="33041" x="1295400" y="2293938"/>
          <p14:tracePt t="33052" x="1295400" y="2301875"/>
          <p14:tracePt t="33065" x="1295400" y="2308225"/>
          <p14:tracePt t="33088" x="1295400" y="2316163"/>
          <p14:tracePt t="33713" x="1295400" y="2308225"/>
          <p14:tracePt t="33721" x="1295400" y="2301875"/>
          <p14:tracePt t="33729" x="1295400" y="2286000"/>
          <p14:tracePt t="33737" x="1311275" y="2270125"/>
          <p14:tracePt t="33745" x="1341438" y="2232025"/>
          <p14:tracePt t="33752" x="1371600" y="2187575"/>
          <p14:tracePt t="33761" x="1417638" y="2133600"/>
          <p14:tracePt t="33768" x="1477963" y="2065338"/>
          <p14:tracePt t="33776" x="1546225" y="1997075"/>
          <p14:tracePt t="33785" x="1630363" y="1920875"/>
          <p14:tracePt t="33792" x="1730375" y="1836738"/>
          <p14:tracePt t="33801" x="1844675" y="1752600"/>
          <p14:tracePt t="33808" x="1965325" y="1668463"/>
          <p14:tracePt t="33820" x="2111375" y="1608138"/>
          <p14:tracePt t="33824" x="2232025" y="1546225"/>
          <p14:tracePt t="33834" x="2378075" y="1493838"/>
          <p14:tracePt t="33840" x="2522538" y="1455738"/>
          <p14:tracePt t="33848" x="2651125" y="1431925"/>
          <p14:tracePt t="33855" x="2781300" y="1417638"/>
          <p14:tracePt t="33863" x="2903538" y="1401763"/>
          <p14:tracePt t="33871" x="2955925" y="1401763"/>
          <p14:tracePt t="33879" x="3040063" y="1401763"/>
          <p14:tracePt t="33887" x="3063875" y="1401763"/>
          <p14:tracePt t="33895" x="3116263" y="1409700"/>
          <p14:tracePt t="33903" x="3154363" y="1425575"/>
          <p14:tracePt t="33910" x="3184525" y="1439863"/>
          <p14:tracePt t="33919" x="3200400" y="1455738"/>
          <p14:tracePt t="33927" x="3216275" y="1470025"/>
          <p14:tracePt t="33935" x="3222625" y="1493838"/>
          <p14:tracePt t="33942" x="3230563" y="1501775"/>
          <p14:tracePt t="33952" x="3230563" y="1524000"/>
          <p14:tracePt t="33958" x="3230563" y="1539875"/>
          <p14:tracePt t="33968" x="3238500" y="1562100"/>
          <p14:tracePt t="33974" x="3238500" y="1577975"/>
          <p14:tracePt t="33985" x="3238500" y="1592263"/>
          <p14:tracePt t="33990" x="3246438" y="1616075"/>
          <p14:tracePt t="34001" x="3246438" y="1638300"/>
          <p14:tracePt t="34006" x="3246438" y="1654175"/>
          <p14:tracePt t="34018" x="3246438" y="1660525"/>
          <p14:tracePt t="34021" x="3246438" y="1676400"/>
          <p14:tracePt t="34035" x="3254375" y="1692275"/>
          <p14:tracePt t="34038" x="3254375" y="1698625"/>
          <p14:tracePt t="34052" x="3254375" y="1706563"/>
          <p14:tracePt t="34053" x="3260725" y="1706563"/>
          <p14:tracePt t="34061" x="3260725" y="1714500"/>
          <p14:tracePt t="34069" x="3268663" y="1714500"/>
          <p14:tracePt t="34076" x="3284538" y="1722438"/>
          <p14:tracePt t="34087" x="3298825" y="1722438"/>
          <p14:tracePt t="34092" x="3314700" y="1730375"/>
          <p14:tracePt t="34103" x="3336925" y="1730375"/>
          <p14:tracePt t="34108" x="3360738" y="1736725"/>
          <p14:tracePt t="34119" x="3382963" y="1736725"/>
          <p14:tracePt t="34124" x="3406775" y="1736725"/>
          <p14:tracePt t="34135" x="3436938" y="1744663"/>
          <p14:tracePt t="34140" x="3467100" y="1744663"/>
          <p14:tracePt t="34152" x="3489325" y="1752600"/>
          <p14:tracePt t="34156" x="3513138" y="1760538"/>
          <p14:tracePt t="34168" x="3535363" y="1760538"/>
          <p14:tracePt t="34171" x="3551238" y="1768475"/>
          <p14:tracePt t="34185" x="3565525" y="1768475"/>
          <p14:tracePt t="34188" x="3581400" y="1768475"/>
          <p14:tracePt t="34201" x="3589338" y="1774825"/>
          <p14:tracePt t="34205" x="3597275" y="1774825"/>
          <p14:tracePt t="34424" x="3603625" y="1774825"/>
          <p14:tracePt t="34435" x="3627438" y="1768475"/>
          <p14:tracePt t="34440" x="3649663" y="1752600"/>
          <p14:tracePt t="34450" x="3679825" y="1736725"/>
          <p14:tracePt t="34456" x="3711575" y="1722438"/>
          <p14:tracePt t="34464" x="3741738" y="1706563"/>
          <p14:tracePt t="34472" x="3832225" y="1668463"/>
          <p14:tracePt t="34480" x="3870325" y="1660525"/>
          <p14:tracePt t="34488" x="3940175" y="1630363"/>
          <p14:tracePt t="34496" x="3992563" y="1608138"/>
          <p14:tracePt t="34504" x="4054475" y="1584325"/>
          <p14:tracePt t="34511" x="4114800" y="1570038"/>
          <p14:tracePt t="34519" x="4213225" y="1539875"/>
          <p14:tracePt t="34527" x="4283075" y="1524000"/>
          <p14:tracePt t="34536" x="4313238" y="1516063"/>
          <p14:tracePt t="34543" x="4381500" y="1501775"/>
          <p14:tracePt t="34552" x="4441825" y="1493838"/>
          <p14:tracePt t="34559" x="4511675" y="1493838"/>
          <p14:tracePt t="34569" x="4579938" y="1493838"/>
          <p14:tracePt t="34575" x="4632325" y="1493838"/>
          <p14:tracePt t="34585" x="4702175" y="1493838"/>
          <p14:tracePt t="34591" x="4754563" y="1493838"/>
          <p14:tracePt t="34601" x="4816475" y="1493838"/>
          <p14:tracePt t="34606" x="4868863" y="1501775"/>
          <p14:tracePt t="34618" x="4930775" y="1516063"/>
          <p14:tracePt t="34624" x="4991100" y="1539875"/>
          <p14:tracePt t="34635" x="5045075" y="1570038"/>
          <p14:tracePt t="34640" x="5143500" y="1622425"/>
          <p14:tracePt t="34652" x="5197475" y="1660525"/>
          <p14:tracePt t="34656" x="5249863" y="1714500"/>
          <p14:tracePt t="34668" x="5273675" y="1744663"/>
          <p14:tracePt t="34671" x="5311775" y="1798638"/>
          <p14:tracePt t="34685" x="5341938" y="1844675"/>
          <p14:tracePt t="34686" x="5372100" y="1889125"/>
          <p14:tracePt t="34693" x="5402263" y="1927225"/>
          <p14:tracePt t="34702" x="5426075" y="1965325"/>
          <p14:tracePt t="34709" x="5448300" y="1997075"/>
          <p14:tracePt t="34719" x="5456238" y="2011363"/>
          <p14:tracePt t="34725" x="5478463" y="2065338"/>
          <p14:tracePt t="34735" x="5486400" y="2079625"/>
          <p14:tracePt t="34741" x="5494338" y="2103438"/>
          <p14:tracePt t="34752" x="5502275" y="2125663"/>
          <p14:tracePt t="34757" x="5508625" y="2141538"/>
          <p14:tracePt t="34768" x="5508625" y="2155825"/>
          <p14:tracePt t="34772" x="5508625" y="2163763"/>
          <p14:tracePt t="34785" x="5516563" y="2171700"/>
          <p14:tracePt t="34788" x="5516563" y="2179638"/>
          <p14:tracePt t="34804" x="5516563" y="2187575"/>
          <p14:tracePt t="34820" x="5516563" y="2193925"/>
          <p14:tracePt t="36654" x="5478463" y="2187575"/>
          <p14:tracePt t="36662" x="5380038" y="2187575"/>
          <p14:tracePt t="36670" x="5273675" y="2187575"/>
          <p14:tracePt t="36678" x="5159375" y="2187575"/>
          <p14:tracePt t="36686" x="5013325" y="2217738"/>
          <p14:tracePt t="36694" x="4868863" y="2255838"/>
          <p14:tracePt t="36702" x="4686300" y="2316163"/>
          <p14:tracePt t="36709" x="4335463" y="2446338"/>
          <p14:tracePt t="36718" x="3962400" y="2598738"/>
          <p14:tracePt t="36725" x="3543300" y="2759075"/>
          <p14:tracePt t="36735" x="3368675" y="2827338"/>
          <p14:tracePt t="36741" x="3009900" y="2955925"/>
          <p14:tracePt t="36751" x="2682875" y="3070225"/>
          <p14:tracePt t="36757" x="2568575" y="3108325"/>
          <p14:tracePt t="36768" x="2332038" y="3162300"/>
          <p14:tracePt t="36773" x="2270125" y="3170238"/>
          <p14:tracePt t="36781" x="2125663" y="3200400"/>
          <p14:tracePt t="36789" x="2087563" y="3200400"/>
          <p14:tracePt t="36797" x="2011363" y="3200400"/>
          <p14:tracePt t="36805" x="1965325" y="3200400"/>
          <p14:tracePt t="36963" x="1965325" y="3192463"/>
          <p14:tracePt t="36971" x="1965325" y="3154363"/>
          <p14:tracePt t="36979" x="1958975" y="3108325"/>
          <p14:tracePt t="36986" x="1951038" y="3070225"/>
          <p14:tracePt t="36994" x="1943100" y="3025775"/>
          <p14:tracePt t="37003" x="1927225" y="2987675"/>
          <p14:tracePt t="37010" x="1920875" y="2949575"/>
          <p14:tracePt t="37018" x="1905000" y="2911475"/>
          <p14:tracePt t="37026" x="1897063" y="2879725"/>
          <p14:tracePt t="37035" x="1882775" y="2819400"/>
          <p14:tracePt t="37042" x="1866900" y="2759075"/>
          <p14:tracePt t="37052" x="1851025" y="2705100"/>
          <p14:tracePt t="37057" x="1836738" y="2644775"/>
          <p14:tracePt t="37068" x="1836738" y="2590800"/>
          <p14:tracePt t="37073" x="1820863" y="2544763"/>
          <p14:tracePt t="37081" x="1820863" y="2522538"/>
          <p14:tracePt t="37089" x="1820863" y="2476500"/>
          <p14:tracePt t="37097" x="1812925" y="2454275"/>
          <p14:tracePt t="37105" x="1806575" y="2422525"/>
          <p14:tracePt t="37113" x="1806575" y="2408238"/>
          <p14:tracePt t="37121" x="1798638" y="2400300"/>
          <p14:tracePt t="37129" x="1798638" y="2392363"/>
          <p14:tracePt t="37136" x="1790700" y="2384425"/>
          <p14:tracePt t="37144" x="1790700" y="2378075"/>
          <p14:tracePt t="37152" x="1782763" y="2378075"/>
          <p14:tracePt t="37169" x="1774825" y="2378075"/>
          <p14:tracePt t="37185" x="1768475" y="2378075"/>
          <p14:tracePt t="37192" x="1760538" y="2378075"/>
          <p14:tracePt t="37208" x="1752600" y="2378075"/>
          <p14:tracePt t="37218" x="1744663" y="2378075"/>
          <p14:tracePt t="37224" x="1736725" y="2378075"/>
          <p14:tracePt t="37234" x="1730375" y="2378075"/>
          <p14:tracePt t="37239" x="1714500" y="2378075"/>
          <p14:tracePt t="37247" x="1706563" y="2370138"/>
          <p14:tracePt t="37255" x="1698625" y="2362200"/>
          <p14:tracePt t="37263" x="1684338" y="2354263"/>
          <p14:tracePt t="37271" x="1676400" y="2339975"/>
          <p14:tracePt t="37280" x="1676400" y="2332038"/>
          <p14:tracePt t="37287" x="1668463" y="2316163"/>
          <p14:tracePt t="37295" x="1660525" y="2301875"/>
          <p14:tracePt t="37303" x="1654175" y="2286000"/>
          <p14:tracePt t="37311" x="1646238" y="2278063"/>
          <p14:tracePt t="37319" x="1638300" y="2263775"/>
          <p14:tracePt t="37326" x="1630363" y="2255838"/>
          <p14:tracePt t="37336" x="1622425" y="2247900"/>
          <p14:tracePt t="37342" x="1622425" y="2239963"/>
          <p14:tracePt t="37352" x="1616075" y="2232025"/>
          <p14:tracePt t="37358" x="1608138" y="2225675"/>
          <p14:tracePt t="37369" x="1600200" y="2217738"/>
          <p14:tracePt t="37374" x="1592263" y="2209800"/>
          <p14:tracePt t="37387" x="1584325" y="2209800"/>
          <p14:tracePt t="37390" x="1577975" y="2193925"/>
          <p14:tracePt t="37402" x="1570038" y="2193925"/>
          <p14:tracePt t="37406" x="1562100" y="2193925"/>
          <p14:tracePt t="37418" x="1562100" y="2187575"/>
          <p14:tracePt t="37421" x="1554163" y="2187575"/>
          <p14:tracePt t="37435" x="1554163" y="2179638"/>
          <p14:tracePt t="37461" x="1546225" y="2179638"/>
          <p14:tracePt t="37477" x="1539875" y="2179638"/>
          <p14:tracePt t="37492" x="1531938" y="2179638"/>
          <p14:tracePt t="37503" x="1524000" y="2179638"/>
          <p14:tracePt t="37518" x="1516063" y="2179638"/>
          <p14:tracePt t="37534" x="1508125" y="2171700"/>
          <p14:tracePt t="37548" x="1501775" y="2171700"/>
          <p14:tracePt t="37579" x="1493838" y="2171700"/>
          <p14:tracePt t="37690" x="1493838" y="2163763"/>
          <p14:tracePt t="37698" x="1493838" y="2155825"/>
          <p14:tracePt t="37706" x="1508125" y="2141538"/>
          <p14:tracePt t="37714" x="1524000" y="2125663"/>
          <p14:tracePt t="37722" x="1546225" y="2103438"/>
          <p14:tracePt t="37729" x="1562100" y="2087563"/>
          <p14:tracePt t="37738" x="1584325" y="2065338"/>
          <p14:tracePt t="37745" x="1616075" y="2057400"/>
          <p14:tracePt t="37753" x="1646238" y="2041525"/>
          <p14:tracePt t="37761" x="1692275" y="2027238"/>
          <p14:tracePt t="37769" x="1730375" y="2019300"/>
          <p14:tracePt t="37777" x="1812925" y="2011363"/>
          <p14:tracePt t="37785" x="1882775" y="2003425"/>
          <p14:tracePt t="37793" x="1965325" y="1997075"/>
          <p14:tracePt t="37802" x="2049463" y="1997075"/>
          <p14:tracePt t="37808" x="2141538" y="1997075"/>
          <p14:tracePt t="37818" x="2239963" y="1997075"/>
          <p14:tracePt t="37824" x="2286000" y="1997075"/>
          <p14:tracePt t="37835" x="2362200" y="1997075"/>
          <p14:tracePt t="37851" x="2506663" y="2011363"/>
          <p14:tracePt t="37856" x="2552700" y="2027238"/>
          <p14:tracePt t="37868" x="2590800" y="2049463"/>
          <p14:tracePt t="37872" x="2606675" y="2065338"/>
          <p14:tracePt t="37884" x="2628900" y="2087563"/>
          <p14:tracePt t="37888" x="2651125" y="2103438"/>
          <p14:tracePt t="37902" x="2667000" y="2117725"/>
          <p14:tracePt t="37905" x="2674938" y="2133600"/>
          <p14:tracePt t="37918" x="2674938" y="2141538"/>
          <p14:tracePt t="37921" x="2682875" y="2149475"/>
          <p14:tracePt t="37936" x="2682875" y="2155825"/>
          <p14:tracePt t="37936" x="2689225" y="2155825"/>
          <p14:tracePt t="37943" x="2689225" y="2163763"/>
          <p14:tracePt t="38259" x="2682875" y="2163763"/>
          <p14:tracePt t="38269" x="2674938" y="2163763"/>
          <p14:tracePt t="38275" x="2659063" y="2163763"/>
          <p14:tracePt t="38285" x="2644775" y="2163763"/>
          <p14:tracePt t="38291" x="2606675" y="2163763"/>
          <p14:tracePt t="38301" x="2568575" y="2171700"/>
          <p14:tracePt t="38307" x="2506663" y="2179638"/>
          <p14:tracePt t="38315" x="2438400" y="2179638"/>
          <p14:tracePt t="38323" x="2362200" y="2187575"/>
          <p14:tracePt t="38330" x="2324100" y="2187575"/>
          <p14:tracePt t="38338" x="2209800" y="2187575"/>
          <p14:tracePt t="38346" x="2171700" y="2187575"/>
          <p14:tracePt t="38354" x="2095500" y="2193925"/>
          <p14:tracePt t="38362" x="2027238" y="2193925"/>
          <p14:tracePt t="38371" x="1973263" y="2201863"/>
          <p14:tracePt t="38385" x="1927225" y="2201863"/>
          <p14:tracePt t="38386" x="1912938" y="2201863"/>
          <p14:tracePt t="38394" x="1882775" y="2201863"/>
          <p14:tracePt t="38402" x="1851025" y="2209800"/>
          <p14:tracePt t="38410" x="1836738" y="2209800"/>
          <p14:tracePt t="38419" x="1820863" y="2217738"/>
          <p14:tracePt t="38425" x="1812925" y="2217738"/>
          <p14:tracePt t="38435" x="1806575" y="2217738"/>
          <p14:tracePt t="38457" x="1798638" y="2217738"/>
          <p14:tracePt t="38467" x="1790700" y="2217738"/>
          <p14:tracePt t="38473" x="1782763" y="2217738"/>
          <p14:tracePt t="38481" x="1774825" y="2217738"/>
          <p14:tracePt t="38489" x="1760538" y="2217738"/>
          <p14:tracePt t="38497" x="1752600" y="2217738"/>
          <p14:tracePt t="38504" x="1730375" y="2217738"/>
          <p14:tracePt t="38512" x="1722438" y="2217738"/>
          <p14:tracePt t="38520" x="1698625" y="2217738"/>
          <p14:tracePt t="38529" x="1684338" y="2217738"/>
          <p14:tracePt t="38536" x="1676400" y="2217738"/>
          <p14:tracePt t="38544" x="1660525" y="2217738"/>
          <p14:tracePt t="38552" x="1638300" y="2217738"/>
          <p14:tracePt t="38560" x="1622425" y="2217738"/>
          <p14:tracePt t="38568" x="1616075" y="2217738"/>
          <p14:tracePt t="38576" x="1592263" y="2217738"/>
          <p14:tracePt t="38585" x="1577975" y="2209800"/>
          <p14:tracePt t="38592" x="1570038" y="2209800"/>
          <p14:tracePt t="38602" x="1554163" y="2209800"/>
          <p14:tracePt t="38607" x="1539875" y="2201863"/>
          <p14:tracePt t="38618" x="1531938" y="2201863"/>
          <p14:tracePt t="38623" x="1524000" y="2201863"/>
          <p14:tracePt t="38636" x="1516063" y="2201863"/>
          <p14:tracePt t="38663" x="1508125" y="2201863"/>
          <p14:tracePt t="38767" x="1508125" y="2209800"/>
          <p14:tracePt t="38789" x="1501775" y="2209800"/>
          <p14:tracePt t="38813" x="1493838" y="2209800"/>
          <p14:tracePt t="38829" x="1485900" y="2209800"/>
          <p14:tracePt t="38837" x="1485900" y="2201863"/>
          <p14:tracePt t="38845" x="1485900" y="2193925"/>
          <p14:tracePt t="38860" x="1485900" y="2187575"/>
          <p14:tracePt t="38901" x="1485900" y="2179638"/>
          <p14:tracePt t="38918" x="1493838" y="2179638"/>
          <p14:tracePt t="38924" x="1508125" y="2179638"/>
          <p14:tracePt t="38931" x="1516063" y="2179638"/>
          <p14:tracePt t="38939" x="1539875" y="2171700"/>
          <p14:tracePt t="38947" x="1562100" y="2171700"/>
          <p14:tracePt t="38955" x="1584325" y="2171700"/>
          <p14:tracePt t="38963" x="1622425" y="2163763"/>
          <p14:tracePt t="38971" x="1660525" y="2155825"/>
          <p14:tracePt t="38979" x="1698625" y="2155825"/>
          <p14:tracePt t="38987" x="1752600" y="2149475"/>
          <p14:tracePt t="38994" x="1798638" y="2133600"/>
          <p14:tracePt t="39003" x="1851025" y="2125663"/>
          <p14:tracePt t="39010" x="1905000" y="2111375"/>
          <p14:tracePt t="39019" x="1965325" y="2095500"/>
          <p14:tracePt t="39026" x="2019300" y="2087563"/>
          <p14:tracePt t="39035" x="2079625" y="2073275"/>
          <p14:tracePt t="39042" x="2133600" y="2065338"/>
          <p14:tracePt t="39053" x="2187575" y="2057400"/>
          <p14:tracePt t="39058" x="2232025" y="2041525"/>
          <p14:tracePt t="39069" x="2286000" y="2041525"/>
          <p14:tracePt t="39074" x="2339975" y="2035175"/>
          <p14:tracePt t="39085" x="2384425" y="2035175"/>
          <p14:tracePt t="39090" x="2438400" y="2027238"/>
          <p14:tracePt t="39102" x="2476500" y="2027238"/>
          <p14:tracePt t="39106" x="2522538" y="2027238"/>
          <p14:tracePt t="39118" x="2568575" y="2027238"/>
          <p14:tracePt t="39121" x="2606675" y="2027238"/>
          <p14:tracePt t="39136" x="2620963" y="2027238"/>
          <p14:tracePt t="39139" x="2674938" y="2035175"/>
          <p14:tracePt t="39151" x="2682875" y="2041525"/>
          <p14:tracePt t="39154" x="2705100" y="2049463"/>
          <p14:tracePt t="39169" x="2720975" y="2057400"/>
          <p14:tracePt t="39171" x="2735263" y="2065338"/>
          <p14:tracePt t="39177" x="2751138" y="2073275"/>
          <p14:tracePt t="39185" x="2759075" y="2073275"/>
          <p14:tracePt t="39192" x="2765425" y="2079625"/>
          <p14:tracePt t="39208" x="2773363" y="2087563"/>
          <p14:tracePt t="39224" x="2781300" y="2087563"/>
          <p14:tracePt t="39234" x="2781300" y="2095500"/>
          <p14:tracePt t="39263" x="2789238" y="2095500"/>
          <p14:tracePt t="39271" x="2789238" y="2103438"/>
          <p14:tracePt t="39477" x="2781300" y="2103438"/>
          <p14:tracePt t="39501" x="2773363" y="2103438"/>
          <p14:tracePt t="39519" x="2765425" y="2103438"/>
          <p14:tracePt t="39524" x="2743200" y="2111375"/>
          <p14:tracePt t="39535" x="2735263" y="2117725"/>
          <p14:tracePt t="39540" x="2705100" y="2133600"/>
          <p14:tracePt t="39551" x="2682875" y="2141538"/>
          <p14:tracePt t="39556" x="2636838" y="2163763"/>
          <p14:tracePt t="39564" x="2568575" y="2193925"/>
          <p14:tracePt t="39572" x="2514600" y="2209800"/>
          <p14:tracePt t="39580" x="2476500" y="2225675"/>
          <p14:tracePt t="39588" x="2378075" y="2263775"/>
          <p14:tracePt t="39596" x="2301875" y="2293938"/>
          <p14:tracePt t="39604" x="2217738" y="2324100"/>
          <p14:tracePt t="39611" x="2125663" y="2370138"/>
          <p14:tracePt t="39620" x="2035175" y="2408238"/>
          <p14:tracePt t="39627" x="1935163" y="2460625"/>
          <p14:tracePt t="39635" x="1828800" y="2506663"/>
          <p14:tracePt t="39643" x="1790700" y="2536825"/>
          <p14:tracePt t="39652" x="1706563" y="2574925"/>
          <p14:tracePt t="39659" x="1638300" y="2606675"/>
          <p14:tracePt t="39668" x="1608138" y="2620963"/>
          <p14:tracePt t="39675" x="1562100" y="2636838"/>
          <p14:tracePt t="39685" x="1524000" y="2651125"/>
          <p14:tracePt t="39691" x="1501775" y="2659063"/>
          <p14:tracePt t="39702" x="1477963" y="2667000"/>
          <p14:tracePt t="39707" x="1470025" y="2667000"/>
          <p14:tracePt t="39718" x="1463675" y="2667000"/>
          <p14:tracePt t="39722" x="1455738" y="2667000"/>
          <p14:tracePt t="39735" x="1447800" y="2667000"/>
          <p14:tracePt t="39873" x="1439863" y="2667000"/>
          <p14:tracePt t="39936" x="1447800" y="2667000"/>
          <p14:tracePt t="39944" x="1455738" y="2659063"/>
          <p14:tracePt t="39952" x="1477963" y="2659063"/>
          <p14:tracePt t="39959" x="1501775" y="2644775"/>
          <p14:tracePt t="39968" x="1554163" y="2628900"/>
          <p14:tracePt t="39975" x="1608138" y="2613025"/>
          <p14:tracePt t="39985" x="1676400" y="2598738"/>
          <p14:tracePt t="39991" x="1736725" y="2582863"/>
          <p14:tracePt t="40002" x="1774825" y="2574925"/>
          <p14:tracePt t="40007" x="1851025" y="2568575"/>
          <p14:tracePt t="40017" x="1920875" y="2560638"/>
          <p14:tracePt t="40023" x="1989138" y="2560638"/>
          <p14:tracePt t="40031" x="2035175" y="2560638"/>
          <p14:tracePt t="40038" x="2087563" y="2560638"/>
          <p14:tracePt t="40047" x="2133600" y="2560638"/>
          <p14:tracePt t="40054" x="2171700" y="2560638"/>
          <p14:tracePt t="40062" x="2209800" y="2560638"/>
          <p14:tracePt t="40070" x="2239963" y="2560638"/>
          <p14:tracePt t="40078" x="2278063" y="2568575"/>
          <p14:tracePt t="40086" x="2308225" y="2574925"/>
          <p14:tracePt t="40094" x="2332038" y="2582863"/>
          <p14:tracePt t="40102" x="2362200" y="2598738"/>
          <p14:tracePt t="40110" x="2370138" y="2606675"/>
          <p14:tracePt t="40119" x="2384425" y="2620963"/>
          <p14:tracePt t="40125" x="2400300" y="2636838"/>
          <p14:tracePt t="40135" x="2416175" y="2651125"/>
          <p14:tracePt t="40141" x="2422525" y="2659063"/>
          <p14:tracePt t="40152" x="2430463" y="2674938"/>
          <p14:tracePt t="40157" x="2438400" y="2682875"/>
          <p14:tracePt t="40168" x="2438400" y="2689225"/>
          <p14:tracePt t="40173" x="2446338" y="2689225"/>
          <p14:tracePt t="40185" x="2446338" y="2697163"/>
          <p14:tracePt t="40197" x="2454275" y="2697163"/>
          <p14:tracePt t="40204" x="2454275" y="2705100"/>
          <p14:tracePt t="40371" x="2454275" y="2697163"/>
          <p14:tracePt t="40537" x="2430463" y="2705100"/>
          <p14:tracePt t="40544" x="2400300" y="2727325"/>
          <p14:tracePt t="40553" x="2370138" y="2751138"/>
          <p14:tracePt t="40560" x="2324100" y="2781300"/>
          <p14:tracePt t="40569" x="2278063" y="2811463"/>
          <p14:tracePt t="40576" x="2193925" y="2865438"/>
          <p14:tracePt t="40585" x="2103438" y="2941638"/>
          <p14:tracePt t="40592" x="1989138" y="3017838"/>
          <p14:tracePt t="40602" x="1897063" y="3078163"/>
          <p14:tracePt t="40608" x="1844675" y="3108325"/>
          <p14:tracePt t="40618" x="1760538" y="3170238"/>
          <p14:tracePt t="40624" x="1692275" y="3216275"/>
          <p14:tracePt t="40634" x="1638300" y="3254375"/>
          <p14:tracePt t="40640" x="1616075" y="3268663"/>
          <p14:tracePt t="40647" x="1577975" y="3298825"/>
          <p14:tracePt t="40655" x="1546225" y="3314700"/>
          <p14:tracePt t="40663" x="1524000" y="3330575"/>
          <p14:tracePt t="40671" x="1508125" y="3336925"/>
          <p14:tracePt t="40679" x="1501775" y="3344863"/>
          <p14:tracePt t="40687" x="1493838" y="3344863"/>
          <p14:tracePt t="40695" x="1493838" y="3352800"/>
          <p14:tracePt t="40719" x="1485900" y="3352800"/>
          <p14:tracePt t="40813" x="1493838" y="3352800"/>
          <p14:tracePt t="40829" x="1501775" y="3344863"/>
          <p14:tracePt t="40837" x="1508125" y="3344863"/>
          <p14:tracePt t="40845" x="1524000" y="3336925"/>
          <p14:tracePt t="40853" x="1531938" y="3330575"/>
          <p14:tracePt t="40861" x="1554163" y="3322638"/>
          <p14:tracePt t="40869" x="1577975" y="3314700"/>
          <p14:tracePt t="40876" x="1616075" y="3306763"/>
          <p14:tracePt t="40885" x="1654175" y="3292475"/>
          <p14:tracePt t="40892" x="1706563" y="3284538"/>
          <p14:tracePt t="40902" x="1760538" y="3276600"/>
          <p14:tracePt t="40908" x="1828800" y="3268663"/>
          <p14:tracePt t="40919" x="1882775" y="3260725"/>
          <p14:tracePt t="40924" x="1951038" y="3254375"/>
          <p14:tracePt t="40934" x="2073275" y="3238500"/>
          <p14:tracePt t="40940" x="2155825" y="3222625"/>
          <p14:tracePt t="40948" x="2239963" y="3208338"/>
          <p14:tracePt t="40956" x="2316163" y="3200400"/>
          <p14:tracePt t="40964" x="2408238" y="3184525"/>
          <p14:tracePt t="40972" x="2454275" y="3184525"/>
          <p14:tracePt t="40979" x="2530475" y="3184525"/>
          <p14:tracePt t="40987" x="2606675" y="3184525"/>
          <p14:tracePt t="40995" x="2651125" y="3184525"/>
          <p14:tracePt t="41003" x="2705100" y="3184525"/>
          <p14:tracePt t="41011" x="2727325" y="3192463"/>
          <p14:tracePt t="41019" x="2759075" y="3208338"/>
          <p14:tracePt t="41027" x="2781300" y="3230563"/>
          <p14:tracePt t="41035" x="2803525" y="3238500"/>
          <p14:tracePt t="41043" x="2819400" y="3254375"/>
          <p14:tracePt t="41053" x="2835275" y="3260725"/>
          <p14:tracePt t="41059" x="2841625" y="3268663"/>
          <p14:tracePt t="41069" x="2841625" y="3276600"/>
          <p14:tracePt t="41074" x="2841625" y="3284538"/>
          <p14:tracePt t="41085" x="2849563" y="3284538"/>
          <p14:tracePt t="41106" x="2849563" y="3292475"/>
          <p14:tracePt t="42119" x="2841625" y="3298825"/>
          <p14:tracePt t="42142" x="2835275" y="3298825"/>
          <p14:tracePt t="42167" x="2827338" y="3298825"/>
          <p14:tracePt t="42173" x="2819400" y="3298825"/>
          <p14:tracePt t="42181" x="2811463" y="3298825"/>
          <p14:tracePt t="42189" x="2803525" y="3298825"/>
          <p14:tracePt t="42197" x="2797175" y="3298825"/>
          <p14:tracePt t="42205" x="2781300" y="3298825"/>
          <p14:tracePt t="42213" x="2773363" y="3298825"/>
          <p14:tracePt t="42221" x="2765425" y="3298825"/>
          <p14:tracePt t="42229" x="2751138" y="3298825"/>
          <p14:tracePt t="42236" x="2743200" y="3298825"/>
          <p14:tracePt t="42245" x="2735263" y="3298825"/>
          <p14:tracePt t="42253" x="2727325" y="3298825"/>
          <p14:tracePt t="42260" x="2720975" y="3298825"/>
          <p14:tracePt t="42292" x="2713038" y="3298825"/>
          <p14:tracePt t="42324" x="2705100" y="3298825"/>
          <p14:tracePt t="42331" x="2697163" y="3298825"/>
          <p14:tracePt t="42340" x="2682875" y="3298825"/>
          <p14:tracePt t="42347" x="2667000" y="3298825"/>
          <p14:tracePt t="42355" x="2644775" y="3298825"/>
          <p14:tracePt t="42363" x="2606675" y="3298825"/>
          <p14:tracePt t="42371" x="2574925" y="3298825"/>
          <p14:tracePt t="42380" x="2536825" y="3298825"/>
          <p14:tracePt t="42387" x="2492375" y="3298825"/>
          <p14:tracePt t="42395" x="2446338" y="3298825"/>
          <p14:tracePt t="42403" x="2408238" y="3298825"/>
          <p14:tracePt t="42411" x="2392363" y="3298825"/>
          <p14:tracePt t="42419" x="2362200" y="3298825"/>
          <p14:tracePt t="42426" x="2339975" y="3298825"/>
          <p14:tracePt t="42436" x="2324100" y="3298825"/>
          <p14:tracePt t="42442" x="2308225" y="3298825"/>
          <p14:tracePt t="42452" x="2301875" y="3298825"/>
          <p14:tracePt t="42474" x="2301875" y="3306763"/>
          <p14:tracePt t="48069" x="2255838" y="3222625"/>
          <p14:tracePt t="48069" x="2239963" y="3178175"/>
          <p14:tracePt t="48076" x="2239963" y="3132138"/>
          <p14:tracePt t="48085" x="2255838" y="3094038"/>
          <p14:tracePt t="48091" x="2316163" y="3032125"/>
          <p14:tracePt t="48102" x="2430463" y="2955925"/>
          <p14:tracePt t="48107" x="2574925" y="2873375"/>
          <p14:tracePt t="48118" x="2911475" y="2689225"/>
          <p14:tracePt t="48122" x="3611563" y="2384425"/>
          <p14:tracePt t="48135" x="3894138" y="2301875"/>
          <p14:tracePt t="48139" x="4435475" y="2149475"/>
          <p14:tracePt t="48152" x="4945063" y="2041525"/>
          <p14:tracePt t="48155" x="5151438" y="2041525"/>
          <p14:tracePt t="48168" x="5584825" y="2019300"/>
          <p14:tracePt t="48171" x="5959475" y="2019300"/>
          <p14:tracePt t="48185" x="6088063" y="2019300"/>
          <p14:tracePt t="48186" x="6354763" y="2035175"/>
          <p14:tracePt t="48193" x="6430963" y="2049463"/>
          <p14:tracePt t="48202" x="6599238" y="2079625"/>
          <p14:tracePt t="48209" x="6637338" y="2087563"/>
          <p14:tracePt t="48219" x="6727825" y="2111375"/>
          <p14:tracePt t="48225" x="6789738" y="2125663"/>
          <p14:tracePt t="48236" x="6835775" y="2141538"/>
          <p14:tracePt t="48241" x="6865938" y="2149475"/>
          <p14:tracePt t="48252" x="6911975" y="2163763"/>
          <p14:tracePt t="48257" x="6934200" y="2171700"/>
          <p14:tracePt t="48268" x="6956425" y="2187575"/>
          <p14:tracePt t="48273" x="6988175" y="2193925"/>
          <p14:tracePt t="48285" x="7026275" y="2217738"/>
          <p14:tracePt t="48290" x="7070725" y="2232025"/>
          <p14:tracePt t="48302" x="7116763" y="2255838"/>
          <p14:tracePt t="48305" x="7200900" y="2301875"/>
          <p14:tracePt t="48318" x="7261225" y="2332038"/>
          <p14:tracePt t="48321" x="7323138" y="2362200"/>
          <p14:tracePt t="48336" x="7361238" y="2378075"/>
          <p14:tracePt t="48336" x="7421563" y="2400300"/>
          <p14:tracePt t="48344" x="7483475" y="2416175"/>
          <p14:tracePt t="48352" x="7543800" y="2438400"/>
          <p14:tracePt t="48362" x="7589838" y="2446338"/>
          <p14:tracePt t="48373" x="7642225" y="2446338"/>
          <p14:tracePt t="48376" x="7696200" y="2446338"/>
          <p14:tracePt t="48386" x="7750175" y="2446338"/>
          <p14:tracePt t="48391" x="7788275" y="2446338"/>
          <p14:tracePt t="48402" x="7826375" y="2446338"/>
          <p14:tracePt t="48407" x="7840663" y="2438400"/>
          <p14:tracePt t="48418" x="7864475" y="2430463"/>
          <p14:tracePt t="48422" x="7894638" y="2430463"/>
          <p14:tracePt t="48435" x="7908925" y="2430463"/>
          <p14:tracePt t="48438" x="7924800" y="2430463"/>
          <p14:tracePt t="48452" x="7940675" y="2430463"/>
          <p14:tracePt t="48455" x="7947025" y="2430463"/>
          <p14:tracePt t="48471" x="7954963" y="2438400"/>
          <p14:tracePt t="48485" x="7954963" y="2446338"/>
          <p14:tracePt t="48487" x="7962900" y="2454275"/>
          <p14:tracePt t="48502" x="7962900" y="2468563"/>
          <p14:tracePt t="48502" x="7962900" y="2484438"/>
          <p14:tracePt t="48510" x="7962900" y="2498725"/>
          <p14:tracePt t="48519" x="7954963" y="2514600"/>
          <p14:tracePt t="48525" x="7947025" y="2536825"/>
          <p14:tracePt t="48535" x="7940675" y="2552700"/>
          <p14:tracePt t="48541" x="7932738" y="2568575"/>
          <p14:tracePt t="48552" x="7924800" y="2582863"/>
          <p14:tracePt t="48557" x="7908925" y="2590800"/>
          <p14:tracePt t="48707" x="7908925" y="2598738"/>
          <p14:tracePt t="48717" x="7908925" y="2606675"/>
          <p14:tracePt t="48723" x="7908925" y="2620963"/>
          <p14:tracePt t="48731" x="7908925" y="2644775"/>
          <p14:tracePt t="48739" x="7916863" y="2659063"/>
          <p14:tracePt t="48747" x="7924800" y="2674938"/>
          <p14:tracePt t="48754" x="7932738" y="2713038"/>
          <p14:tracePt t="48763" x="7932738" y="2735263"/>
          <p14:tracePt t="48770" x="7940675" y="2773363"/>
          <p14:tracePt t="48778" x="7940675" y="2789238"/>
          <p14:tracePt t="48786" x="7940675" y="2811463"/>
          <p14:tracePt t="48794" x="7940675" y="2835275"/>
          <p14:tracePt t="48802" x="7932738" y="2857500"/>
          <p14:tracePt t="48810" x="7916863" y="2873375"/>
          <p14:tracePt t="48819" x="7894638" y="2887663"/>
          <p14:tracePt t="48826" x="7864475" y="2887663"/>
          <p14:tracePt t="48836" x="7832725" y="2895600"/>
          <p14:tracePt t="48841" x="7794625" y="2895600"/>
          <p14:tracePt t="48852" x="7788275" y="2895600"/>
          <p14:tracePt t="48857" x="7756525" y="2895600"/>
          <p14:tracePt t="48868" x="7734300" y="2895600"/>
          <p14:tracePt t="48873" x="7718425" y="2895600"/>
          <p14:tracePt t="48885" x="7704138" y="2895600"/>
          <p14:tracePt t="48889" x="7696200" y="2887663"/>
          <p14:tracePt t="48905" x="7688263" y="2887663"/>
          <p14:tracePt t="48944" x="7696200" y="2887663"/>
          <p14:tracePt t="48952" x="7712075" y="2887663"/>
          <p14:tracePt t="48960" x="7726363" y="2887663"/>
          <p14:tracePt t="48969" x="7734300" y="2895600"/>
          <p14:tracePt t="48976" x="7756525" y="2917825"/>
          <p14:tracePt t="48985" x="7772400" y="2941638"/>
          <p14:tracePt t="48991" x="7788275" y="2971800"/>
          <p14:tracePt t="49002" x="7802563" y="3001963"/>
          <p14:tracePt t="49007" x="7818438" y="3048000"/>
          <p14:tracePt t="49018" x="7832725" y="3094038"/>
          <p14:tracePt t="49024" x="7840663" y="3140075"/>
          <p14:tracePt t="49031" x="7848600" y="3162300"/>
          <p14:tracePt t="49039" x="7856538" y="3200400"/>
          <p14:tracePt t="49047" x="7856538" y="3230563"/>
          <p14:tracePt t="49055" x="7864475" y="3260725"/>
          <p14:tracePt t="49063" x="7864475" y="3284538"/>
          <p14:tracePt t="49071" x="7864475" y="3306763"/>
          <p14:tracePt t="49079" x="7864475" y="3336925"/>
          <p14:tracePt t="49087" x="7864475" y="3360738"/>
          <p14:tracePt t="49095" x="7864475" y="3390900"/>
          <p14:tracePt t="49102" x="7864475" y="3413125"/>
          <p14:tracePt t="49110" x="7864475" y="3444875"/>
          <p14:tracePt t="49119" x="7864475" y="3475038"/>
          <p14:tracePt t="49126" x="7864475" y="3513138"/>
          <p14:tracePt t="49136" x="7864475" y="3543300"/>
          <p14:tracePt t="49142" x="7864475" y="3581400"/>
          <p14:tracePt t="49152" x="7864475" y="3611563"/>
          <p14:tracePt t="49158" x="7864475" y="3627438"/>
          <p14:tracePt t="49169" x="7864475" y="3679825"/>
          <p14:tracePt t="49174" x="7864475" y="3695700"/>
          <p14:tracePt t="49185" x="7864475" y="3741738"/>
          <p14:tracePt t="49190" x="7864475" y="3763963"/>
          <p14:tracePt t="49201" x="7864475" y="3794125"/>
          <p14:tracePt t="49205" x="7864475" y="3825875"/>
          <p14:tracePt t="49218" x="7864475" y="3848100"/>
          <p14:tracePt t="49221" x="7864475" y="3886200"/>
          <p14:tracePt t="49235" x="7864475" y="3916363"/>
          <p14:tracePt t="49238" x="7856538" y="3932238"/>
          <p14:tracePt t="49252" x="7856538" y="3954463"/>
          <p14:tracePt t="49254" x="7856538" y="3978275"/>
          <p14:tracePt t="49268" x="7856538" y="4000500"/>
          <p14:tracePt t="49269" x="7856538" y="4016375"/>
          <p14:tracePt t="49277" x="7856538" y="4030663"/>
          <p14:tracePt t="49285" x="7856538" y="4046538"/>
          <p14:tracePt t="49292" x="7856538" y="4060825"/>
          <p14:tracePt t="49302" x="7856538" y="4068763"/>
          <p14:tracePt t="49308" x="7856538" y="4084638"/>
          <p14:tracePt t="49318" x="7856538" y="4092575"/>
          <p14:tracePt t="49324" x="7856538" y="4106863"/>
          <p14:tracePt t="49335" x="7856538" y="4114800"/>
          <p14:tracePt t="49340" x="7856538" y="4122738"/>
          <p14:tracePt t="49353" x="7856538" y="4130675"/>
          <p14:tracePt t="49356" x="7856538" y="4137025"/>
          <p14:tracePt t="49369" x="7856538" y="4152900"/>
          <p14:tracePt t="49372" x="7856538" y="4160838"/>
          <p14:tracePt t="49387" x="7856538" y="4168775"/>
          <p14:tracePt t="49388" x="7856538" y="4183063"/>
          <p14:tracePt t="49395" x="7856538" y="4198938"/>
          <p14:tracePt t="49403" x="7856538" y="4206875"/>
          <p14:tracePt t="49411" x="7856538" y="4221163"/>
          <p14:tracePt t="49419" x="7856538" y="4229100"/>
          <p14:tracePt t="49426" x="7856538" y="4237038"/>
          <p14:tracePt t="49436" x="7856538" y="4244975"/>
          <p14:tracePt t="49442" x="7856538" y="4251325"/>
          <p14:tracePt t="49452" x="7848600" y="4251325"/>
          <p14:tracePt t="49483" x="7840663" y="4251325"/>
          <p14:tracePt t="49498" x="7840663" y="4244975"/>
          <p14:tracePt t="49505" x="7832725" y="4244975"/>
          <p14:tracePt t="49513" x="7832725" y="4237038"/>
          <p14:tracePt t="49522" x="7826375" y="4229100"/>
          <p14:tracePt t="49530" x="7818438" y="4213225"/>
          <p14:tracePt t="49538" x="7810500" y="4198938"/>
          <p14:tracePt t="49545" x="7794625" y="4183063"/>
          <p14:tracePt t="49553" x="7788275" y="4160838"/>
          <p14:tracePt t="49561" x="7764463" y="4122738"/>
          <p14:tracePt t="49569" x="7742238" y="4084638"/>
          <p14:tracePt t="49577" x="7680325" y="4016375"/>
          <p14:tracePt t="49585" x="7666038" y="3984625"/>
          <p14:tracePt t="49593" x="7627938" y="3924300"/>
          <p14:tracePt t="49602" x="7589838" y="3878263"/>
          <p14:tracePt t="49609" x="7559675" y="3825875"/>
          <p14:tracePt t="49619" x="7527925" y="3771900"/>
          <p14:tracePt t="49624" x="7505700" y="3711575"/>
          <p14:tracePt t="49635" x="7483475" y="3665538"/>
          <p14:tracePt t="49640" x="7467600" y="3619500"/>
          <p14:tracePt t="49651" x="7451725" y="3581400"/>
          <p14:tracePt t="49656" x="7451725" y="3565525"/>
          <p14:tracePt t="49668" x="7445375" y="3535363"/>
          <p14:tracePt t="49672" x="7445375" y="3521075"/>
          <p14:tracePt t="49685" x="7437438" y="3505200"/>
          <p14:tracePt t="49688" x="7437438" y="3497263"/>
          <p14:tracePt t="49702" x="7437438" y="3489325"/>
          <p14:tracePt t="49704" x="7437438" y="3482975"/>
          <p14:tracePt t="49718" x="7445375" y="3482975"/>
          <p14:tracePt t="49721" x="7459663" y="3482975"/>
          <p14:tracePt t="49735" x="7475538" y="3482975"/>
          <p14:tracePt t="49736" x="7483475" y="3489325"/>
          <p14:tracePt t="49743" x="7505700" y="3513138"/>
          <p14:tracePt t="49752" x="7527925" y="3527425"/>
          <p14:tracePt t="49759" x="7551738" y="3559175"/>
          <p14:tracePt t="49769" x="7566025" y="3581400"/>
          <p14:tracePt t="49774" x="7589838" y="3619500"/>
          <p14:tracePt t="49785" x="7604125" y="3649663"/>
          <p14:tracePt t="49790" x="7620000" y="3679825"/>
          <p14:tracePt t="49802" x="7635875" y="3711575"/>
          <p14:tracePt t="49806" x="7650163" y="3733800"/>
          <p14:tracePt t="49818" x="7650163" y="3749675"/>
          <p14:tracePt t="49822" x="7666038" y="3779838"/>
          <p14:tracePt t="49835" x="7673975" y="3794125"/>
          <p14:tracePt t="49838" x="7680325" y="3817938"/>
          <p14:tracePt t="49852" x="7680325" y="3825875"/>
          <p14:tracePt t="49855" x="7680325" y="3832225"/>
          <p14:tracePt t="49886" x="7666038" y="3817938"/>
          <p14:tracePt t="49893" x="7658100" y="3794125"/>
          <p14:tracePt t="49902" x="7635875" y="3763963"/>
          <p14:tracePt t="49909" x="7612063" y="3733800"/>
          <p14:tracePt t="50075" x="7604125" y="3733800"/>
          <p14:tracePt t="50085" x="7581900" y="3725863"/>
          <p14:tracePt t="50091" x="7559675" y="3703638"/>
          <p14:tracePt t="50101" x="7527925" y="3687763"/>
          <p14:tracePt t="50107" x="7497763" y="3657600"/>
          <p14:tracePt t="50115" x="7467600" y="3635375"/>
          <p14:tracePt t="50123" x="7429500" y="3603625"/>
          <p14:tracePt t="50131" x="7383463" y="3573463"/>
          <p14:tracePt t="50138" x="7337425" y="3535363"/>
          <p14:tracePt t="50146" x="7299325" y="3505200"/>
          <p14:tracePt t="50155" x="7261225" y="3475038"/>
          <p14:tracePt t="50162" x="7223125" y="3444875"/>
          <p14:tracePt t="50170" x="7185025" y="3406775"/>
          <p14:tracePt t="50178" x="7154863" y="3375025"/>
          <p14:tracePt t="50186" x="7124700" y="3336925"/>
          <p14:tracePt t="50194" x="7094538" y="3306763"/>
          <p14:tracePt t="50202" x="7070725" y="3276600"/>
          <p14:tracePt t="50209" x="7056438" y="3246438"/>
          <p14:tracePt t="50219" x="7048500" y="3230563"/>
          <p14:tracePt t="50225" x="7040563" y="3200400"/>
          <p14:tracePt t="50235" x="7026275" y="3178175"/>
          <p14:tracePt t="50241" x="7026275" y="3162300"/>
          <p14:tracePt t="50252" x="7018338" y="3146425"/>
          <p14:tracePt t="50257" x="7018338" y="3140075"/>
          <p14:tracePt t="50268" x="7018338" y="3132138"/>
          <p14:tracePt t="50352" x="7026275" y="3132138"/>
          <p14:tracePt t="50360" x="7032625" y="3132138"/>
          <p14:tracePt t="50370" x="7048500" y="3132138"/>
          <p14:tracePt t="50375" x="7056438" y="3132138"/>
          <p14:tracePt t="50385" x="7078663" y="3132138"/>
          <p14:tracePt t="50391" x="7102475" y="3140075"/>
          <p14:tracePt t="50402" x="7124700" y="3140075"/>
          <p14:tracePt t="50407" x="7154863" y="3140075"/>
          <p14:tracePt t="50417" x="7192963" y="3154363"/>
          <p14:tracePt t="50423" x="7223125" y="3170238"/>
          <p14:tracePt t="50431" x="7261225" y="3184525"/>
          <p14:tracePt t="50439" x="7307263" y="3208338"/>
          <p14:tracePt t="50447" x="7345363" y="3230563"/>
          <p14:tracePt t="50455" x="7383463" y="3268663"/>
          <p14:tracePt t="50462" x="7451725" y="3330575"/>
          <p14:tracePt t="50470" x="7497763" y="3375025"/>
          <p14:tracePt t="50478" x="7513638" y="3406775"/>
          <p14:tracePt t="50486" x="7543800" y="3459163"/>
          <p14:tracePt t="50494" x="7581900" y="3521075"/>
          <p14:tracePt t="50502" x="7604125" y="3573463"/>
          <p14:tracePt t="50510" x="7635875" y="3635375"/>
          <p14:tracePt t="50519" x="7650163" y="3679825"/>
          <p14:tracePt t="50526" x="7666038" y="3733800"/>
          <p14:tracePt t="50535" x="7680325" y="3771900"/>
          <p14:tracePt t="50543" x="7680325" y="3794125"/>
          <p14:tracePt t="50552" x="7688263" y="3825875"/>
          <p14:tracePt t="50557" x="7696200" y="3840163"/>
          <p14:tracePt t="50568" x="7696200" y="3856038"/>
          <p14:tracePt t="50573" x="7696200" y="3863975"/>
          <p14:tracePt t="50585" x="7696200" y="3870325"/>
          <p14:tracePt t="50620" x="7688263" y="3848100"/>
          <p14:tracePt t="50629" x="7673975" y="3810000"/>
          <p14:tracePt t="50637" x="7666038" y="3771900"/>
          <p14:tracePt t="50644" x="7650163" y="3733800"/>
          <p14:tracePt t="50652" x="7642225" y="3711575"/>
          <p14:tracePt t="50660" x="7627938" y="3657600"/>
          <p14:tracePt t="50669" x="7627938" y="3635375"/>
          <p14:tracePt t="50676" x="7620000" y="3611563"/>
          <p14:tracePt t="50685" x="7620000" y="3589338"/>
          <p14:tracePt t="50692" x="7612063" y="3573463"/>
          <p14:tracePt t="50702" x="7612063" y="3565525"/>
          <p14:tracePt t="50718" x="7612063" y="3559175"/>
          <p14:tracePt t="50810" x="7612063" y="3551238"/>
          <p14:tracePt t="50818" x="7612063" y="3543300"/>
          <p14:tracePt t="50835" x="7612063" y="3535363"/>
          <p14:tracePt t="50842" x="7612063" y="3527425"/>
          <p14:tracePt t="50858" x="7612063" y="3521075"/>
          <p14:tracePt t="50868" x="7620000" y="3521075"/>
          <p14:tracePt t="50889" x="7620000" y="3513138"/>
          <p14:tracePt t="50921" x="7627938" y="3513138"/>
          <p14:tracePt t="50929" x="7627938" y="3505200"/>
          <p14:tracePt t="50937" x="7635875" y="3505200"/>
          <p14:tracePt t="50946" x="7635875" y="3497263"/>
          <p14:tracePt t="50953" x="7642225" y="3497263"/>
          <p14:tracePt t="50969" x="7650163" y="3489325"/>
          <p14:tracePt t="50976" x="7650163" y="3482975"/>
          <p14:tracePt t="50985" x="7658100" y="3482975"/>
          <p14:tracePt t="51002" x="7658100" y="3475038"/>
          <p14:tracePt t="51018" x="7666038" y="3475038"/>
          <p14:tracePt t="51034" x="7666038" y="3467100"/>
          <p14:tracePt t="51079" x="7673975" y="3467100"/>
          <p14:tracePt t="51206" x="7658100" y="3459163"/>
          <p14:tracePt t="51215" x="7650163" y="3444875"/>
          <p14:tracePt t="51222" x="7642225" y="3436938"/>
          <p14:tracePt t="51230" x="7620000" y="3421063"/>
          <p14:tracePt t="51237" x="7604125" y="3390900"/>
          <p14:tracePt t="51245" x="7581900" y="3368675"/>
          <p14:tracePt t="51253" x="7551738" y="3330575"/>
          <p14:tracePt t="51261" x="7521575" y="3298825"/>
          <p14:tracePt t="51269" x="7483475" y="3268663"/>
          <p14:tracePt t="51277" x="7451725" y="3230563"/>
          <p14:tracePt t="51286" x="7413625" y="3192463"/>
          <p14:tracePt t="51293" x="7375525" y="3154363"/>
          <p14:tracePt t="51302" x="7345363" y="3116263"/>
          <p14:tracePt t="51309" x="7331075" y="3101975"/>
          <p14:tracePt t="51319" x="7299325" y="3078163"/>
          <p14:tracePt t="51324" x="7285038" y="3055938"/>
          <p14:tracePt t="51335" x="7261225" y="3040063"/>
          <p14:tracePt t="51340" x="7254875" y="3032125"/>
          <p14:tracePt t="51353" x="7254875" y="3025775"/>
          <p14:tracePt t="51356" x="7246938" y="3017838"/>
          <p14:tracePt t="51388" x="7254875" y="3017838"/>
          <p14:tracePt t="51396" x="7269163" y="3017838"/>
          <p14:tracePt t="51403" x="7285038" y="3032125"/>
          <p14:tracePt t="51411" x="7307263" y="3055938"/>
          <p14:tracePt t="51419" x="7331075" y="3078163"/>
          <p14:tracePt t="51427" x="7361238" y="3108325"/>
          <p14:tracePt t="51435" x="7383463" y="3132138"/>
          <p14:tracePt t="51443" x="7407275" y="3162300"/>
          <p14:tracePt t="51452" x="7421563" y="3178175"/>
          <p14:tracePt t="51459" x="7437438" y="3200400"/>
          <p14:tracePt t="51468" x="7445375" y="3216275"/>
          <p14:tracePt t="51475" x="7451725" y="3230563"/>
          <p14:tracePt t="51485" x="7459663" y="3246438"/>
          <p14:tracePt t="51501" x="7459663" y="3254375"/>
          <p14:tracePt t="51507" x="7445375" y="3254375"/>
          <p14:tracePt t="51514" x="7413625" y="3254375"/>
          <p14:tracePt t="51522" x="7353300" y="3254375"/>
          <p14:tracePt t="51530" x="7299325" y="3254375"/>
          <p14:tracePt t="51538" x="7261225" y="3254375"/>
          <p14:tracePt t="51546" x="7208838" y="3254375"/>
          <p14:tracePt t="51554" x="7132638" y="3254375"/>
          <p14:tracePt t="51561" x="7064375" y="3254375"/>
          <p14:tracePt t="51570" x="7002463" y="3260725"/>
          <p14:tracePt t="51577" x="6942138" y="3260725"/>
          <p14:tracePt t="51586" x="6918325" y="3268663"/>
          <p14:tracePt t="51594" x="6880225" y="3276600"/>
          <p14:tracePt t="51602" x="6850063" y="3284538"/>
          <p14:tracePt t="51609" x="6835775" y="3284538"/>
          <p14:tracePt t="51619" x="6819900" y="3292475"/>
          <p14:tracePt t="51625" x="6811963" y="3292475"/>
          <p14:tracePt t="54053" x="6819900" y="3306763"/>
          <p14:tracePt t="54061" x="6827838" y="3322638"/>
          <p14:tracePt t="54069" x="6842125" y="3344863"/>
          <p14:tracePt t="54077" x="6858000" y="3375025"/>
          <p14:tracePt t="54085" x="6880225" y="3406775"/>
          <p14:tracePt t="54092" x="6904038" y="3436938"/>
          <p14:tracePt t="54102" x="6926263" y="3467100"/>
          <p14:tracePt t="54109" x="6956425" y="3489325"/>
          <p14:tracePt t="54119" x="6980238" y="3513138"/>
          <p14:tracePt t="54124" x="7002463" y="3535363"/>
          <p14:tracePt t="54134" x="7018338" y="3543300"/>
          <p14:tracePt t="54140" x="7040563" y="3551238"/>
          <p14:tracePt t="54148" x="7056438" y="3565525"/>
          <p14:tracePt t="54158" x="7078663" y="3581400"/>
          <p14:tracePt t="54164" x="7094538" y="3589338"/>
          <p14:tracePt t="54172" x="7102475" y="3597275"/>
          <p14:tracePt t="54180" x="7108825" y="3603625"/>
          <p14:tracePt t="54188" x="7108825" y="3611563"/>
          <p14:tracePt t="54203" x="7116763" y="3619500"/>
          <p14:tracePt t="54211" x="7116763" y="3627438"/>
          <p14:tracePt t="54274" x="7108825" y="3627438"/>
          <p14:tracePt t="54559" x="7102475" y="3627438"/>
          <p14:tracePt t="54575" x="7094538" y="3627438"/>
          <p14:tracePt t="54585" x="7086600" y="3627438"/>
          <p14:tracePt t="54591" x="7070725" y="3627438"/>
          <p14:tracePt t="54601" x="7048500" y="3627438"/>
          <p14:tracePt t="54607" x="6994525" y="3627438"/>
          <p14:tracePt t="54615" x="6942138" y="3627438"/>
          <p14:tracePt t="54623" x="6827838" y="3597275"/>
          <p14:tracePt t="54630" x="6689725" y="3565525"/>
          <p14:tracePt t="54638" x="6537325" y="3513138"/>
          <p14:tracePt t="54646" x="6332538" y="3459163"/>
          <p14:tracePt t="54654" x="5913438" y="3344863"/>
          <p14:tracePt t="54662" x="5570538" y="3268663"/>
          <p14:tracePt t="54670" x="5159375" y="3184525"/>
          <p14:tracePt t="54678" x="4702175" y="3101975"/>
          <p14:tracePt t="54686" x="4229100" y="3032125"/>
          <p14:tracePt t="54694" x="4030663" y="3001963"/>
          <p14:tracePt t="54702" x="3649663" y="2933700"/>
          <p14:tracePt t="54709" x="3521075" y="2911475"/>
          <p14:tracePt t="54719" x="3260725" y="2849563"/>
          <p14:tracePt t="54725" x="3192463" y="2827338"/>
          <p14:tracePt t="54735" x="3048000" y="2781300"/>
          <p14:tracePt t="54741" x="2963863" y="2735263"/>
          <p14:tracePt t="54752" x="2941638" y="2720975"/>
          <p14:tracePt t="54946" x="2941638" y="2705100"/>
          <p14:tracePt t="54954" x="2941638" y="2682875"/>
          <p14:tracePt t="54963" x="2941638" y="2659063"/>
          <p14:tracePt t="54970" x="2949575" y="2620963"/>
          <p14:tracePt t="54978" x="2949575" y="2598738"/>
          <p14:tracePt t="54986" x="2955925" y="2568575"/>
          <p14:tracePt t="54994" x="2955925" y="2506663"/>
          <p14:tracePt t="55002" x="2971800" y="2438400"/>
          <p14:tracePt t="55010" x="2979738" y="2384425"/>
          <p14:tracePt t="55019" x="2987675" y="2362200"/>
          <p14:tracePt t="55026" x="2994025" y="2324100"/>
          <p14:tracePt t="55035" x="3001963" y="2286000"/>
          <p14:tracePt t="55042" x="3001963" y="2263775"/>
          <p14:tracePt t="55053" x="3009900" y="2247900"/>
          <p14:tracePt t="55058" x="3017838" y="2232025"/>
          <p14:tracePt t="55068" x="3025775" y="2225675"/>
          <p14:tracePt t="55081" x="3032125" y="2217738"/>
          <p14:tracePt t="55089" x="3040063" y="2217738"/>
          <p14:tracePt t="55097" x="3048000" y="2217738"/>
          <p14:tracePt t="55105" x="3055938" y="2217738"/>
          <p14:tracePt t="55113" x="3063875" y="2225675"/>
          <p14:tracePt t="55121" x="3070225" y="2239963"/>
          <p14:tracePt t="55128" x="3078163" y="2263775"/>
          <p14:tracePt t="55137" x="3094038" y="2301875"/>
          <p14:tracePt t="55144" x="3101975" y="2339975"/>
          <p14:tracePt t="55153" x="3116263" y="2422525"/>
          <p14:tracePt t="55160" x="3124200" y="2460625"/>
          <p14:tracePt t="55170" x="3140075" y="2514600"/>
          <p14:tracePt t="55177" x="3146425" y="2582863"/>
          <p14:tracePt t="55186" x="3162300" y="2651125"/>
          <p14:tracePt t="55192" x="3162300" y="2713038"/>
          <p14:tracePt t="55203" x="3170238" y="2759075"/>
          <p14:tracePt t="55209" x="3170238" y="2781300"/>
          <p14:tracePt t="55219" x="3170238" y="2811463"/>
          <p14:tracePt t="55224" x="3170238" y="2827338"/>
          <p14:tracePt t="55236" x="3170238" y="2841625"/>
          <p14:tracePt t="55240" x="3170238" y="2849563"/>
          <p14:tracePt t="55252" x="3162300" y="2849563"/>
          <p14:tracePt t="55256" x="3162300" y="2841625"/>
          <p14:tracePt t="55269" x="3162300" y="2803525"/>
          <p14:tracePt t="55273" x="3154363" y="2743200"/>
          <p14:tracePt t="55286" x="3154363" y="2674938"/>
          <p14:tracePt t="55289" x="3146425" y="2590800"/>
          <p14:tracePt t="55302" x="3140075" y="2544763"/>
          <p14:tracePt t="55303" x="3132138" y="2460625"/>
          <p14:tracePt t="55310" x="3124200" y="2378075"/>
          <p14:tracePt t="55319" x="3108325" y="2308225"/>
          <p14:tracePt t="55326" x="3101975" y="2232025"/>
          <p14:tracePt t="55336" x="3094038" y="2163763"/>
          <p14:tracePt t="55342" x="3086100" y="2111375"/>
          <p14:tracePt t="55353" x="3078163" y="2087563"/>
          <p14:tracePt t="55358" x="3070225" y="2041525"/>
          <p14:tracePt t="55369" x="3055938" y="2011363"/>
          <p14:tracePt t="55374" x="3048000" y="1989138"/>
          <p14:tracePt t="55387" x="3040063" y="1973263"/>
          <p14:tracePt t="55391" x="3040063" y="1958975"/>
          <p14:tracePt t="55402" x="3032125" y="1951038"/>
          <p14:tracePt t="55406" x="3025775" y="1951038"/>
          <p14:tracePt t="55418" x="3017838" y="1943100"/>
          <p14:tracePt t="55435" x="3009900" y="1943100"/>
          <p14:tracePt t="55438" x="3009900" y="1951038"/>
          <p14:tracePt t="55452" x="3001963" y="1965325"/>
          <p14:tracePt t="55455" x="2994025" y="1989138"/>
          <p14:tracePt t="55469" x="2994025" y="2019300"/>
          <p14:tracePt t="55469" x="2987675" y="2049463"/>
          <p14:tracePt t="55476" x="2987675" y="2079625"/>
          <p14:tracePt t="55486" x="2979738" y="2117725"/>
          <p14:tracePt t="55494" x="2979738" y="2163763"/>
          <p14:tracePt t="55502" x="2979738" y="2209800"/>
          <p14:tracePt t="55508" x="2979738" y="2247900"/>
          <p14:tracePt t="55519" x="2979738" y="2263775"/>
          <p14:tracePt t="55524" x="2979738" y="2293938"/>
          <p14:tracePt t="55535" x="2979738" y="2308225"/>
          <p14:tracePt t="55540" x="2979738" y="2324100"/>
          <p14:tracePt t="55564" x="2971800" y="2316163"/>
          <p14:tracePt t="55572" x="2971800" y="2278063"/>
          <p14:tracePt t="55579" x="2963863" y="2247900"/>
          <p14:tracePt t="55587" x="2955925" y="2193925"/>
          <p14:tracePt t="55595" x="2949575" y="2141538"/>
          <p14:tracePt t="55603" x="2941638" y="2095500"/>
          <p14:tracePt t="55611" x="2917825" y="2057400"/>
          <p14:tracePt t="55619" x="2917825" y="2035175"/>
          <p14:tracePt t="55628" x="2903538" y="2011363"/>
          <p14:tracePt t="55642" x="2887663" y="1981200"/>
          <p14:tracePt t="55643" x="2879725" y="1965325"/>
          <p14:tracePt t="55652" x="2873375" y="1951038"/>
          <p14:tracePt t="55658" x="2865438" y="1943100"/>
          <p14:tracePt t="55669" x="2857500" y="1935163"/>
          <p14:tracePt t="55674" x="2849563" y="1927225"/>
          <p14:tracePt t="55685" x="2841625" y="1920875"/>
          <p14:tracePt t="55698" x="2835275" y="1912938"/>
          <p14:tracePt t="55714" x="2827338" y="1905000"/>
          <p14:tracePt t="55738" x="2819400" y="1897063"/>
          <p14:tracePt t="55745" x="2811463" y="1889125"/>
          <p14:tracePt t="55754" x="2803525" y="1889125"/>
          <p14:tracePt t="55761" x="2797175" y="1882775"/>
          <p14:tracePt t="55769" x="2789238" y="1874838"/>
          <p14:tracePt t="55777" x="2781300" y="1866900"/>
          <p14:tracePt t="55785" x="2781300" y="1858963"/>
          <p14:tracePt t="55793" x="2773363" y="1851025"/>
          <p14:tracePt t="55802" x="2765425" y="1851025"/>
          <p14:tracePt t="55818" x="2759075" y="1844675"/>
          <p14:tracePt t="55850" x="2751138" y="1858963"/>
          <p14:tracePt t="55856" x="2751138" y="1874838"/>
          <p14:tracePt t="55864" x="2743200" y="1920875"/>
          <p14:tracePt t="55872" x="2743200" y="1965325"/>
          <p14:tracePt t="55880" x="2735263" y="2041525"/>
          <p14:tracePt t="55888" x="2735263" y="2133600"/>
          <p14:tracePt t="55896" x="2735263" y="2316163"/>
          <p14:tracePt t="55904" x="2735263" y="2506663"/>
          <p14:tracePt t="55911" x="2735263" y="2743200"/>
          <p14:tracePt t="55919" x="2735263" y="3017838"/>
          <p14:tracePt t="55927" x="2789238" y="3551238"/>
          <p14:tracePt t="55935" x="2811463" y="3725863"/>
          <p14:tracePt t="55943" x="2857500" y="4084638"/>
          <p14:tracePt t="55952" x="2911475" y="4457700"/>
          <p14:tracePt t="55959" x="2949575" y="4838700"/>
          <p14:tracePt t="55969" x="2979738" y="5173663"/>
          <p14:tracePt t="55974" x="3001963" y="5502275"/>
          <p14:tracePt t="55985" x="3009900" y="5630863"/>
          <p14:tracePt t="55990" x="3025775" y="5875338"/>
          <p14:tracePt t="56001" x="3040063" y="6080125"/>
          <p14:tracePt t="56007" x="3048000" y="6156325"/>
          <p14:tracePt t="56018" x="3055938" y="6294438"/>
          <p14:tracePt t="56022" x="3063875" y="6416675"/>
          <p14:tracePt t="56036" x="3063875" y="6499225"/>
          <p14:tracePt t="56045" x="3070225" y="6561138"/>
          <p14:tracePt t="56052" x="3070225" y="6583363"/>
          <p14:tracePt t="56057" x="3070225" y="6629400"/>
          <p14:tracePt t="56069" x="3070225" y="6659563"/>
          <p14:tracePt t="56071" x="3070225" y="6683375"/>
          <p14:tracePt t="56085" x="3070225" y="6697663"/>
          <p14:tracePt t="56086" x="3070225" y="6705600"/>
          <p14:tracePt t="56093" x="3070225" y="6713538"/>
          <p14:tracePt t="56109" x="3070225" y="6721475"/>
          <p14:tracePt t="56134" x="3078163" y="6721475"/>
          <p14:tracePt t="56151" x="3086100" y="6721475"/>
          <p14:tracePt t="56157" x="3101975" y="6721475"/>
          <p14:tracePt t="56164" x="3124200" y="6721475"/>
          <p14:tracePt t="56172" x="3154363" y="6721475"/>
          <p14:tracePt t="56180" x="3192463" y="6721475"/>
          <p14:tracePt t="56188" x="3260725" y="6721475"/>
          <p14:tracePt t="56196" x="3322638" y="6721475"/>
          <p14:tracePt t="56204" x="3406775" y="6721475"/>
          <p14:tracePt t="56212" x="3489325" y="6721475"/>
          <p14:tracePt t="56220" x="3581400" y="6721475"/>
          <p14:tracePt t="56228" x="3679825" y="6727825"/>
          <p14:tracePt t="56236" x="3779838" y="6727825"/>
          <p14:tracePt t="56243" x="3878263" y="6727825"/>
          <p14:tracePt t="56252" x="3924300" y="6727825"/>
          <p14:tracePt t="56259" x="4000500" y="6713538"/>
          <p14:tracePt t="56269" x="4060825" y="6689725"/>
          <p14:tracePt t="56275" x="4098925" y="6659563"/>
          <p14:tracePt t="56286" x="4137025" y="6637338"/>
          <p14:tracePt t="56291" x="4160838" y="6599238"/>
          <p14:tracePt t="56302" x="4191000" y="6530975"/>
          <p14:tracePt t="56307" x="4198938" y="6461125"/>
          <p14:tracePt t="56318" x="4206875" y="6392863"/>
          <p14:tracePt t="56323" x="4206875" y="6210300"/>
          <p14:tracePt t="56335" x="4206875" y="6142038"/>
          <p14:tracePt t="56339" x="4206875" y="5889625"/>
          <p14:tracePt t="56353" x="4206875" y="5692775"/>
          <p14:tracePt t="56356" x="4206875" y="5470525"/>
          <p14:tracePt t="56368" x="4198938" y="5227638"/>
          <p14:tracePt t="56371" x="4191000" y="4968875"/>
          <p14:tracePt t="56387" x="4175125" y="4694238"/>
          <p14:tracePt t="56388" x="4168775" y="4403725"/>
          <p14:tracePt t="56394" x="4168775" y="4130675"/>
          <p14:tracePt t="56402" x="4168775" y="3856038"/>
          <p14:tracePt t="56410" x="4168775" y="3741738"/>
          <p14:tracePt t="56419" x="4168775" y="3543300"/>
          <p14:tracePt t="56426" x="4168775" y="3360738"/>
          <p14:tracePt t="56436" x="4168775" y="3200400"/>
          <p14:tracePt t="56441" x="4175125" y="3140075"/>
          <p14:tracePt t="56452" x="4183063" y="3025775"/>
          <p14:tracePt t="56457" x="4191000" y="2925763"/>
          <p14:tracePt t="56468" x="4198938" y="2857500"/>
          <p14:tracePt t="56473" x="4213225" y="2789238"/>
          <p14:tracePt t="56485" x="4221163" y="2727325"/>
          <p14:tracePt t="56489" x="4221163" y="2674938"/>
          <p14:tracePt t="56501" x="4229100" y="2636838"/>
          <p14:tracePt t="56505" x="4229100" y="2620963"/>
          <p14:tracePt t="56518" x="4229100" y="2582863"/>
          <p14:tracePt t="56522" x="4229100" y="2536825"/>
          <p14:tracePt t="56535" x="4229100" y="2506663"/>
          <p14:tracePt t="56536" x="4229100" y="2484438"/>
          <p14:tracePt t="56544" x="4229100" y="2454275"/>
          <p14:tracePt t="56552" x="4213225" y="2422525"/>
          <p14:tracePt t="56560" x="4206875" y="2400300"/>
          <p14:tracePt t="56569" x="4191000" y="2362200"/>
          <p14:tracePt t="56576" x="4168775" y="2332038"/>
          <p14:tracePt t="56586" x="4144963" y="2293938"/>
          <p14:tracePt t="56592" x="4130675" y="2247900"/>
          <p14:tracePt t="56602" x="4114800" y="2209800"/>
          <p14:tracePt t="56607" x="4098925" y="2163763"/>
          <p14:tracePt t="56618" x="4084638" y="2117725"/>
          <p14:tracePt t="56623" x="4076700" y="2073275"/>
          <p14:tracePt t="56635" x="4068763" y="2019300"/>
          <p14:tracePt t="56639" x="4068763" y="1973263"/>
          <p14:tracePt t="56651" x="4068763" y="1935163"/>
          <p14:tracePt t="56655" x="4068763" y="1912938"/>
          <p14:tracePt t="56668" x="4068763" y="1874838"/>
          <p14:tracePt t="56671" x="4068763" y="1851025"/>
          <p14:tracePt t="56685" x="4068763" y="1828800"/>
          <p14:tracePt t="56688" x="4068763" y="1806575"/>
          <p14:tracePt t="56702" x="4068763" y="1798638"/>
          <p14:tracePt t="56705" x="4068763" y="1790700"/>
          <p14:tracePt t="56718" x="4068763" y="1782763"/>
          <p14:tracePt t="56767" x="4060825" y="1782763"/>
          <p14:tracePt t="56773" x="4060825" y="1790700"/>
          <p14:tracePt t="56781" x="4060825" y="1806575"/>
          <p14:tracePt t="56789" x="4054475" y="1812925"/>
          <p14:tracePt t="56797" x="4054475" y="1820863"/>
          <p14:tracePt t="56805" x="4046538" y="1828800"/>
          <p14:tracePt t="56813" x="4046538" y="1836738"/>
          <p14:tracePt t="56821" x="4030663" y="1844675"/>
          <p14:tracePt t="56829" x="4016375" y="1851025"/>
          <p14:tracePt t="56838" x="4000500" y="1851025"/>
          <p14:tracePt t="56861" x="3946525" y="1858963"/>
          <p14:tracePt t="56862" x="3924300" y="1858963"/>
          <p14:tracePt t="56869" x="3886200" y="1858963"/>
          <p14:tracePt t="56876" x="3848100" y="1858963"/>
          <p14:tracePt t="56886" x="3802063" y="1858963"/>
          <p14:tracePt t="56892" x="3756025" y="1866900"/>
          <p14:tracePt t="56903" x="3711575" y="1866900"/>
          <p14:tracePt t="56908" x="3657600" y="1874838"/>
          <p14:tracePt t="56919" x="3597275" y="1889125"/>
          <p14:tracePt t="56924" x="3535363" y="1905000"/>
          <p14:tracePt t="56936" x="3475038" y="1920875"/>
          <p14:tracePt t="56940" x="3413125" y="1943100"/>
          <p14:tracePt t="56952" x="3360738" y="1958975"/>
          <p14:tracePt t="56957" x="3314700" y="1973263"/>
          <p14:tracePt t="56968" x="3276600" y="1997075"/>
          <p14:tracePt t="56972" x="3238500" y="2011363"/>
          <p14:tracePt t="56985" x="3192463" y="2035175"/>
          <p14:tracePt t="56989" x="3162300" y="2057400"/>
          <p14:tracePt t="57002" x="3132138" y="2079625"/>
          <p14:tracePt t="57005" x="3094038" y="2103438"/>
          <p14:tracePt t="57019" x="3055938" y="2133600"/>
          <p14:tracePt t="57019" x="3025775" y="2163763"/>
          <p14:tracePt t="57026" x="3001963" y="2187575"/>
          <p14:tracePt t="57035" x="2987675" y="2193925"/>
          <p14:tracePt t="57042" x="2963863" y="2209800"/>
          <p14:tracePt t="57053" x="2949575" y="2225675"/>
          <p14:tracePt t="57058" x="2941638" y="2232025"/>
          <p14:tracePt t="57069" x="2933700" y="2239963"/>
          <p14:tracePt t="57074" x="2925763" y="2239963"/>
          <p14:tracePt t="57085" x="2925763" y="2247900"/>
          <p14:tracePt t="57090" x="2917825" y="2247900"/>
          <p14:tracePt t="57105" x="2917825" y="2255838"/>
          <p14:tracePt t="57137" x="2917825" y="2263775"/>
          <p14:tracePt t="57153" x="2911475" y="2263775"/>
          <p14:tracePt t="57169" x="2911475" y="2270125"/>
          <p14:tracePt t="57438" x="2903538" y="2270125"/>
          <p14:tracePt t="57445" x="2887663" y="2270125"/>
          <p14:tracePt t="57453" x="2873375" y="2270125"/>
          <p14:tracePt t="57461" x="2849563" y="2270125"/>
          <p14:tracePt t="57469" x="2827338" y="2270125"/>
          <p14:tracePt t="57477" x="2797175" y="2278063"/>
          <p14:tracePt t="57485" x="2759075" y="2278063"/>
          <p14:tracePt t="57493" x="2705100" y="2286000"/>
          <p14:tracePt t="57502" x="2620963" y="2293938"/>
          <p14:tracePt t="57509" x="2590800" y="2293938"/>
          <p14:tracePt t="57518" x="2530475" y="2293938"/>
          <p14:tracePt t="57525" x="2484438" y="2293938"/>
          <p14:tracePt t="57535" x="2430463" y="2286000"/>
          <p14:tracePt t="57540" x="2416175" y="2278063"/>
          <p14:tracePt t="57551" x="2370138" y="2270125"/>
          <p14:tracePt t="57557" x="2346325" y="2270125"/>
          <p14:tracePt t="57564" x="2316163" y="2270125"/>
          <p14:tracePt t="57572" x="2293938" y="2270125"/>
          <p14:tracePt t="57580" x="2278063" y="2270125"/>
          <p14:tracePt t="57588" x="2263775" y="2270125"/>
          <p14:tracePt t="57596" x="2247900" y="2270125"/>
          <p14:tracePt t="57604" x="2232025" y="2278063"/>
          <p14:tracePt t="57612" x="2217738" y="2286000"/>
          <p14:tracePt t="57620" x="2209800" y="2293938"/>
          <p14:tracePt t="57628" x="2201863" y="2293938"/>
          <p14:tracePt t="57636" x="2193925" y="2301875"/>
          <p14:tracePt t="57652" x="2187575" y="2301875"/>
          <p14:tracePt t="57659" x="2179638" y="2308225"/>
          <p14:tracePt t="57700" x="2187575" y="2308225"/>
          <p14:tracePt t="57706" x="2193925" y="2308225"/>
          <p14:tracePt t="57714" x="2217738" y="2308225"/>
          <p14:tracePt t="57722" x="2239963" y="2308225"/>
          <p14:tracePt t="57730" x="2278063" y="2308225"/>
          <p14:tracePt t="57738" x="2346325" y="2308225"/>
          <p14:tracePt t="57746" x="2422525" y="2308225"/>
          <p14:tracePt t="57754" x="2506663" y="2308225"/>
          <p14:tracePt t="57762" x="2613025" y="2316163"/>
          <p14:tracePt t="57770" x="2720975" y="2324100"/>
          <p14:tracePt t="57778" x="2827338" y="2339975"/>
          <p14:tracePt t="57786" x="2873375" y="2339975"/>
          <p14:tracePt t="57793" x="2911475" y="2346325"/>
          <p14:tracePt t="57802" x="2971800" y="2354263"/>
          <p14:tracePt t="57809" x="3025775" y="2354263"/>
          <p14:tracePt t="57819" x="3063875" y="2362200"/>
          <p14:tracePt t="57825" x="3086100" y="2362200"/>
          <p14:tracePt t="57836" x="3108325" y="2362200"/>
          <p14:tracePt t="57841" x="3124200" y="2362200"/>
          <p14:tracePt t="57852" x="3132138" y="2354263"/>
          <p14:tracePt t="57857" x="3146425" y="2346325"/>
          <p14:tracePt t="58023" x="3162300" y="2346325"/>
          <p14:tracePt t="58031" x="3200400" y="2324100"/>
          <p14:tracePt t="58038" x="3276600" y="2308225"/>
          <p14:tracePt t="58046" x="3368675" y="2293938"/>
          <p14:tracePt t="58054" x="3559175" y="2263775"/>
          <p14:tracePt t="58062" x="3711575" y="2263775"/>
          <p14:tracePt t="58070" x="3794125" y="2263775"/>
          <p14:tracePt t="58078" x="3962400" y="2263775"/>
          <p14:tracePt t="58086" x="4122738" y="2263775"/>
          <p14:tracePt t="58094" x="4289425" y="2263775"/>
          <p14:tracePt t="58103" x="4435475" y="2293938"/>
          <p14:tracePt t="58110" x="4564063" y="2339975"/>
          <p14:tracePt t="58119" x="4610100" y="2362200"/>
          <p14:tracePt t="58125" x="4708525" y="2400300"/>
          <p14:tracePt t="58136" x="4778375" y="2430463"/>
          <p14:tracePt t="58142" x="4800600" y="2446338"/>
          <p14:tracePt t="58152" x="4830763" y="2468563"/>
          <p14:tracePt t="58157" x="4860925" y="2506663"/>
          <p14:tracePt t="58170" x="4860925" y="2514600"/>
          <p14:tracePt t="58173" x="4860925" y="2522538"/>
          <p14:tracePt t="58185" x="4846638" y="2522538"/>
          <p14:tracePt t="58189" x="4816475" y="2530475"/>
          <p14:tracePt t="58202" x="4770438" y="2530475"/>
          <p14:tracePt t="58205" x="4732338" y="2530475"/>
          <p14:tracePt t="58218" x="4708525" y="2530475"/>
          <p14:tracePt t="58222" x="4678363" y="2522538"/>
          <p14:tracePt t="58235" x="4656138" y="2514600"/>
          <p14:tracePt t="58236" x="4640263" y="2506663"/>
          <p14:tracePt t="58244" x="4618038" y="2498725"/>
          <p14:tracePt t="58252" x="4618038" y="2492375"/>
          <p14:tracePt t="58260" x="4618038" y="2484438"/>
          <p14:tracePt t="58269" x="4632325" y="2484438"/>
          <p14:tracePt t="58276" x="4664075" y="2476500"/>
          <p14:tracePt t="58286" x="4702175" y="2476500"/>
          <p14:tracePt t="58291" x="4746625" y="2476500"/>
          <p14:tracePt t="58302" x="4792663" y="2476500"/>
          <p14:tracePt t="58307" x="4816475" y="2476500"/>
          <p14:tracePt t="58318" x="4846638" y="2476500"/>
          <p14:tracePt t="58323" x="4868863" y="2476500"/>
          <p14:tracePt t="58335" x="4892675" y="2476500"/>
          <p14:tracePt t="58340" x="4899025" y="2476500"/>
          <p14:tracePt t="58536" x="4884738" y="2476500"/>
          <p14:tracePt t="58545" x="4860925" y="2484438"/>
          <p14:tracePt t="58553" x="4822825" y="2492375"/>
          <p14:tracePt t="58560" x="4784725" y="2498725"/>
          <p14:tracePt t="58568" x="4708525" y="2514600"/>
          <p14:tracePt t="58576" x="4632325" y="2522538"/>
          <p14:tracePt t="58585" x="4541838" y="2530475"/>
          <p14:tracePt t="58592" x="4449763" y="2544763"/>
          <p14:tracePt t="58602" x="4403725" y="2544763"/>
          <p14:tracePt t="58608" x="4321175" y="2544763"/>
          <p14:tracePt t="58618" x="4251325" y="2544763"/>
          <p14:tracePt t="58624" x="4229100" y="2544763"/>
          <p14:tracePt t="58634" x="4183063" y="2544763"/>
          <p14:tracePt t="58639" x="4152900" y="2544763"/>
          <p14:tracePt t="59857" x="4160838" y="2544763"/>
          <p14:tracePt t="59868" x="4221163" y="2530475"/>
          <p14:tracePt t="59873" x="4297363" y="2498725"/>
          <p14:tracePt t="59881" x="4397375" y="2460625"/>
          <p14:tracePt t="59889" x="4518025" y="2422525"/>
          <p14:tracePt t="59897" x="4632325" y="2384425"/>
          <p14:tracePt t="59905" x="4740275" y="2354263"/>
          <p14:tracePt t="59913" x="4860925" y="2324100"/>
          <p14:tracePt t="59921" x="4960938" y="2301875"/>
          <p14:tracePt t="59928" x="5165725" y="2263775"/>
          <p14:tracePt t="59936" x="5356225" y="2232025"/>
          <p14:tracePt t="59944" x="5516563" y="2201863"/>
          <p14:tracePt t="59952" x="5578475" y="2193925"/>
          <p14:tracePt t="59960" x="5684838" y="2187575"/>
          <p14:tracePt t="59969" x="5722938" y="2179638"/>
          <p14:tracePt t="59976" x="5783263" y="2179638"/>
          <p14:tracePt t="59986" x="5829300" y="2179638"/>
          <p14:tracePt t="59991" x="5867400" y="2179638"/>
          <p14:tracePt t="60002" x="5889625" y="2179638"/>
          <p14:tracePt t="60007" x="5897563" y="2179638"/>
          <p14:tracePt t="60018" x="5905500" y="2187575"/>
          <p14:tracePt t="60023" x="5913438" y="2193925"/>
          <p14:tracePt t="60035" x="5913438" y="2201863"/>
          <p14:tracePt t="60041" x="5921375" y="2209800"/>
          <p14:tracePt t="60052" x="5921375" y="2232025"/>
          <p14:tracePt t="60056" x="5921375" y="2255838"/>
          <p14:tracePt t="60069" x="5921375" y="2278063"/>
          <p14:tracePt t="60072" x="5921375" y="2301875"/>
          <p14:tracePt t="60085" x="5913438" y="2332038"/>
          <p14:tracePt t="60088" x="5905500" y="2362200"/>
          <p14:tracePt t="60102" x="5897563" y="2400300"/>
          <p14:tracePt t="60103" x="5897563" y="2438400"/>
          <p14:tracePt t="60110" x="5897563" y="2468563"/>
          <p14:tracePt t="60119" x="5889625" y="2506663"/>
          <p14:tracePt t="60126" x="5889625" y="2522538"/>
          <p14:tracePt t="60136" x="5889625" y="2574925"/>
          <p14:tracePt t="60142" x="5883275" y="2582863"/>
          <p14:tracePt t="60152" x="5883275" y="2606675"/>
          <p14:tracePt t="60158" x="5867400" y="2620963"/>
          <p14:tracePt t="60168" x="5859463" y="2636838"/>
          <p14:tracePt t="60173" x="5851525" y="2644775"/>
          <p14:tracePt t="60185" x="5837238" y="2659063"/>
          <p14:tracePt t="60189" x="5821363" y="2659063"/>
          <p14:tracePt t="60202" x="5813425" y="2667000"/>
          <p14:tracePt t="60206" x="5807075" y="2667000"/>
          <p14:tracePt t="60218" x="5791200" y="2667000"/>
          <p14:tracePt t="60223" x="5783263" y="2674938"/>
          <p14:tracePt t="60235" x="5775325" y="2674938"/>
          <p14:tracePt t="60238" x="5768975" y="2682875"/>
          <p14:tracePt t="60252" x="5761038" y="2689225"/>
          <p14:tracePt t="60252" x="5753100" y="2713038"/>
          <p14:tracePt t="60260" x="5745163" y="2735263"/>
          <p14:tracePt t="60269" x="5730875" y="2773363"/>
          <p14:tracePt t="60276" x="5715000" y="2835275"/>
          <p14:tracePt t="60286" x="5692775" y="2895600"/>
          <p14:tracePt t="60292" x="5668963" y="2963863"/>
          <p14:tracePt t="60302" x="5638800" y="3040063"/>
          <p14:tracePt t="60309" x="5600700" y="3124200"/>
          <p14:tracePt t="60320" x="5562600" y="3208338"/>
          <p14:tracePt t="60324" x="5524500" y="3298825"/>
          <p14:tracePt t="60336" x="5502275" y="3336925"/>
          <p14:tracePt t="60341" x="5464175" y="3398838"/>
          <p14:tracePt t="60353" x="5448300" y="3421063"/>
          <p14:tracePt t="60357" x="5394325" y="3497263"/>
          <p14:tracePt t="60369" x="5372100" y="3527425"/>
          <p14:tracePt t="60372" x="5341938" y="3535363"/>
          <p14:tracePt t="60387" x="5303838" y="3543300"/>
          <p14:tracePt t="60388" x="5280025" y="3535363"/>
          <p14:tracePt t="60395" x="5249863" y="3497263"/>
          <p14:tracePt t="60403" x="5219700" y="3421063"/>
          <p14:tracePt t="60411" x="5197475" y="3314700"/>
          <p14:tracePt t="60419" x="5181600" y="3200400"/>
          <p14:tracePt t="60427" x="5173663" y="3055938"/>
          <p14:tracePt t="60436" x="5173663" y="2887663"/>
          <p14:tracePt t="60443" x="5173663" y="2735263"/>
          <p14:tracePt t="60452" x="5173663" y="2606675"/>
          <p14:tracePt t="60458" x="5203825" y="2498725"/>
          <p14:tracePt t="60469" x="5249863" y="2400300"/>
          <p14:tracePt t="60474" x="5303838" y="2324100"/>
          <p14:tracePt t="60485" x="5334000" y="2293938"/>
          <p14:tracePt t="60490" x="5380038" y="2239963"/>
          <p14:tracePt t="60501" x="5426075" y="2209800"/>
          <p14:tracePt t="60506" x="5470525" y="2187575"/>
          <p14:tracePt t="60518" x="5516563" y="2179638"/>
          <p14:tracePt t="60522" x="5554663" y="2179638"/>
          <p14:tracePt t="60535" x="5616575" y="2179638"/>
          <p14:tracePt t="60538" x="5654675" y="2225675"/>
          <p14:tracePt t="60552" x="5707063" y="2332038"/>
          <p14:tracePt t="60555" x="5730875" y="2460625"/>
          <p14:tracePt t="60569" x="5753100" y="2628900"/>
          <p14:tracePt t="60569" x="5768975" y="2857500"/>
          <p14:tracePt t="60577" x="5783263" y="3116263"/>
          <p14:tracePt t="60585" x="5783263" y="3406775"/>
          <p14:tracePt t="60593" x="5783263" y="3717925"/>
          <p14:tracePt t="60602" x="5783263" y="4022725"/>
          <p14:tracePt t="60608" x="5745163" y="4313238"/>
          <p14:tracePt t="60619" x="5722938" y="4427538"/>
          <p14:tracePt t="60624" x="5661025" y="4640263"/>
          <p14:tracePt t="60636" x="5600700" y="4800600"/>
          <p14:tracePt t="60640" x="5578475" y="4854575"/>
          <p14:tracePt t="60651" x="5516563" y="4953000"/>
          <p14:tracePt t="60656" x="5464175" y="5013325"/>
          <p14:tracePt t="60668" x="5410200" y="5045075"/>
          <p14:tracePt t="60672" x="5318125" y="5075238"/>
          <p14:tracePt t="60685" x="5257800" y="5075238"/>
          <p14:tracePt t="60688" x="5197475" y="5045075"/>
          <p14:tracePt t="60702" x="5121275" y="4983163"/>
          <p14:tracePt t="60706" x="5045075" y="4906963"/>
          <p14:tracePt t="60718" x="4983163" y="4808538"/>
          <p14:tracePt t="60721" x="4922838" y="4708525"/>
          <p14:tracePt t="60736" x="4914900" y="4670425"/>
          <p14:tracePt t="60736" x="4860925" y="4495800"/>
          <p14:tracePt t="60743" x="4860925" y="4397375"/>
          <p14:tracePt t="60752" x="4860925" y="4289425"/>
          <p14:tracePt t="60759" x="4930775" y="4092575"/>
          <p14:tracePt t="60770" x="5013325" y="3962400"/>
          <p14:tracePt t="60774" x="5135563" y="3840163"/>
          <p14:tracePt t="60785" x="5203825" y="3779838"/>
          <p14:tracePt t="60790" x="5318125" y="3679825"/>
          <p14:tracePt t="60802" x="5440363" y="3597275"/>
          <p14:tracePt t="60806" x="5494338" y="3573463"/>
          <p14:tracePt t="60818" x="5584825" y="3535363"/>
          <p14:tracePt t="60822" x="5668963" y="3521075"/>
          <p14:tracePt t="60835" x="5791200" y="3513138"/>
          <p14:tracePt t="60839" x="5845175" y="3513138"/>
          <p14:tracePt t="60851" x="5889625" y="3559175"/>
          <p14:tracePt t="60855" x="5927725" y="3627438"/>
          <p14:tracePt t="60869" x="5951538" y="3711575"/>
          <p14:tracePt t="60872" x="5965825" y="3802063"/>
          <p14:tracePt t="60885" x="5965825" y="3908425"/>
          <p14:tracePt t="60886" x="5959475" y="4008438"/>
          <p14:tracePt t="60893" x="5905500" y="4122738"/>
          <p14:tracePt t="60902" x="5837238" y="4221163"/>
          <p14:tracePt t="60909" x="5745163" y="4313238"/>
          <p14:tracePt t="60919" x="5654675" y="4389438"/>
          <p14:tracePt t="60925" x="5554663" y="4441825"/>
          <p14:tracePt t="60935" x="5448300" y="4479925"/>
          <p14:tracePt t="60940" x="5394325" y="4487863"/>
          <p14:tracePt t="60952" x="5241925" y="4503738"/>
          <p14:tracePt t="60957" x="5151438" y="4503738"/>
          <p14:tracePt t="60968" x="5113338" y="4503738"/>
          <p14:tracePt t="60972" x="5051425" y="4479925"/>
          <p14:tracePt t="60985" x="4991100" y="4457700"/>
          <p14:tracePt t="60988" x="4983163" y="4441825"/>
          <p14:tracePt t="61002" x="4930775" y="4403725"/>
          <p14:tracePt t="61005" x="4914900" y="4373563"/>
          <p14:tracePt t="61018" x="4906963" y="4343400"/>
          <p14:tracePt t="61021" x="4906963" y="4305300"/>
          <p14:tracePt t="61036" x="4906963" y="4275138"/>
          <p14:tracePt t="61036" x="4914900" y="4244975"/>
          <p14:tracePt t="61043" x="4930775" y="4213225"/>
          <p14:tracePt t="61053" x="4937125" y="4206875"/>
          <p14:tracePt t="61059" x="4960938" y="4191000"/>
          <p14:tracePt t="61557" x="4960938" y="4183063"/>
          <p14:tracePt t="61568" x="4960938" y="4144963"/>
          <p14:tracePt t="61573" x="4960938" y="4092575"/>
          <p14:tracePt t="61581" x="4960938" y="3946525"/>
          <p14:tracePt t="61589" x="4975225" y="3817938"/>
          <p14:tracePt t="61597" x="5006975" y="3665538"/>
          <p14:tracePt t="61605" x="5037138" y="3573463"/>
          <p14:tracePt t="61612" x="5075238" y="3421063"/>
          <p14:tracePt t="61620" x="5097463" y="3368675"/>
          <p14:tracePt t="61628" x="5113338" y="3330575"/>
          <p14:tracePt t="61637" x="5143500" y="3260725"/>
          <p14:tracePt t="61644" x="5165725" y="3222625"/>
          <p14:tracePt t="61652" x="5173663" y="3200400"/>
          <p14:tracePt t="61660" x="5189538" y="3184525"/>
          <p14:tracePt t="61747" x="5181600" y="3184525"/>
          <p14:tracePt t="61755" x="5113338" y="3170238"/>
          <p14:tracePt t="61763" x="5045075" y="3146425"/>
          <p14:tracePt t="61771" x="4937125" y="3124200"/>
          <p14:tracePt t="61779" x="4746625" y="3063875"/>
          <p14:tracePt t="61787" x="4572000" y="3009900"/>
          <p14:tracePt t="61795" x="4389438" y="2949575"/>
          <p14:tracePt t="61803" x="4183063" y="2865438"/>
          <p14:tracePt t="61810" x="3954463" y="2781300"/>
          <p14:tracePt t="61819" x="3725863" y="2689225"/>
          <p14:tracePt t="61826" x="3497263" y="2598738"/>
          <p14:tracePt t="61836" x="3398838" y="2568575"/>
          <p14:tracePt t="61842" x="3222625" y="2506663"/>
          <p14:tracePt t="61852" x="3070225" y="2454275"/>
          <p14:tracePt t="61858" x="2933700" y="2408238"/>
          <p14:tracePt t="61869" x="2879725" y="2392363"/>
          <p14:tracePt t="61874" x="2789238" y="2362200"/>
          <p14:tracePt t="61885" x="2765425" y="2354263"/>
          <p14:tracePt t="61890" x="2713038" y="2332038"/>
          <p14:tracePt t="61901" x="2674938" y="2316163"/>
          <p14:tracePt t="61905" x="2659063" y="2308225"/>
          <p14:tracePt t="62079" x="2651125" y="2308225"/>
          <p14:tracePt t="62087" x="2613025" y="2308225"/>
          <p14:tracePt t="62095" x="2574925" y="2308225"/>
          <p14:tracePt t="62103" x="2522538" y="2308225"/>
          <p14:tracePt t="62111" x="2454275" y="2308225"/>
          <p14:tracePt t="62119" x="2384425" y="2316163"/>
          <p14:tracePt t="62127" x="2316163" y="2332038"/>
          <p14:tracePt t="62135" x="2239963" y="2339975"/>
          <p14:tracePt t="62143" x="2163763" y="2346325"/>
          <p14:tracePt t="62152" x="2035175" y="2354263"/>
          <p14:tracePt t="62158" x="1912938" y="2362200"/>
          <p14:tracePt t="62169" x="1866900" y="2362200"/>
          <p14:tracePt t="62174" x="1782763" y="2362200"/>
          <p14:tracePt t="62185" x="1752600" y="2362200"/>
          <p14:tracePt t="62190" x="1698625" y="2354263"/>
          <p14:tracePt t="62202" x="1668463" y="2346325"/>
          <p14:tracePt t="62206" x="1660525" y="2346325"/>
          <p14:tracePt t="62218" x="1622425" y="2339975"/>
          <p14:tracePt t="62222" x="1616075" y="2332038"/>
          <p14:tracePt t="62269" x="1622425" y="2332038"/>
          <p14:tracePt t="62277" x="1630363" y="2332038"/>
          <p14:tracePt t="62285" x="1646238" y="2332038"/>
          <p14:tracePt t="62293" x="1660525" y="2324100"/>
          <p14:tracePt t="62302" x="1684338" y="2324100"/>
          <p14:tracePt t="62308" x="1714500" y="2316163"/>
          <p14:tracePt t="62318" x="1744663" y="2316163"/>
          <p14:tracePt t="62324" x="1812925" y="2316163"/>
          <p14:tracePt t="62335" x="1844675" y="2316163"/>
          <p14:tracePt t="62340" x="1935163" y="2316163"/>
          <p14:tracePt t="62351" x="2003425" y="2316163"/>
          <p14:tracePt t="62356" x="2065338" y="2332038"/>
          <p14:tracePt t="62364" x="2149475" y="2346325"/>
          <p14:tracePt t="62379" x="2187575" y="2346325"/>
          <p14:tracePt t="62385" x="2255838" y="2354263"/>
          <p14:tracePt t="62389" x="2278063" y="2362200"/>
          <p14:tracePt t="62402" x="2324100" y="2362200"/>
          <p14:tracePt t="62405" x="2354263" y="2362200"/>
          <p14:tracePt t="62418" x="2378075" y="2362200"/>
          <p14:tracePt t="62422" x="2384425" y="2362200"/>
          <p14:tracePt t="62436" x="2392363" y="2362200"/>
          <p14:tracePt t="62436" x="2400300" y="2354263"/>
          <p14:tracePt t="62443" x="2400300" y="2339975"/>
          <p14:tracePt t="62459" x="2384425" y="2332038"/>
          <p14:tracePt t="62469" x="2362200" y="2332038"/>
          <p14:tracePt t="62475" x="2339975" y="2324100"/>
          <p14:tracePt t="62486" x="2316163" y="2324100"/>
          <p14:tracePt t="62490" x="2293938" y="2324100"/>
          <p14:tracePt t="62501" x="2255838" y="2324100"/>
          <p14:tracePt t="62506" x="2232025" y="2332038"/>
          <p14:tracePt t="62518" x="2201863" y="2346325"/>
          <p14:tracePt t="62522" x="2179638" y="2362200"/>
          <p14:tracePt t="62535" x="2155825" y="2378075"/>
          <p14:tracePt t="62539" x="2133600" y="2400300"/>
          <p14:tracePt t="62551" x="2111375" y="2416175"/>
          <p14:tracePt t="62555" x="2103438" y="2446338"/>
          <p14:tracePt t="62568" x="2095500" y="2468563"/>
          <p14:tracePt t="62571" x="2087563" y="2492375"/>
          <p14:tracePt t="62585" x="2087563" y="2522538"/>
          <p14:tracePt t="62586" x="2087563" y="2552700"/>
          <p14:tracePt t="62593" x="2087563" y="2590800"/>
          <p14:tracePt t="62602" x="2095500" y="2667000"/>
          <p14:tracePt t="62609" x="2111375" y="2727325"/>
          <p14:tracePt t="62619" x="2117725" y="2797175"/>
          <p14:tracePt t="62625" x="2133600" y="2873375"/>
          <p14:tracePt t="62636" x="2133600" y="2917825"/>
          <p14:tracePt t="62640" x="2141538" y="2994025"/>
          <p14:tracePt t="62652" x="2141538" y="3063875"/>
          <p14:tracePt t="62657" x="2141538" y="3132138"/>
          <p14:tracePt t="62668" x="2141538" y="3192463"/>
          <p14:tracePt t="62672" x="2141538" y="3238500"/>
          <p14:tracePt t="62685" x="2141538" y="3276600"/>
          <p14:tracePt t="62688" x="2133600" y="3306763"/>
          <p14:tracePt t="62701" x="2117725" y="3330575"/>
          <p14:tracePt t="62705" x="2103438" y="3336925"/>
          <p14:tracePt t="62720" x="2087563" y="3352800"/>
          <p14:tracePt t="62720" x="2079625" y="3360738"/>
          <p14:tracePt t="62728" x="2065338" y="3368675"/>
          <p14:tracePt t="62736" x="2057400" y="3375025"/>
          <p14:tracePt t="62767" x="2065338" y="3375025"/>
          <p14:tracePt t="62775" x="2087563" y="3375025"/>
          <p14:tracePt t="62785" x="2125663" y="3375025"/>
          <p14:tracePt t="62791" x="2171700" y="3382963"/>
          <p14:tracePt t="62801" x="2225675" y="3390900"/>
          <p14:tracePt t="62807" x="2278063" y="3413125"/>
          <p14:tracePt t="62815" x="2332038" y="3444875"/>
          <p14:tracePt t="62823" x="2378075" y="3475038"/>
          <p14:tracePt t="62830" x="2416175" y="3513138"/>
          <p14:tracePt t="62838" x="2454275" y="3543300"/>
          <p14:tracePt t="62847" x="2468563" y="3581400"/>
          <p14:tracePt t="62854" x="2476500" y="3603625"/>
          <p14:tracePt t="62862" x="2476500" y="3635375"/>
          <p14:tracePt t="62870" x="2476500" y="3679825"/>
          <p14:tracePt t="62878" x="2438400" y="3711575"/>
          <p14:tracePt t="62886" x="2384425" y="3741738"/>
          <p14:tracePt t="62894" x="2324100" y="3779838"/>
          <p14:tracePt t="62902" x="2247900" y="3810000"/>
          <p14:tracePt t="62909" x="2209800" y="3825875"/>
          <p14:tracePt t="62919" x="2141538" y="3856038"/>
          <p14:tracePt t="62925" x="2111375" y="3863975"/>
          <p14:tracePt t="62936" x="2073275" y="3878263"/>
          <p14:tracePt t="62941" x="2041525" y="3894138"/>
          <p14:tracePt t="62952" x="2027238" y="3902075"/>
          <p14:tracePt t="62957" x="2011363" y="3908425"/>
          <p14:tracePt t="62968" x="2011363" y="3916363"/>
          <p14:tracePt t="62973" x="2011363" y="3924300"/>
          <p14:tracePt t="62986" x="2049463" y="3940175"/>
          <p14:tracePt t="62990" x="2103438" y="3962400"/>
          <p14:tracePt t="63002" x="2163763" y="3992563"/>
          <p14:tracePt t="63006" x="2225675" y="4022725"/>
          <p14:tracePt t="63018" x="2263775" y="4046538"/>
          <p14:tracePt t="63023" x="2324100" y="4092575"/>
          <p14:tracePt t="63036" x="2370138" y="4130675"/>
          <p14:tracePt t="63036" x="2400300" y="4160838"/>
          <p14:tracePt t="63044" x="2416175" y="4198938"/>
          <p14:tracePt t="63053" x="2422525" y="4221163"/>
          <p14:tracePt t="63060" x="2422525" y="4229100"/>
          <p14:tracePt t="63069" x="2416175" y="4237038"/>
          <p14:tracePt t="63170" x="2422525" y="4237038"/>
          <p14:tracePt t="63178" x="2446338" y="4237038"/>
          <p14:tracePt t="63186" x="2476500" y="4237038"/>
          <p14:tracePt t="63194" x="2506663" y="4237038"/>
          <p14:tracePt t="63202" x="2536825" y="4237038"/>
          <p14:tracePt t="63210" x="2560638" y="4237038"/>
          <p14:tracePt t="63219" x="2574925" y="4244975"/>
          <p14:tracePt t="63226" x="2582863" y="4251325"/>
          <p14:tracePt t="63235" x="2590800" y="4251325"/>
          <p14:tracePt t="63252" x="2598738" y="4259263"/>
          <p14:tracePt t="63268" x="2590800" y="4267200"/>
          <p14:tracePt t="63273" x="2552700" y="4275138"/>
          <p14:tracePt t="63281" x="2498725" y="4275138"/>
          <p14:tracePt t="63289" x="2430463" y="4275138"/>
          <p14:tracePt t="63297" x="2354263" y="4275138"/>
          <p14:tracePt t="63305" x="2263775" y="4275138"/>
          <p14:tracePt t="63313" x="2217738" y="4275138"/>
          <p14:tracePt t="63321" x="2133600" y="4267200"/>
          <p14:tracePt t="63329" x="2065338" y="4251325"/>
          <p14:tracePt t="63337" x="2041525" y="4244975"/>
          <p14:tracePt t="63345" x="2003425" y="4237038"/>
          <p14:tracePt t="63352" x="1981200" y="4221163"/>
          <p14:tracePt t="63360" x="1965325" y="4213225"/>
          <p14:tracePt t="63371" x="1965325" y="4198938"/>
          <p14:tracePt t="63376" x="1973263" y="4198938"/>
          <p14:tracePt t="63386" x="2035175" y="4183063"/>
          <p14:tracePt t="63392" x="2171700" y="4168775"/>
          <p14:tracePt t="63402" x="2316163" y="4152900"/>
          <p14:tracePt t="63408" x="2484438" y="4152900"/>
          <p14:tracePt t="63418" x="2667000" y="4144963"/>
          <p14:tracePt t="63424" x="2857500" y="4137025"/>
          <p14:tracePt t="63443" x="3146425" y="4130675"/>
          <p14:tracePt t="63452" x="3306763" y="4122738"/>
          <p14:tracePt t="63461" x="3467100" y="4114800"/>
          <p14:tracePt t="65297" x="3513138" y="4114800"/>
          <p14:tracePt t="65306" x="3565525" y="4114800"/>
          <p14:tracePt t="65313" x="3635375" y="4114800"/>
          <p14:tracePt t="65322" x="3717925" y="4122738"/>
          <p14:tracePt t="65329" x="3802063" y="4130675"/>
          <p14:tracePt t="65337" x="3902075" y="4144963"/>
          <p14:tracePt t="65345" x="4016375" y="4152900"/>
          <p14:tracePt t="65353" x="4213225" y="4183063"/>
          <p14:tracePt t="65361" x="4449763" y="4221163"/>
          <p14:tracePt t="65371" x="4694238" y="4283075"/>
          <p14:tracePt t="65377" x="4960938" y="4359275"/>
          <p14:tracePt t="65386" x="5227638" y="4449763"/>
          <p14:tracePt t="65393" x="5486400" y="4564063"/>
          <p14:tracePt t="65402" x="5722938" y="4670425"/>
          <p14:tracePt t="65408" x="5959475" y="4800600"/>
          <p14:tracePt t="65419" x="6180138" y="4922838"/>
          <p14:tracePt t="65424" x="6264275" y="4983163"/>
          <p14:tracePt t="65435" x="6423025" y="5083175"/>
          <p14:tracePt t="65440" x="6477000" y="5127625"/>
          <p14:tracePt t="65451" x="6591300" y="5197475"/>
          <p14:tracePt t="65456" x="6683375" y="5249863"/>
          <p14:tracePt t="65468" x="6751638" y="5295900"/>
          <p14:tracePt t="65472" x="6773863" y="5311775"/>
          <p14:tracePt t="65485" x="6819900" y="5334000"/>
          <p14:tracePt t="65488" x="6850063" y="5349875"/>
          <p14:tracePt t="65502" x="6873875" y="5356225"/>
          <p14:tracePt t="65505" x="6896100" y="5356225"/>
          <p14:tracePt t="65518" x="6904038" y="5364163"/>
          <p14:tracePt t="65717" x="6904038" y="5372100"/>
          <p14:tracePt t="65724" x="6904038" y="5432425"/>
          <p14:tracePt t="65735" x="6904038" y="5524500"/>
          <p14:tracePt t="65740" x="6904038" y="5630863"/>
          <p14:tracePt t="65748" x="6904038" y="5730875"/>
          <p14:tracePt t="65756" x="6904038" y="5829300"/>
          <p14:tracePt t="65764" x="6904038" y="5921375"/>
          <p14:tracePt t="65772" x="6911975" y="5997575"/>
          <p14:tracePt t="65780" x="6918325" y="6042025"/>
          <p14:tracePt t="65788" x="6926263" y="6080125"/>
          <p14:tracePt t="65796" x="6926263" y="6103938"/>
          <p14:tracePt t="65804" x="6926263" y="6149975"/>
          <p14:tracePt t="65811" x="6934200" y="6172200"/>
          <p14:tracePt t="65819" x="6934200" y="6194425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15AFB3C-13D9-E67E-1E7B-8D615B92C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9" y="452718"/>
            <a:ext cx="7384967" cy="140053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Cipher – Rotated again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8BA722-8D6A-F5B4-6623-2A9602253FFC}"/>
              </a:ext>
            </a:extLst>
          </p:cNvPr>
          <p:cNvSpPr txBox="1"/>
          <p:nvPr/>
        </p:nvSpPr>
        <p:spPr>
          <a:xfrm>
            <a:off x="2393798" y="1812560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01AEE7C-4D09-6B01-DA2B-A4627A88FEC3}"/>
              </a:ext>
            </a:extLst>
          </p:cNvPr>
          <p:cNvSpPr txBox="1"/>
          <p:nvPr/>
        </p:nvSpPr>
        <p:spPr>
          <a:xfrm>
            <a:off x="3621316" y="1812560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38BA770-A722-DBB2-29B6-9BB8C8B1E0EC}"/>
              </a:ext>
            </a:extLst>
          </p:cNvPr>
          <p:cNvCxnSpPr>
            <a:cxnSpLocks/>
          </p:cNvCxnSpPr>
          <p:nvPr/>
        </p:nvCxnSpPr>
        <p:spPr>
          <a:xfrm flipV="1">
            <a:off x="3047265" y="4341221"/>
            <a:ext cx="563889" cy="536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65DD016-EBDE-D26F-6C58-C470E65665AF}"/>
              </a:ext>
            </a:extLst>
          </p:cNvPr>
          <p:cNvCxnSpPr>
            <a:cxnSpLocks/>
          </p:cNvCxnSpPr>
          <p:nvPr/>
        </p:nvCxnSpPr>
        <p:spPr>
          <a:xfrm>
            <a:off x="3040129" y="2680532"/>
            <a:ext cx="571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94870E1-DF70-104C-6951-B65A85637B31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047265" y="3239536"/>
            <a:ext cx="574051" cy="558183"/>
          </a:xfrm>
          <a:prstGeom prst="line">
            <a:avLst/>
          </a:prstGeom>
          <a:ln>
            <a:solidFill>
              <a:srgbClr val="FFFF00"/>
            </a:solidFill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6718070-E583-7248-165C-96C5B7EBDCF4}"/>
              </a:ext>
            </a:extLst>
          </p:cNvPr>
          <p:cNvCxnSpPr>
            <a:cxnSpLocks/>
          </p:cNvCxnSpPr>
          <p:nvPr/>
        </p:nvCxnSpPr>
        <p:spPr>
          <a:xfrm>
            <a:off x="3050666" y="2147614"/>
            <a:ext cx="581187" cy="10658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8F660B70-2D15-266A-71EB-23952D9894BC}"/>
              </a:ext>
            </a:extLst>
          </p:cNvPr>
          <p:cNvSpPr/>
          <p:nvPr/>
        </p:nvSpPr>
        <p:spPr>
          <a:xfrm>
            <a:off x="276201" y="2975610"/>
            <a:ext cx="772732" cy="47568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015A160D-8758-32BD-D0A4-6BC3E486D974}"/>
              </a:ext>
            </a:extLst>
          </p:cNvPr>
          <p:cNvSpPr/>
          <p:nvPr/>
        </p:nvSpPr>
        <p:spPr>
          <a:xfrm>
            <a:off x="4223577" y="2057134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023F950-4131-0830-35B2-C699D69A6755}"/>
              </a:ext>
            </a:extLst>
          </p:cNvPr>
          <p:cNvSpPr/>
          <p:nvPr/>
        </p:nvSpPr>
        <p:spPr>
          <a:xfrm>
            <a:off x="4223577" y="2603095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2E25380C-0269-FC4C-361B-8645E51D6D72}"/>
              </a:ext>
            </a:extLst>
          </p:cNvPr>
          <p:cNvSpPr/>
          <p:nvPr/>
        </p:nvSpPr>
        <p:spPr>
          <a:xfrm>
            <a:off x="4223577" y="3149056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6AD0A4CB-081B-3137-2D0F-D6AA3ECFFD5A}"/>
              </a:ext>
            </a:extLst>
          </p:cNvPr>
          <p:cNvSpPr/>
          <p:nvPr/>
        </p:nvSpPr>
        <p:spPr>
          <a:xfrm>
            <a:off x="4212665" y="369501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65369654-3605-57F3-37FC-90106D28F424}"/>
              </a:ext>
            </a:extLst>
          </p:cNvPr>
          <p:cNvSpPr/>
          <p:nvPr/>
        </p:nvSpPr>
        <p:spPr>
          <a:xfrm>
            <a:off x="4201399" y="4240978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B6B43B2E-5FC7-3671-B68A-E99569D91A3A}"/>
              </a:ext>
            </a:extLst>
          </p:cNvPr>
          <p:cNvSpPr/>
          <p:nvPr/>
        </p:nvSpPr>
        <p:spPr>
          <a:xfrm>
            <a:off x="4202226" y="478693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5AB6E4F-39E4-044B-BE92-AA7302B740D0}"/>
              </a:ext>
            </a:extLst>
          </p:cNvPr>
          <p:cNvSpPr txBox="1"/>
          <p:nvPr/>
        </p:nvSpPr>
        <p:spPr>
          <a:xfrm>
            <a:off x="5762024" y="2052166"/>
            <a:ext cx="33819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在前後各加上一層輸入</a:t>
            </a:r>
            <a:r>
              <a:rPr lang="en-US" altLang="zh-TW" dirty="0"/>
              <a:t>/</a:t>
            </a:r>
            <a:r>
              <a:rPr lang="zh-TW" altLang="en-US" dirty="0"/>
              <a:t>回饋層</a:t>
            </a:r>
            <a:endParaRPr lang="en-US" altLang="zh-TW" dirty="0"/>
          </a:p>
          <a:p>
            <a:endParaRPr lang="en-US" altLang="zh-TW" dirty="0">
              <a:solidFill>
                <a:srgbClr val="FFFF00"/>
              </a:solidFill>
            </a:endParaRPr>
          </a:p>
          <a:p>
            <a:r>
              <a:rPr lang="zh-TW" altLang="en-US" dirty="0">
                <a:solidFill>
                  <a:srgbClr val="FFFF00"/>
                </a:solidFill>
              </a:rPr>
              <a:t>輸入 </a:t>
            </a:r>
            <a:r>
              <a:rPr lang="en-US" altLang="zh-TW" dirty="0">
                <a:solidFill>
                  <a:srgbClr val="FFFF00"/>
                </a:solidFill>
              </a:rPr>
              <a:t>1</a:t>
            </a:r>
            <a:r>
              <a:rPr lang="en-US" altLang="zh-TW" baseline="30000" dirty="0">
                <a:solidFill>
                  <a:srgbClr val="FFFF00"/>
                </a:solidFill>
              </a:rPr>
              <a:t>st</a:t>
            </a:r>
            <a:r>
              <a:rPr lang="en-US" altLang="zh-TW" dirty="0">
                <a:solidFill>
                  <a:srgbClr val="FFFF00"/>
                </a:solidFill>
              </a:rPr>
              <a:t> C</a:t>
            </a:r>
            <a:r>
              <a:rPr lang="zh-TW" altLang="en-US" dirty="0">
                <a:solidFill>
                  <a:srgbClr val="FFFF00"/>
                </a:solidFill>
              </a:rPr>
              <a:t> 對應到 </a:t>
            </a:r>
            <a:r>
              <a:rPr lang="en-US" altLang="zh-TW" dirty="0">
                <a:solidFill>
                  <a:srgbClr val="FFFF00"/>
                </a:solidFill>
              </a:rPr>
              <a:t>A</a:t>
            </a:r>
          </a:p>
          <a:p>
            <a:r>
              <a:rPr lang="zh-TW" altLang="en-US" dirty="0">
                <a:solidFill>
                  <a:srgbClr val="FFFF00"/>
                </a:solidFill>
              </a:rPr>
              <a:t>輸入 </a:t>
            </a:r>
            <a:r>
              <a:rPr lang="en-US" altLang="zh-TW" dirty="0">
                <a:solidFill>
                  <a:srgbClr val="FFFF00"/>
                </a:solidFill>
              </a:rPr>
              <a:t>2</a:t>
            </a:r>
            <a:r>
              <a:rPr lang="en-US" altLang="zh-TW" baseline="30000" dirty="0">
                <a:solidFill>
                  <a:srgbClr val="FFFF00"/>
                </a:solidFill>
              </a:rPr>
              <a:t>nd</a:t>
            </a:r>
            <a:r>
              <a:rPr lang="en-US" altLang="zh-TW" dirty="0">
                <a:solidFill>
                  <a:srgbClr val="FFFF00"/>
                </a:solidFill>
              </a:rPr>
              <a:t> C</a:t>
            </a:r>
            <a:r>
              <a:rPr lang="zh-TW" altLang="en-US" dirty="0">
                <a:solidFill>
                  <a:srgbClr val="FFFF00"/>
                </a:solidFill>
              </a:rPr>
              <a:t> 對應到 </a:t>
            </a:r>
            <a:r>
              <a:rPr lang="en-US" altLang="zh-TW" dirty="0">
                <a:solidFill>
                  <a:srgbClr val="FFFF00"/>
                </a:solidFill>
              </a:rPr>
              <a:t>D</a:t>
            </a:r>
          </a:p>
          <a:p>
            <a:r>
              <a:rPr lang="zh-TW" altLang="en-US" dirty="0">
                <a:solidFill>
                  <a:srgbClr val="FFFF00"/>
                </a:solidFill>
              </a:rPr>
              <a:t>輸入 </a:t>
            </a:r>
            <a:r>
              <a:rPr lang="en-US" altLang="zh-TW" dirty="0">
                <a:solidFill>
                  <a:srgbClr val="FFFF00"/>
                </a:solidFill>
              </a:rPr>
              <a:t>3</a:t>
            </a:r>
            <a:r>
              <a:rPr lang="en-US" altLang="zh-TW" baseline="30000" dirty="0">
                <a:solidFill>
                  <a:srgbClr val="FFFF00"/>
                </a:solidFill>
              </a:rPr>
              <a:t>rd</a:t>
            </a:r>
            <a:r>
              <a:rPr lang="en-US" altLang="zh-TW" dirty="0">
                <a:solidFill>
                  <a:srgbClr val="FFFF00"/>
                </a:solidFill>
              </a:rPr>
              <a:t> C</a:t>
            </a:r>
            <a:r>
              <a:rPr lang="zh-TW" altLang="en-US" dirty="0">
                <a:solidFill>
                  <a:srgbClr val="FFFF00"/>
                </a:solidFill>
              </a:rPr>
              <a:t> 對應到 </a:t>
            </a:r>
            <a:r>
              <a:rPr lang="en-US" altLang="zh-TW" dirty="0">
                <a:solidFill>
                  <a:srgbClr val="FFFF00"/>
                </a:solidFill>
              </a:rPr>
              <a:t>D</a:t>
            </a:r>
          </a:p>
          <a:p>
            <a:endParaRPr lang="en-US" altLang="zh-TW" dirty="0">
              <a:solidFill>
                <a:srgbClr val="FFFF00"/>
              </a:solidFill>
            </a:endParaRPr>
          </a:p>
          <a:p>
            <a:endParaRPr lang="en-US" altLang="zh-TW" dirty="0">
              <a:solidFill>
                <a:srgbClr val="FFFF00"/>
              </a:solidFill>
            </a:endParaRPr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B6597CE7-9E0E-DAD0-07FA-027A769B93FC}"/>
              </a:ext>
            </a:extLst>
          </p:cNvPr>
          <p:cNvSpPr/>
          <p:nvPr/>
        </p:nvSpPr>
        <p:spPr>
          <a:xfrm flipH="1">
            <a:off x="237691" y="3580338"/>
            <a:ext cx="772732" cy="47568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3D16C49-3E04-BB38-F122-EA168A447867}"/>
              </a:ext>
            </a:extLst>
          </p:cNvPr>
          <p:cNvSpPr txBox="1"/>
          <p:nvPr/>
        </p:nvSpPr>
        <p:spPr>
          <a:xfrm>
            <a:off x="7869677" y="26264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3</a:t>
            </a:r>
            <a:endParaRPr kumimoji="1" lang="zh-TW" altLang="en-US" sz="36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947FD9B-95C8-8761-2486-FD1BB7ECCFC2}"/>
              </a:ext>
            </a:extLst>
          </p:cNvPr>
          <p:cNvSpPr txBox="1"/>
          <p:nvPr/>
        </p:nvSpPr>
        <p:spPr>
          <a:xfrm>
            <a:off x="1794615" y="6085546"/>
            <a:ext cx="5835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範例僅用</a:t>
            </a:r>
            <a:r>
              <a:rPr lang="en-US" altLang="zh-TW" dirty="0"/>
              <a:t>6</a:t>
            </a:r>
            <a:r>
              <a:rPr lang="zh-TW" altLang="en-US" dirty="0"/>
              <a:t>個字母進行旋轉</a:t>
            </a:r>
            <a:endParaRPr lang="zh-TW" alt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太陽 11">
            <a:extLst>
              <a:ext uri="{FF2B5EF4-FFF2-40B4-BE49-F238E27FC236}">
                <a16:creationId xmlns:a16="http://schemas.microsoft.com/office/drawing/2014/main" id="{F03B54C2-5953-7782-4BC7-8EF498BC97BB}"/>
              </a:ext>
            </a:extLst>
          </p:cNvPr>
          <p:cNvSpPr/>
          <p:nvPr/>
        </p:nvSpPr>
        <p:spPr>
          <a:xfrm>
            <a:off x="1332661" y="6016898"/>
            <a:ext cx="506627" cy="506627"/>
          </a:xfrm>
          <a:prstGeom prst="su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35EF87A-E486-0D16-97E7-1AD33991CFE8}"/>
              </a:ext>
            </a:extLst>
          </p:cNvPr>
          <p:cNvSpPr txBox="1"/>
          <p:nvPr/>
        </p:nvSpPr>
        <p:spPr>
          <a:xfrm>
            <a:off x="1146339" y="1800338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B5CBA5E-6EE4-8583-B1B0-1EE351550009}"/>
              </a:ext>
            </a:extLst>
          </p:cNvPr>
          <p:cNvSpPr txBox="1"/>
          <p:nvPr/>
        </p:nvSpPr>
        <p:spPr>
          <a:xfrm>
            <a:off x="4773234" y="1774252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95C7208-C912-692A-6A5C-DF3A27715BD6}"/>
              </a:ext>
            </a:extLst>
          </p:cNvPr>
          <p:cNvSpPr/>
          <p:nvPr/>
        </p:nvSpPr>
        <p:spPr>
          <a:xfrm>
            <a:off x="5375495" y="2018826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BDAC854-7371-D32F-537F-D0F4B31656DE}"/>
              </a:ext>
            </a:extLst>
          </p:cNvPr>
          <p:cNvSpPr/>
          <p:nvPr/>
        </p:nvSpPr>
        <p:spPr>
          <a:xfrm>
            <a:off x="5375495" y="256478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34C18639-A908-3FD3-D28F-7444205E0CB5}"/>
              </a:ext>
            </a:extLst>
          </p:cNvPr>
          <p:cNvSpPr/>
          <p:nvPr/>
        </p:nvSpPr>
        <p:spPr>
          <a:xfrm>
            <a:off x="5375495" y="3110748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C6DF9AC8-2915-485B-0C50-D8BCB44FBBD3}"/>
              </a:ext>
            </a:extLst>
          </p:cNvPr>
          <p:cNvSpPr/>
          <p:nvPr/>
        </p:nvSpPr>
        <p:spPr>
          <a:xfrm>
            <a:off x="5364583" y="3656709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6F0C1F2-8EC1-E623-41DD-71879150A697}"/>
              </a:ext>
            </a:extLst>
          </p:cNvPr>
          <p:cNvSpPr/>
          <p:nvPr/>
        </p:nvSpPr>
        <p:spPr>
          <a:xfrm>
            <a:off x="5353317" y="4202670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99E5674-4A4F-9194-48A7-0341FA72C576}"/>
              </a:ext>
            </a:extLst>
          </p:cNvPr>
          <p:cNvSpPr/>
          <p:nvPr/>
        </p:nvSpPr>
        <p:spPr>
          <a:xfrm>
            <a:off x="5354144" y="4748629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2" name="肘形接點 31">
            <a:extLst>
              <a:ext uri="{FF2B5EF4-FFF2-40B4-BE49-F238E27FC236}">
                <a16:creationId xmlns:a16="http://schemas.microsoft.com/office/drawing/2014/main" id="{1F2AFF88-1E04-AAF5-34F4-7FB413915FF2}"/>
              </a:ext>
            </a:extLst>
          </p:cNvPr>
          <p:cNvCxnSpPr>
            <a:stCxn id="16" idx="6"/>
            <a:endCxn id="17" idx="6"/>
          </p:cNvCxnSpPr>
          <p:nvPr/>
        </p:nvCxnSpPr>
        <p:spPr>
          <a:xfrm>
            <a:off x="5504283" y="2083220"/>
            <a:ext cx="12700" cy="545961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37A46A5B-001F-7421-101D-BFCFB892937B}"/>
              </a:ext>
            </a:extLst>
          </p:cNvPr>
          <p:cNvCxnSpPr>
            <a:cxnSpLocks/>
            <a:stCxn id="18" idx="6"/>
            <a:endCxn id="28" idx="6"/>
          </p:cNvCxnSpPr>
          <p:nvPr/>
        </p:nvCxnSpPr>
        <p:spPr>
          <a:xfrm flipH="1">
            <a:off x="5482105" y="3175142"/>
            <a:ext cx="22178" cy="1091922"/>
          </a:xfrm>
          <a:prstGeom prst="bentConnector3">
            <a:avLst>
              <a:gd name="adj1" fmla="val -1030751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E7719B1F-9DEE-70A6-D0FC-CA98B0A6A32A}"/>
              </a:ext>
            </a:extLst>
          </p:cNvPr>
          <p:cNvCxnSpPr>
            <a:cxnSpLocks/>
            <a:stCxn id="20" idx="6"/>
            <a:endCxn id="29" idx="6"/>
          </p:cNvCxnSpPr>
          <p:nvPr/>
        </p:nvCxnSpPr>
        <p:spPr>
          <a:xfrm flipH="1">
            <a:off x="5482932" y="3721103"/>
            <a:ext cx="10439" cy="1091920"/>
          </a:xfrm>
          <a:prstGeom prst="bentConnector3">
            <a:avLst>
              <a:gd name="adj1" fmla="val -4951854"/>
            </a:avLst>
          </a:pr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BDE60E4-8A1E-FE49-5ED1-5B05B2BCA227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4352365" y="2121528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9042AF27-70EC-0354-CD56-75CA70411092}"/>
              </a:ext>
            </a:extLst>
          </p:cNvPr>
          <p:cNvCxnSpPr>
            <a:cxnSpLocks/>
          </p:cNvCxnSpPr>
          <p:nvPr/>
        </p:nvCxnSpPr>
        <p:spPr>
          <a:xfrm>
            <a:off x="4352365" y="2667489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19656FED-3F1B-D915-CFAF-BFA045FAA84D}"/>
              </a:ext>
            </a:extLst>
          </p:cNvPr>
          <p:cNvCxnSpPr>
            <a:cxnSpLocks/>
          </p:cNvCxnSpPr>
          <p:nvPr/>
        </p:nvCxnSpPr>
        <p:spPr>
          <a:xfrm>
            <a:off x="4352365" y="3239536"/>
            <a:ext cx="441287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059CABA9-C298-7B96-D319-EF95BBB84BC9}"/>
              </a:ext>
            </a:extLst>
          </p:cNvPr>
          <p:cNvCxnSpPr>
            <a:cxnSpLocks/>
          </p:cNvCxnSpPr>
          <p:nvPr/>
        </p:nvCxnSpPr>
        <p:spPr>
          <a:xfrm>
            <a:off x="4352365" y="3772279"/>
            <a:ext cx="44128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49B98975-3E21-C1A2-D7F5-D86565B92A70}"/>
              </a:ext>
            </a:extLst>
          </p:cNvPr>
          <p:cNvCxnSpPr>
            <a:cxnSpLocks/>
          </p:cNvCxnSpPr>
          <p:nvPr/>
        </p:nvCxnSpPr>
        <p:spPr>
          <a:xfrm>
            <a:off x="4341453" y="4305372"/>
            <a:ext cx="441287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76BD72E5-5908-FA5D-CCC2-FC8082E9D462}"/>
              </a:ext>
            </a:extLst>
          </p:cNvPr>
          <p:cNvCxnSpPr>
            <a:cxnSpLocks/>
          </p:cNvCxnSpPr>
          <p:nvPr/>
        </p:nvCxnSpPr>
        <p:spPr>
          <a:xfrm>
            <a:off x="4330187" y="4851331"/>
            <a:ext cx="44128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6A0FB744-2A0A-A2E3-4A52-5042E7D7A193}"/>
              </a:ext>
            </a:extLst>
          </p:cNvPr>
          <p:cNvCxnSpPr>
            <a:cxnSpLocks/>
          </p:cNvCxnSpPr>
          <p:nvPr/>
        </p:nvCxnSpPr>
        <p:spPr>
          <a:xfrm>
            <a:off x="1876975" y="2157377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6FFEEF2-2215-8780-34EB-C39C1AAD8985}"/>
              </a:ext>
            </a:extLst>
          </p:cNvPr>
          <p:cNvCxnSpPr>
            <a:cxnSpLocks/>
          </p:cNvCxnSpPr>
          <p:nvPr/>
        </p:nvCxnSpPr>
        <p:spPr>
          <a:xfrm>
            <a:off x="1876975" y="2703338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4C74E0F0-C8B4-B0AD-E555-ECDD69EEFC16}"/>
              </a:ext>
            </a:extLst>
          </p:cNvPr>
          <p:cNvCxnSpPr>
            <a:cxnSpLocks/>
          </p:cNvCxnSpPr>
          <p:nvPr/>
        </p:nvCxnSpPr>
        <p:spPr>
          <a:xfrm>
            <a:off x="1876975" y="3275385"/>
            <a:ext cx="44128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712915AA-C68C-D77F-DE94-E70D6DB80EBC}"/>
              </a:ext>
            </a:extLst>
          </p:cNvPr>
          <p:cNvCxnSpPr>
            <a:cxnSpLocks/>
          </p:cNvCxnSpPr>
          <p:nvPr/>
        </p:nvCxnSpPr>
        <p:spPr>
          <a:xfrm>
            <a:off x="1876975" y="3808128"/>
            <a:ext cx="44128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80121844-3E7F-EFA2-29A0-125026B9CF88}"/>
              </a:ext>
            </a:extLst>
          </p:cNvPr>
          <p:cNvCxnSpPr>
            <a:cxnSpLocks/>
          </p:cNvCxnSpPr>
          <p:nvPr/>
        </p:nvCxnSpPr>
        <p:spPr>
          <a:xfrm>
            <a:off x="1866063" y="4341221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9AE80EC5-70E6-DF30-E7C0-4F86165CA4D7}"/>
              </a:ext>
            </a:extLst>
          </p:cNvPr>
          <p:cNvCxnSpPr>
            <a:cxnSpLocks/>
          </p:cNvCxnSpPr>
          <p:nvPr/>
        </p:nvCxnSpPr>
        <p:spPr>
          <a:xfrm>
            <a:off x="1854797" y="4887180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0A9A3E1D-B4D0-1C96-F081-543BCA00A74D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3040129" y="3797719"/>
            <a:ext cx="571025" cy="105361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75C1EEA3-2864-6CBC-65D5-9297E404E1FF}"/>
              </a:ext>
            </a:extLst>
          </p:cNvPr>
          <p:cNvSpPr txBox="1"/>
          <p:nvPr/>
        </p:nvSpPr>
        <p:spPr>
          <a:xfrm>
            <a:off x="1678921" y="1212163"/>
            <a:ext cx="7269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輸入輸出關係 </a:t>
            </a:r>
            <a:r>
              <a:rPr lang="en-US" altLang="zh-TW" sz="2400" dirty="0"/>
              <a:t>– </a:t>
            </a:r>
            <a:r>
              <a:rPr lang="zh-TW" altLang="en-US" sz="2400" dirty="0"/>
              <a:t>隨著輸入又旋轉了</a:t>
            </a: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5E34A6D9-8D6A-4D5F-3EB5-A265000D08CC}"/>
              </a:ext>
            </a:extLst>
          </p:cNvPr>
          <p:cNvCxnSpPr>
            <a:cxnSpLocks/>
          </p:cNvCxnSpPr>
          <p:nvPr/>
        </p:nvCxnSpPr>
        <p:spPr>
          <a:xfrm flipH="1">
            <a:off x="3047265" y="2157377"/>
            <a:ext cx="574051" cy="2183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51D9B275-7241-4920-FC4E-244ADB2E74DC}"/>
              </a:ext>
            </a:extLst>
          </p:cNvPr>
          <p:cNvSpPr txBox="1"/>
          <p:nvPr/>
        </p:nvSpPr>
        <p:spPr>
          <a:xfrm>
            <a:off x="2826057" y="5129544"/>
            <a:ext cx="10245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u="sng" dirty="0">
                <a:solidFill>
                  <a:srgbClr val="FFFF00"/>
                </a:solidFill>
                <a:highlight>
                  <a:srgbClr val="000000"/>
                </a:highlight>
              </a:rPr>
              <a:t>[Rotor]</a:t>
            </a:r>
            <a:endParaRPr lang="zh-TW" altLang="en-US" sz="2000" dirty="0">
              <a:highlight>
                <a:srgbClr val="000000"/>
              </a:highlight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234624AF-0784-2CA1-E264-4630DCDDC304}"/>
              </a:ext>
            </a:extLst>
          </p:cNvPr>
          <p:cNvSpPr txBox="1"/>
          <p:nvPr/>
        </p:nvSpPr>
        <p:spPr>
          <a:xfrm>
            <a:off x="6328816" y="3963850"/>
            <a:ext cx="33376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對應表</a:t>
            </a:r>
            <a:endParaRPr lang="en-US" altLang="zh-TW" dirty="0"/>
          </a:p>
          <a:p>
            <a:r>
              <a:rPr lang="en-US" altLang="zh-TW" dirty="0"/>
              <a:t>Rotor: CAEDFB</a:t>
            </a:r>
          </a:p>
          <a:p>
            <a:r>
              <a:rPr lang="en-US" altLang="zh-TW" dirty="0"/>
              <a:t>Reflector: BAEFCD</a:t>
            </a:r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2682091B-A5FD-465E-F720-FBD3DBA802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1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12"/>
    </mc:Choice>
    <mc:Fallback xmlns="">
      <p:transition spd="slow" advTm="40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99" x="6888163" y="6142038"/>
          <p14:tracePt t="1707" x="6827838" y="6103938"/>
          <p14:tracePt t="1715" x="6759575" y="6073775"/>
          <p14:tracePt t="1723" x="6689725" y="6027738"/>
          <p14:tracePt t="1730" x="6607175" y="5981700"/>
          <p14:tracePt t="1738" x="6530975" y="5921375"/>
          <p14:tracePt t="1746" x="6446838" y="5845175"/>
          <p14:tracePt t="1754" x="6354763" y="5768975"/>
          <p14:tracePt t="1762" x="6180138" y="5578475"/>
          <p14:tracePt t="1771" x="6027738" y="5380038"/>
          <p14:tracePt t="1778" x="5883275" y="5143500"/>
          <p14:tracePt t="1786" x="5737225" y="4860925"/>
          <p14:tracePt t="1797" x="5608638" y="4579938"/>
          <p14:tracePt t="1802" x="5502275" y="4305300"/>
          <p14:tracePt t="1812" x="5464175" y="4191000"/>
          <p14:tracePt t="1818" x="5387975" y="3970338"/>
          <p14:tracePt t="1830" x="5326063" y="3787775"/>
          <p14:tracePt t="1834" x="5303838" y="3725863"/>
          <p14:tracePt t="1845" x="5265738" y="3603625"/>
          <p14:tracePt t="1850" x="5241925" y="3489325"/>
          <p14:tracePt t="1862" x="5203825" y="3336925"/>
          <p14:tracePt t="1866" x="5203825" y="3298825"/>
          <p14:tracePt t="1878" x="5203825" y="3276600"/>
          <p14:tracePt t="1882" x="5197475" y="3230563"/>
          <p14:tracePt t="1896" x="5197475" y="3200400"/>
          <p14:tracePt t="1899" x="5197475" y="3184525"/>
          <p14:tracePt t="1911" x="5197475" y="3170238"/>
          <p14:tracePt t="1928" x="5211763" y="3178175"/>
          <p14:tracePt t="1937" x="5219700" y="3208338"/>
          <p14:tracePt t="1945" x="5227638" y="3246438"/>
          <p14:tracePt t="1952" x="5227638" y="3284538"/>
          <p14:tracePt t="1961" x="5227638" y="3336925"/>
          <p14:tracePt t="1968" x="5227638" y="3375025"/>
          <p14:tracePt t="1978" x="5227638" y="3429000"/>
          <p14:tracePt t="1984" x="5219700" y="3475038"/>
          <p14:tracePt t="1994" x="5197475" y="3521075"/>
          <p14:tracePt t="2000" x="5165725" y="3559175"/>
          <p14:tracePt t="2007" x="5105400" y="3619500"/>
          <p14:tracePt t="2015" x="5045075" y="3649663"/>
          <p14:tracePt t="2023" x="4953000" y="3679825"/>
          <p14:tracePt t="2031" x="4854575" y="3695700"/>
          <p14:tracePt t="2039" x="4656138" y="3711575"/>
          <p14:tracePt t="2047" x="4487863" y="3717925"/>
          <p14:tracePt t="2056" x="4313238" y="3717925"/>
          <p14:tracePt t="2064" x="4122738" y="3717925"/>
          <p14:tracePt t="2071" x="4030663" y="3703638"/>
          <p14:tracePt t="2078" x="3840163" y="3673475"/>
          <p14:tracePt t="2087" x="3665538" y="3641725"/>
          <p14:tracePt t="2095" x="3513138" y="3603625"/>
          <p14:tracePt t="2103" x="3375025" y="3565525"/>
          <p14:tracePt t="2112" x="3336925" y="3551238"/>
          <p14:tracePt t="2118" x="3238500" y="3521075"/>
          <p14:tracePt t="2128" x="3170238" y="3482975"/>
          <p14:tracePt t="2134" x="3154363" y="3475038"/>
          <p14:tracePt t="2145" x="3116263" y="3451225"/>
          <p14:tracePt t="2150" x="3086100" y="3429000"/>
          <p14:tracePt t="2161" x="3086100" y="3413125"/>
          <p14:tracePt t="2332" x="3086100" y="3406775"/>
          <p14:tracePt t="2340" x="3070225" y="3382963"/>
          <p14:tracePt t="2348" x="3048000" y="3344863"/>
          <p14:tracePt t="2355" x="3025775" y="3306763"/>
          <p14:tracePt t="2364" x="2994025" y="3260725"/>
          <p14:tracePt t="2371" x="2955925" y="3208338"/>
          <p14:tracePt t="2379" x="2895600" y="3108325"/>
          <p14:tracePt t="2387" x="2827338" y="2987675"/>
          <p14:tracePt t="2395" x="2759075" y="2873375"/>
          <p14:tracePt t="2403" x="2697163" y="2751138"/>
          <p14:tracePt t="2412" x="2636838" y="2628900"/>
          <p14:tracePt t="2419" x="2590800" y="2522538"/>
          <p14:tracePt t="2428" x="2582863" y="2476500"/>
          <p14:tracePt t="2435" x="2552700" y="2392363"/>
          <p14:tracePt t="2445" x="2544763" y="2316163"/>
          <p14:tracePt t="2450" x="2536825" y="2263775"/>
          <p14:tracePt t="2461" x="2536825" y="2217738"/>
          <p14:tracePt t="2466" x="2536825" y="2193925"/>
          <p14:tracePt t="2478" x="2552700" y="2179638"/>
          <p14:tracePt t="2483" x="2582863" y="2163763"/>
          <p14:tracePt t="2495" x="2636838" y="2163763"/>
          <p14:tracePt t="2498" x="2689225" y="2163763"/>
          <p14:tracePt t="2511" x="2759075" y="2163763"/>
          <p14:tracePt t="2515" x="2849563" y="2187575"/>
          <p14:tracePt t="2528" x="3017838" y="2247900"/>
          <p14:tracePt t="2531" x="3086100" y="2286000"/>
          <p14:tracePt t="2545" x="3298825" y="2384425"/>
          <p14:tracePt t="2548" x="3459163" y="2476500"/>
          <p14:tracePt t="2561" x="3611563" y="2598738"/>
          <p14:tracePt t="2562" x="3749675" y="2727325"/>
          <p14:tracePt t="2569" x="3878263" y="2873375"/>
          <p14:tracePt t="2579" x="4008438" y="3040063"/>
          <p14:tracePt t="2585" x="4106863" y="3208338"/>
          <p14:tracePt t="2597" x="4137025" y="3298825"/>
          <p14:tracePt t="2602" x="4198938" y="3459163"/>
          <p14:tracePt t="2612" x="4229100" y="3627438"/>
          <p14:tracePt t="2617" x="4237038" y="3763963"/>
          <p14:tracePt t="2628" x="4237038" y="3894138"/>
          <p14:tracePt t="2632" x="4221163" y="4008438"/>
          <p14:tracePt t="2645" x="4175125" y="4106863"/>
          <p14:tracePt t="2649" x="4098925" y="4206875"/>
          <p14:tracePt t="2661" x="4016375" y="4283075"/>
          <p14:tracePt t="2666" x="3916363" y="4359275"/>
          <p14:tracePt t="2678" x="3832225" y="4419600"/>
          <p14:tracePt t="2681" x="3733800" y="4457700"/>
          <p14:tracePt t="2695" x="3641725" y="4487863"/>
          <p14:tracePt t="2696" x="3543300" y="4503738"/>
          <p14:tracePt t="2704" x="3451225" y="4503738"/>
          <p14:tracePt t="2712" x="3375025" y="4503738"/>
          <p14:tracePt t="2719" x="3298825" y="4465638"/>
          <p14:tracePt t="2728" x="3230563" y="4403725"/>
          <p14:tracePt t="2735" x="3170238" y="4321175"/>
          <p14:tracePt t="2745" x="3116263" y="4213225"/>
          <p14:tracePt t="2751" x="3078163" y="4098925"/>
          <p14:tracePt t="2762" x="3070225" y="4046538"/>
          <p14:tracePt t="2767" x="3063875" y="3946525"/>
          <p14:tracePt t="2778" x="3063875" y="3916363"/>
          <p14:tracePt t="2783" x="3063875" y="3848100"/>
          <p14:tracePt t="2795" x="3063875" y="3763963"/>
          <p14:tracePt t="2799" x="3063875" y="3741738"/>
          <p14:tracePt t="2813" x="3078163" y="3717925"/>
          <p14:tracePt t="2816" x="3101975" y="3711575"/>
          <p14:tracePt t="2828" x="3124200" y="3703638"/>
          <p14:tracePt t="2832" x="3154363" y="3703638"/>
          <p14:tracePt t="2846" x="3170238" y="3703638"/>
          <p14:tracePt t="2847" x="3192463" y="3703638"/>
          <p14:tracePt t="2853" x="3208338" y="3703638"/>
          <p14:tracePt t="2864" x="3230563" y="3703638"/>
          <p14:tracePt t="2870" x="3238500" y="3703638"/>
          <p14:tracePt t="2879" x="3246438" y="3703638"/>
          <p14:tracePt t="2895" x="3246438" y="3695700"/>
          <p14:tracePt t="2901" x="3246438" y="3687763"/>
          <p14:tracePt t="2911" x="3246438" y="3679825"/>
          <p14:tracePt t="2917" x="3246438" y="3673475"/>
          <p14:tracePt t="2927" x="3246438" y="3665538"/>
          <p14:tracePt t="2933" x="3238500" y="3657600"/>
          <p14:tracePt t="2941" x="3230563" y="3649663"/>
          <p14:tracePt t="2949" x="3222625" y="3641725"/>
          <p14:tracePt t="2957" x="3216275" y="3635375"/>
          <p14:tracePt t="2965" x="3216275" y="3627438"/>
          <p14:tracePt t="2972" x="3208338" y="3627438"/>
          <p14:tracePt t="2980" x="3200400" y="3619500"/>
          <p14:tracePt t="2988" x="3192463" y="3619500"/>
          <p14:tracePt t="3004" x="3192463" y="3611563"/>
          <p14:tracePt t="3012" x="3184525" y="3611563"/>
          <p14:tracePt t="3020" x="3184525" y="3603625"/>
          <p14:tracePt t="3036" x="3184525" y="3597275"/>
          <p14:tracePt t="3045" x="3178175" y="3589338"/>
          <p14:tracePt t="3051" x="3178175" y="3581400"/>
          <p14:tracePt t="3061" x="3178175" y="3565525"/>
          <p14:tracePt t="3067" x="3178175" y="3559175"/>
          <p14:tracePt t="3077" x="3178175" y="3535363"/>
          <p14:tracePt t="3083" x="3178175" y="3513138"/>
          <p14:tracePt t="3093" x="3178175" y="3482975"/>
          <p14:tracePt t="3099" x="3170238" y="3451225"/>
          <p14:tracePt t="3107" x="3170238" y="3421063"/>
          <p14:tracePt t="3115" x="3154363" y="3375025"/>
          <p14:tracePt t="3122" x="3154363" y="3330575"/>
          <p14:tracePt t="3132" x="3146425" y="3276600"/>
          <p14:tracePt t="3138" x="3140075" y="3208338"/>
          <p14:tracePt t="3146" x="3124200" y="3154363"/>
          <p14:tracePt t="3154" x="3116263" y="3086100"/>
          <p14:tracePt t="3162" x="3101975" y="3017838"/>
          <p14:tracePt t="3170" x="3094038" y="2963863"/>
          <p14:tracePt t="3178" x="3078163" y="2911475"/>
          <p14:tracePt t="3186" x="3063875" y="2873375"/>
          <p14:tracePt t="3195" x="3055938" y="2857500"/>
          <p14:tracePt t="3202" x="3040063" y="2827338"/>
          <p14:tracePt t="3211" x="3025775" y="2811463"/>
          <p14:tracePt t="3218" x="3017838" y="2797175"/>
          <p14:tracePt t="3228" x="3001963" y="2781300"/>
          <p14:tracePt t="3244" x="3001963" y="2773363"/>
          <p14:tracePt t="3281" x="3017838" y="2789238"/>
          <p14:tracePt t="3289" x="3032125" y="2803525"/>
          <p14:tracePt t="3297" x="3048000" y="2819400"/>
          <p14:tracePt t="3304" x="3070225" y="2849563"/>
          <p14:tracePt t="3312" x="3094038" y="2879725"/>
          <p14:tracePt t="3320" x="3116263" y="2911475"/>
          <p14:tracePt t="3328" x="3140075" y="2933700"/>
          <p14:tracePt t="3336" x="3154363" y="2941638"/>
          <p14:tracePt t="3344" x="3184525" y="2987675"/>
          <p14:tracePt t="3352" x="3200400" y="2987675"/>
          <p14:tracePt t="3361" x="3216275" y="3001963"/>
          <p14:tracePt t="3368" x="3222625" y="3009900"/>
          <p14:tracePt t="3378" x="3238500" y="3009900"/>
          <p14:tracePt t="3383" x="3254375" y="3017838"/>
          <p14:tracePt t="3400" x="3260725" y="3017838"/>
          <p14:tracePt t="3407" x="3276600" y="3001963"/>
          <p14:tracePt t="3415" x="3276600" y="2987675"/>
          <p14:tracePt t="3423" x="3292475" y="2963863"/>
          <p14:tracePt t="3431" x="3306763" y="2933700"/>
          <p14:tracePt t="3439" x="3322638" y="2903538"/>
          <p14:tracePt t="3447" x="3352800" y="2865438"/>
          <p14:tracePt t="3455" x="3382963" y="2835275"/>
          <p14:tracePt t="3462" x="3429000" y="2803525"/>
          <p14:tracePt t="3470" x="3467100" y="2781300"/>
          <p14:tracePt t="3478" x="3505200" y="2765425"/>
          <p14:tracePt t="3486" x="3551238" y="2765425"/>
          <p14:tracePt t="3495" x="3597275" y="2765425"/>
          <p14:tracePt t="3502" x="3635375" y="2765425"/>
          <p14:tracePt t="3512" x="3695700" y="2781300"/>
          <p14:tracePt t="3518" x="3733800" y="2819400"/>
          <p14:tracePt t="3528" x="3771900" y="2879725"/>
          <p14:tracePt t="3534" x="3817938" y="2955925"/>
          <p14:tracePt t="3544" x="3848100" y="3055938"/>
          <p14:tracePt t="3550" x="3878263" y="3170238"/>
          <p14:tracePt t="3561" x="3916363" y="3406775"/>
          <p14:tracePt t="3566" x="3924300" y="3581400"/>
          <p14:tracePt t="3577" x="3924300" y="3794125"/>
          <p14:tracePt t="3581" x="3924300" y="4030663"/>
          <p14:tracePt t="3595" x="3916363" y="4275138"/>
          <p14:tracePt t="3598" x="3886200" y="4518025"/>
          <p14:tracePt t="3611" x="3863975" y="4625975"/>
          <p14:tracePt t="3615" x="3825875" y="4830763"/>
          <p14:tracePt t="3628" x="3787775" y="4999038"/>
          <p14:tracePt t="3631" x="3779838" y="5051425"/>
          <p14:tracePt t="3645" x="3749675" y="5173663"/>
          <p14:tracePt t="3645" x="3711575" y="5257800"/>
          <p14:tracePt t="3652" x="3703638" y="5287963"/>
          <p14:tracePt t="3661" x="3679825" y="5334000"/>
          <p14:tracePt t="3668" x="3657600" y="5364163"/>
          <p14:tracePt t="3679" x="3627438" y="5387975"/>
          <p14:tracePt t="3684" x="3603625" y="5394325"/>
          <p14:tracePt t="3695" x="3565525" y="5394325"/>
          <p14:tracePt t="3700" x="3535363" y="5372100"/>
          <p14:tracePt t="3711" x="3497263" y="5311775"/>
          <p14:tracePt t="3716" x="3451225" y="5241925"/>
          <p14:tracePt t="3728" x="3406775" y="5135563"/>
          <p14:tracePt t="3732" x="3368675" y="5021263"/>
          <p14:tracePt t="3744" x="3314700" y="4899025"/>
          <p14:tracePt t="3748" x="3276600" y="4754563"/>
          <p14:tracePt t="3761" x="3238500" y="4602163"/>
          <p14:tracePt t="3764" x="3192463" y="4449763"/>
          <p14:tracePt t="3778" x="3170238" y="4297363"/>
          <p14:tracePt t="3781" x="3140075" y="4144963"/>
          <p14:tracePt t="3795" x="3124200" y="3992563"/>
          <p14:tracePt t="3796" x="3116263" y="3848100"/>
          <p14:tracePt t="3802" x="3116263" y="3711575"/>
          <p14:tracePt t="3812" x="3116263" y="3573463"/>
          <p14:tracePt t="3818" x="3116263" y="3444875"/>
          <p14:tracePt t="3830" x="3116263" y="3336925"/>
          <p14:tracePt t="3834" x="3124200" y="3284538"/>
          <p14:tracePt t="3845" x="3146425" y="3200400"/>
          <p14:tracePt t="3850" x="3162300" y="3124200"/>
          <p14:tracePt t="3861" x="3170238" y="3101975"/>
          <p14:tracePt t="3866" x="3184525" y="3063875"/>
          <p14:tracePt t="3878" x="3200400" y="3025775"/>
          <p14:tracePt t="3882" x="3216275" y="3009900"/>
          <p14:tracePt t="3895" x="3230563" y="2994025"/>
          <p14:tracePt t="3898" x="3254375" y="2979738"/>
          <p14:tracePt t="3911" x="3268663" y="2971800"/>
          <p14:tracePt t="3914" x="3292475" y="2971800"/>
          <p14:tracePt t="3928" x="3314700" y="2971800"/>
          <p14:tracePt t="3930" x="3344863" y="2971800"/>
          <p14:tracePt t="3944" x="3375025" y="2971800"/>
          <p14:tracePt t="3947" x="3382963" y="2979738"/>
          <p14:tracePt t="3961" x="3406775" y="2979738"/>
          <p14:tracePt t="3962" x="3429000" y="2994025"/>
          <p14:tracePt t="3969" x="3444875" y="2994025"/>
          <p14:tracePt t="3978" x="3467100" y="3001963"/>
          <p14:tracePt t="3984" x="3475038" y="3009900"/>
          <p14:tracePt t="3995" x="3482975" y="3009900"/>
          <p14:tracePt t="4000" x="3489325" y="3009900"/>
          <p14:tracePt t="4011" x="3497263" y="3017838"/>
          <p14:tracePt t="4024" x="3505200" y="3017838"/>
          <p14:tracePt t="4048" x="3513138" y="3009900"/>
          <p14:tracePt t="4055" x="3513138" y="3001963"/>
          <p14:tracePt t="4064" x="3521075" y="3001963"/>
          <p14:tracePt t="4071" x="3521075" y="2994025"/>
          <p14:tracePt t="4380" x="3482975" y="3001963"/>
          <p14:tracePt t="4388" x="3444875" y="3009900"/>
          <p14:tracePt t="4396" x="3390900" y="3025775"/>
          <p14:tracePt t="4403" x="3344863" y="3025775"/>
          <p14:tracePt t="4411" x="3298825" y="3040063"/>
          <p14:tracePt t="4419" x="3268663" y="3048000"/>
          <p14:tracePt t="4428" x="3230563" y="3048000"/>
          <p14:tracePt t="4435" x="3208338" y="3055938"/>
          <p14:tracePt t="4444" x="3170238" y="3055938"/>
          <p14:tracePt t="4451" x="3146425" y="3055938"/>
          <p14:tracePt t="4461" x="3108325" y="3055938"/>
          <p14:tracePt t="4467" x="3063875" y="3055938"/>
          <p14:tracePt t="4477" x="3040063" y="3055938"/>
          <p14:tracePt t="4483" x="3009900" y="3048000"/>
          <p14:tracePt t="4490" x="2987675" y="3032125"/>
          <p14:tracePt t="4498" x="2963863" y="3001963"/>
          <p14:tracePt t="4506" x="2941638" y="2987675"/>
          <p14:tracePt t="4514" x="2917825" y="2955925"/>
          <p14:tracePt t="4522" x="2895600" y="2925763"/>
          <p14:tracePt t="4530" x="2857500" y="2903538"/>
          <p14:tracePt t="4538" x="2827338" y="2879725"/>
          <p14:tracePt t="4546" x="2789238" y="2857500"/>
          <p14:tracePt t="4554" x="2759075" y="2849563"/>
          <p14:tracePt t="4562" x="2720975" y="2841625"/>
          <p14:tracePt t="4569" x="2674938" y="2841625"/>
          <p14:tracePt t="4578" x="2636838" y="2841625"/>
          <p14:tracePt t="4585" x="2590800" y="2849563"/>
          <p14:tracePt t="4595" x="2552700" y="2873375"/>
          <p14:tracePt t="4601" x="2506663" y="2903538"/>
          <p14:tracePt t="4612" x="2468563" y="2933700"/>
          <p14:tracePt t="4617" x="2446338" y="2963863"/>
          <p14:tracePt t="4628" x="2416175" y="2994025"/>
          <p14:tracePt t="4633" x="2408238" y="3009900"/>
          <p14:tracePt t="4644" x="2378075" y="3063875"/>
          <p14:tracePt t="4649" x="2370138" y="3086100"/>
          <p14:tracePt t="4661" x="2370138" y="3116263"/>
          <p14:tracePt t="4665" x="2370138" y="3146425"/>
          <p14:tracePt t="4677" x="2370138" y="3170238"/>
          <p14:tracePt t="4681" x="2370138" y="3192463"/>
          <p14:tracePt t="4694" x="2392363" y="3216275"/>
          <p14:tracePt t="4698" x="2416175" y="3230563"/>
          <p14:tracePt t="4711" x="2446338" y="3254375"/>
          <p14:tracePt t="4714" x="2476500" y="3268663"/>
          <p14:tracePt t="4728" x="2522538" y="3276600"/>
          <p14:tracePt t="4728" x="2606675" y="3292475"/>
          <p14:tracePt t="4737" x="2674938" y="3292475"/>
          <p14:tracePt t="4745" x="2751138" y="3292475"/>
          <p14:tracePt t="4751" x="2841625" y="3284538"/>
          <p14:tracePt t="4762" x="2949575" y="3254375"/>
          <p14:tracePt t="4767" x="3055938" y="3222625"/>
          <p14:tracePt t="4778" x="3292475" y="3178175"/>
          <p14:tracePt t="4783" x="3451225" y="3140075"/>
          <p14:tracePt t="4794" x="3641725" y="3108325"/>
          <p14:tracePt t="4799" x="3848100" y="3078163"/>
          <p14:tracePt t="4812" x="4054475" y="3055938"/>
          <p14:tracePt t="4816" x="4267200" y="3032125"/>
          <p14:tracePt t="4828" x="4365625" y="3032125"/>
          <p14:tracePt t="4831" x="4708525" y="3032125"/>
          <p14:tracePt t="4846" x="4792663" y="3032125"/>
          <p14:tracePt t="4847" x="4945063" y="3032125"/>
          <p14:tracePt t="4854" x="5083175" y="3055938"/>
          <p14:tracePt t="4862" x="5219700" y="3094038"/>
          <p14:tracePt t="4870" x="5326063" y="3146425"/>
          <p14:tracePt t="4878" x="5426075" y="3208338"/>
          <p14:tracePt t="4886" x="5502275" y="3260725"/>
          <p14:tracePt t="4895" x="5554663" y="3336925"/>
          <p14:tracePt t="4902" x="5608638" y="3413125"/>
          <p14:tracePt t="4912" x="5622925" y="3451225"/>
          <p14:tracePt t="4917" x="5654675" y="3527425"/>
          <p14:tracePt t="4928" x="5668963" y="3597275"/>
          <p14:tracePt t="4933" x="5676900" y="3673475"/>
          <p14:tracePt t="4944" x="5684838" y="3733800"/>
          <p14:tracePt t="4949" x="5684838" y="3787775"/>
          <p14:tracePt t="4961" x="5684838" y="3810000"/>
          <p14:tracePt t="4965" x="5684838" y="3840163"/>
          <p14:tracePt t="4978" x="5684838" y="3863975"/>
          <p14:tracePt t="4981" x="5684838" y="3878263"/>
          <p14:tracePt t="4995" x="5684838" y="3886200"/>
          <p14:tracePt t="5021" x="5715000" y="3856038"/>
          <p14:tracePt t="5029" x="5761038" y="3825875"/>
          <p14:tracePt t="5036" x="5807075" y="3794125"/>
          <p14:tracePt t="5045" x="5845175" y="3779838"/>
          <p14:tracePt t="5052" x="5897563" y="3749675"/>
          <p14:tracePt t="5062" x="5959475" y="3725863"/>
          <p14:tracePt t="5068" x="6019800" y="3703638"/>
          <p14:tracePt t="5081" x="6080125" y="3687763"/>
          <p14:tracePt t="5088" x="6134100" y="3673475"/>
          <p14:tracePt t="5097" x="6156325" y="3673475"/>
          <p14:tracePt t="5102" x="6194425" y="3673475"/>
          <p14:tracePt t="5111" x="6226175" y="3673475"/>
          <p14:tracePt t="5116" x="6240463" y="3673475"/>
          <p14:tracePt t="5128" x="6264275" y="3673475"/>
          <p14:tracePt t="5131" x="6264275" y="3687763"/>
          <p14:tracePt t="5145" x="6264275" y="3711575"/>
          <p14:tracePt t="5148" x="6256338" y="3733800"/>
          <p14:tracePt t="5161" x="6226175" y="3771900"/>
          <p14:tracePt t="5164" x="6194425" y="3794125"/>
          <p14:tracePt t="5178" x="6156325" y="3825875"/>
          <p14:tracePt t="5179" x="6103938" y="3863975"/>
          <p14:tracePt t="5186" x="6049963" y="3886200"/>
          <p14:tracePt t="5195" x="6003925" y="3924300"/>
          <p14:tracePt t="5204" x="5951538" y="3940175"/>
          <p14:tracePt t="5212" x="5927725" y="3946525"/>
          <p14:tracePt t="5218" x="5889625" y="3962400"/>
          <p14:tracePt t="5228" x="5867400" y="3970338"/>
          <p14:tracePt t="5234" x="5845175" y="3978275"/>
          <p14:tracePt t="5245" x="5829300" y="3978275"/>
          <p14:tracePt t="5250" x="5821363" y="3984625"/>
          <p14:tracePt t="5265" x="5813425" y="3984625"/>
          <p14:tracePt t="5281" x="5813425" y="3992563"/>
          <p14:tracePt t="5305" x="5807075" y="4000500"/>
          <p14:tracePt t="5313" x="5807075" y="4016375"/>
          <p14:tracePt t="5321" x="5807075" y="4038600"/>
          <p14:tracePt t="5329" x="5799138" y="4068763"/>
          <p14:tracePt t="5336" x="5791200" y="4106863"/>
          <p14:tracePt t="5345" x="5775325" y="4152900"/>
          <p14:tracePt t="5352" x="5761038" y="4191000"/>
          <p14:tracePt t="5361" x="5745163" y="4237038"/>
          <p14:tracePt t="5368" x="5715000" y="4289425"/>
          <p14:tracePt t="5378" x="5668963" y="4365625"/>
          <p14:tracePt t="5384" x="5646738" y="4397375"/>
          <p14:tracePt t="5394" x="5608638" y="4441825"/>
          <p14:tracePt t="5400" x="5578475" y="4479925"/>
          <p14:tracePt t="5413" x="5540375" y="4518025"/>
          <p14:tracePt t="5416" x="5524500" y="4533900"/>
          <p14:tracePt t="5423" x="5502275" y="4556125"/>
          <p14:tracePt t="5432" x="5486400" y="4572000"/>
          <p14:tracePt t="5439" x="5464175" y="4587875"/>
          <p14:tracePt t="5447" x="5456238" y="4594225"/>
          <p14:tracePt t="5455" x="5432425" y="4610100"/>
          <p14:tracePt t="5463" x="5402263" y="4610100"/>
          <p14:tracePt t="5471" x="5364163" y="4610100"/>
          <p14:tracePt t="5479" x="5280025" y="4602163"/>
          <p14:tracePt t="5487" x="5173663" y="4549775"/>
          <p14:tracePt t="5495" x="5021263" y="4473575"/>
          <p14:tracePt t="5503" x="4854575" y="4373563"/>
          <p14:tracePt t="5512" x="4640263" y="4251325"/>
          <p14:tracePt t="5518" x="4419600" y="4130675"/>
          <p14:tracePt t="5528" x="4321175" y="4060825"/>
          <p14:tracePt t="5534" x="4130675" y="3946525"/>
          <p14:tracePt t="5545" x="3954463" y="3840163"/>
          <p14:tracePt t="5550" x="3794125" y="3749675"/>
          <p14:tracePt t="5561" x="3741738" y="3725863"/>
          <p14:tracePt t="5566" x="3641725" y="3665538"/>
          <p14:tracePt t="5578" x="3559175" y="3611563"/>
          <p14:tracePt t="5582" x="3497263" y="3565525"/>
          <p14:tracePt t="10095" x="3505200" y="3565525"/>
          <p14:tracePt t="10095" x="3527425" y="3565525"/>
          <p14:tracePt t="10101" x="3565525" y="3565525"/>
          <p14:tracePt t="10112" x="3611563" y="3581400"/>
          <p14:tracePt t="10117" x="3665538" y="3597275"/>
          <p14:tracePt t="10128" x="3756025" y="3635375"/>
          <p14:tracePt t="10132" x="3863975" y="3695700"/>
          <p14:tracePt t="10144" x="3970338" y="3763963"/>
          <p14:tracePt t="10148" x="4068763" y="3832225"/>
          <p14:tracePt t="10161" x="4114800" y="3863975"/>
          <p14:tracePt t="10164" x="4191000" y="3932238"/>
          <p14:tracePt t="10177" x="4251325" y="3992563"/>
          <p14:tracePt t="10181" x="4267200" y="4008438"/>
          <p14:tracePt t="10195" x="4305300" y="4046538"/>
          <p14:tracePt t="10198" x="4327525" y="4068763"/>
          <p14:tracePt t="10211" x="4343400" y="4084638"/>
          <p14:tracePt t="10212" x="4351338" y="4098925"/>
          <p14:tracePt t="10219" x="4359275" y="4098925"/>
          <p14:tracePt t="10228" x="4359275" y="4106863"/>
          <p14:tracePt t="10322" x="4365625" y="4106863"/>
          <p14:tracePt t="10338" x="4381500" y="4106863"/>
          <p14:tracePt t="10346" x="4403725" y="4114800"/>
          <p14:tracePt t="10354" x="4419600" y="4130675"/>
          <p14:tracePt t="10362" x="4435475" y="4137025"/>
          <p14:tracePt t="10370" x="4449763" y="4144963"/>
          <p14:tracePt t="10378" x="4465638" y="4152900"/>
          <p14:tracePt t="10385" x="4473575" y="4168775"/>
          <p14:tracePt t="10536" x="4479925" y="4183063"/>
          <p14:tracePt t="10545" x="4479925" y="4191000"/>
          <p14:tracePt t="10551" x="4487863" y="4198938"/>
          <p14:tracePt t="10562" x="4495800" y="4206875"/>
          <p14:tracePt t="10567" x="4495800" y="4213225"/>
          <p14:tracePt t="10578" x="4503738" y="4221163"/>
          <p14:tracePt t="10583" x="4511675" y="4229100"/>
          <p14:tracePt t="10594" x="4518025" y="4237038"/>
          <p14:tracePt t="10615" x="4525963" y="4244975"/>
          <p14:tracePt t="10662" x="4525963" y="4251325"/>
          <p14:tracePt t="10678" x="4525963" y="4259263"/>
          <p14:tracePt t="10686" x="4525963" y="4267200"/>
          <p14:tracePt t="10695" x="4518025" y="4275138"/>
          <p14:tracePt t="10702" x="4503738" y="4289425"/>
          <p14:tracePt t="10712" x="4479925" y="4305300"/>
          <p14:tracePt t="10717" x="4457700" y="4321175"/>
          <p14:tracePt t="10728" x="4427538" y="4335463"/>
          <p14:tracePt t="10733" x="4397375" y="4359275"/>
          <p14:tracePt t="10744" x="4365625" y="4373563"/>
          <p14:tracePt t="10750" x="4327525" y="4389438"/>
          <p14:tracePt t="10757" x="4289425" y="4403725"/>
          <p14:tracePt t="10765" x="4251325" y="4419600"/>
          <p14:tracePt t="10773" x="4206875" y="4441825"/>
          <p14:tracePt t="10781" x="4168775" y="4457700"/>
          <p14:tracePt t="10789" x="4122738" y="4473575"/>
          <p14:tracePt t="10797" x="4092575" y="4487863"/>
          <p14:tracePt t="10805" x="4076700" y="4495800"/>
          <p14:tracePt t="10813" x="4038600" y="4511675"/>
          <p14:tracePt t="10820" x="4016375" y="4518025"/>
          <p14:tracePt t="10830" x="3992563" y="4518025"/>
          <p14:tracePt t="10836" x="3970338" y="4518025"/>
          <p14:tracePt t="10845" x="3940175" y="4518025"/>
          <p14:tracePt t="10852" x="3924300" y="4518025"/>
          <p14:tracePt t="10862" x="3902075" y="4518025"/>
          <p14:tracePt t="11097" x="3886200" y="4533900"/>
          <p14:tracePt t="11105" x="3878263" y="4533900"/>
          <p14:tracePt t="11113" x="3856038" y="4541838"/>
          <p14:tracePt t="11121" x="3832225" y="4541838"/>
          <p14:tracePt t="11129" x="3802063" y="4541838"/>
          <p14:tracePt t="11137" x="3741738" y="4541838"/>
          <p14:tracePt t="11145" x="3687763" y="4518025"/>
          <p14:tracePt t="11152" x="3635375" y="4479925"/>
          <p14:tracePt t="11161" x="3573463" y="4427538"/>
          <p14:tracePt t="11168" x="3513138" y="4365625"/>
          <p14:tracePt t="11178" x="3444875" y="4283075"/>
          <p14:tracePt t="11184" x="3375025" y="4175125"/>
          <p14:tracePt t="11195" x="3306763" y="4076700"/>
          <p14:tracePt t="11200" x="3246438" y="3970338"/>
          <p14:tracePt t="11211" x="3184525" y="3848100"/>
          <p14:tracePt t="11216" x="3132138" y="3725863"/>
          <p14:tracePt t="11228" x="3094038" y="3603625"/>
          <p14:tracePt t="11232" x="3055938" y="3482975"/>
          <p14:tracePt t="11244" x="3040063" y="3344863"/>
          <p14:tracePt t="11249" x="3025775" y="3200400"/>
          <p14:tracePt t="11261" x="3025775" y="3048000"/>
          <p14:tracePt t="11265" x="3025775" y="2773363"/>
          <p14:tracePt t="11278" x="3025775" y="2689225"/>
          <p14:tracePt t="11281" x="3055938" y="2522538"/>
          <p14:tracePt t="11295" x="3094038" y="2370138"/>
          <p14:tracePt t="11295" x="3146425" y="2225675"/>
          <p14:tracePt t="11303" x="3170238" y="2171700"/>
          <p14:tracePt t="11312" x="3208338" y="2065338"/>
          <p14:tracePt t="11318" x="3246438" y="1981200"/>
          <p14:tracePt t="11328" x="3268663" y="1958975"/>
          <p14:tracePt t="11334" x="3314700" y="1866900"/>
          <p14:tracePt t="11345" x="3344863" y="1836738"/>
          <p14:tracePt t="11350" x="3368675" y="1812925"/>
          <p14:tracePt t="11369" x="3398838" y="1798638"/>
          <p14:tracePt t="11380" x="3421063" y="1790700"/>
          <p14:tracePt t="11381" x="3444875" y="1790700"/>
          <p14:tracePt t="11384" x="3475038" y="1782763"/>
          <p14:tracePt t="11395" x="3505200" y="1782763"/>
          <p14:tracePt t="11398" x="3535363" y="1782763"/>
          <p14:tracePt t="11411" x="3565525" y="1782763"/>
          <p14:tracePt t="11415" x="3597275" y="1790700"/>
          <p14:tracePt t="11429" x="3619500" y="1806575"/>
          <p14:tracePt t="11429" x="3649663" y="1820863"/>
          <p14:tracePt t="11445" x="3673475" y="1836738"/>
          <p14:tracePt t="11446" x="3695700" y="1858963"/>
          <p14:tracePt t="11453" x="3717925" y="1882775"/>
          <p14:tracePt t="11462" x="3741738" y="1897063"/>
          <p14:tracePt t="11469" x="3749675" y="1912938"/>
          <p14:tracePt t="11478" x="3763963" y="1927225"/>
          <p14:tracePt t="11485" x="3779838" y="1943100"/>
          <p14:tracePt t="11495" x="3794125" y="1958975"/>
          <p14:tracePt t="11500" x="3802063" y="1965325"/>
          <p14:tracePt t="11511" x="3810000" y="1981200"/>
          <p14:tracePt t="11516" x="3817938" y="1989138"/>
          <p14:tracePt t="11528" x="3825875" y="1997075"/>
          <p14:tracePt t="11532" x="3832225" y="2003425"/>
          <p14:tracePt t="11544" x="3840163" y="2011363"/>
          <p14:tracePt t="11548" x="3856038" y="2027238"/>
          <p14:tracePt t="11561" x="3870325" y="2049463"/>
          <p14:tracePt t="11565" x="3878263" y="2073275"/>
          <p14:tracePt t="11578" x="3894138" y="2111375"/>
          <p14:tracePt t="11581" x="3932238" y="2179638"/>
          <p14:tracePt t="11595" x="3946525" y="2209800"/>
          <p14:tracePt t="11596" x="3984625" y="2308225"/>
          <p14:tracePt t="11603" x="4008438" y="2378075"/>
          <p14:tracePt t="11612" x="4038600" y="2460625"/>
          <p14:tracePt t="11620" x="4054475" y="2552700"/>
          <p14:tracePt t="11629" x="4068763" y="2636838"/>
          <p14:tracePt t="11635" x="4092575" y="2735263"/>
          <p14:tracePt t="11645" x="4092575" y="2835275"/>
          <p14:tracePt t="11651" x="4098925" y="2941638"/>
          <p14:tracePt t="11661" x="4098925" y="3048000"/>
          <p14:tracePt t="11666" x="4098925" y="3178175"/>
          <p14:tracePt t="11678" x="4098925" y="3398838"/>
          <p14:tracePt t="11682" x="4092575" y="3467100"/>
          <p14:tracePt t="11695" x="4030663" y="3725863"/>
          <p14:tracePt t="11711" x="3954463" y="3978275"/>
          <p14:tracePt t="11714" x="3908425" y="4137025"/>
          <p14:tracePt t="11728" x="3863975" y="4283075"/>
          <p14:tracePt t="11731" x="3825875" y="4411663"/>
          <p14:tracePt t="11745" x="3787775" y="4525963"/>
          <p14:tracePt t="11745" x="3771900" y="4572000"/>
          <p14:tracePt t="11753" x="3749675" y="4664075"/>
          <p14:tracePt t="11762" x="3717925" y="4746625"/>
          <p14:tracePt t="11769" x="3695700" y="4808538"/>
          <p14:tracePt t="11778" x="3673475" y="4876800"/>
          <p14:tracePt t="11785" x="3657600" y="4945063"/>
          <p14:tracePt t="11795" x="3641725" y="4991100"/>
          <p14:tracePt t="11801" x="3635375" y="5013325"/>
          <p14:tracePt t="11812" x="3619500" y="5045075"/>
          <p14:tracePt t="11817" x="3611563" y="5067300"/>
          <p14:tracePt t="11828" x="3603625" y="5089525"/>
          <p14:tracePt t="11833" x="3597275" y="5105400"/>
          <p14:tracePt t="11846" x="3581400" y="5121275"/>
          <p14:tracePt t="11850" x="3573463" y="5127625"/>
          <p14:tracePt t="11861" x="3565525" y="5135563"/>
          <p14:tracePt t="11864" x="3551238" y="5143500"/>
          <p14:tracePt t="11878" x="3543300" y="5151438"/>
          <p14:tracePt t="11881" x="3527425" y="5151438"/>
          <p14:tracePt t="11895" x="3513138" y="5159375"/>
          <p14:tracePt t="11898" x="3489325" y="5159375"/>
          <p14:tracePt t="11911" x="3459163" y="5159375"/>
          <p14:tracePt t="11916" x="3436938" y="5159375"/>
          <p14:tracePt t="11928" x="3390900" y="5151438"/>
          <p14:tracePt t="11928" x="3336925" y="5121275"/>
          <p14:tracePt t="11935" x="3292475" y="5075238"/>
          <p14:tracePt t="11945" x="3230563" y="5006975"/>
          <p14:tracePt t="11951" x="3170238" y="4922838"/>
          <p14:tracePt t="11963" x="3101975" y="4822825"/>
          <p14:tracePt t="11967" x="2979738" y="4625975"/>
          <p14:tracePt t="11978" x="2941638" y="4549775"/>
          <p14:tracePt t="11983" x="2879725" y="4403725"/>
          <p14:tracePt t="11995" x="2781300" y="4137025"/>
          <p14:tracePt t="11999" x="2765425" y="4060825"/>
          <p14:tracePt t="12011" x="2689225" y="3763963"/>
          <p14:tracePt t="12015" x="2667000" y="3573463"/>
          <p14:tracePt t="12028" x="2651125" y="3375025"/>
          <p14:tracePt t="12031" x="2651125" y="3154363"/>
          <p14:tracePt t="12044" x="2651125" y="2941638"/>
          <p14:tracePt t="12047" x="2651125" y="2849563"/>
          <p14:tracePt t="12061" x="2674938" y="2674938"/>
          <p14:tracePt t="12064" x="2713038" y="2530475"/>
          <p14:tracePt t="12078" x="2735263" y="2476500"/>
          <p14:tracePt t="12078" x="2781300" y="2370138"/>
          <p14:tracePt t="12086" x="2819400" y="2293938"/>
          <p14:tracePt t="12095" x="2865438" y="2225675"/>
          <p14:tracePt t="12101" x="2911475" y="2171700"/>
          <p14:tracePt t="12112" x="2955925" y="2133600"/>
          <p14:tracePt t="12117" x="3009900" y="2111375"/>
          <p14:tracePt t="12128" x="3055938" y="2087563"/>
          <p14:tracePt t="12133" x="3108325" y="2073275"/>
          <p14:tracePt t="12144" x="3162300" y="2073275"/>
          <p14:tracePt t="12149" x="3254375" y="2073275"/>
          <p14:tracePt t="12161" x="3322638" y="2073275"/>
          <p14:tracePt t="12165" x="3390900" y="2111375"/>
          <p14:tracePt t="12178" x="3467100" y="2171700"/>
          <p14:tracePt t="12181" x="3551238" y="2255838"/>
          <p14:tracePt t="12195" x="3679825" y="2430463"/>
          <p14:tracePt t="12198" x="3756025" y="2582863"/>
          <p14:tracePt t="12211" x="3825875" y="2781300"/>
          <p14:tracePt t="12216" x="3878263" y="2979738"/>
          <p14:tracePt t="12229" x="3924300" y="3200400"/>
          <p14:tracePt t="12230" x="3946525" y="3413125"/>
          <p14:tracePt t="12237" x="3954463" y="3641725"/>
          <p14:tracePt t="12254" x="3954463" y="4098925"/>
          <p14:tracePt t="12261" x="3954463" y="4321175"/>
          <p14:tracePt t="12267" x="3932238" y="4403725"/>
          <p14:tracePt t="12278" x="3894138" y="4579938"/>
          <p14:tracePt t="12283" x="3856038" y="4732338"/>
          <p14:tracePt t="12294" x="3817938" y="4860925"/>
          <p14:tracePt t="12299" x="3794125" y="4914900"/>
          <p14:tracePt t="12307" x="3756025" y="5013325"/>
          <p14:tracePt t="12315" x="3725863" y="5089525"/>
          <p14:tracePt t="12323" x="3703638" y="5151438"/>
          <p14:tracePt t="12331" x="3703638" y="5165725"/>
          <p14:tracePt t="12338" x="3687763" y="5197475"/>
          <p14:tracePt t="12346" x="3673475" y="5219700"/>
          <p14:tracePt t="12355" x="3673475" y="5241925"/>
          <p14:tracePt t="12362" x="3665538" y="5249863"/>
          <p14:tracePt t="12370" x="3665538" y="5257800"/>
          <p14:tracePt t="12386" x="3665538" y="5265738"/>
          <p14:tracePt t="12449" x="3665538" y="5257800"/>
          <p14:tracePt t="12671" x="3657600" y="5257800"/>
          <p14:tracePt t="12679" x="3649663" y="5257800"/>
          <p14:tracePt t="12686" x="3635375" y="5249863"/>
          <p14:tracePt t="12695" x="3597275" y="5219700"/>
          <p14:tracePt t="12702" x="3565525" y="5173663"/>
          <p14:tracePt t="12712" x="3521075" y="5113338"/>
          <p14:tracePt t="12718" x="3475038" y="5029200"/>
          <p14:tracePt t="12728" x="3429000" y="4937125"/>
          <p14:tracePt t="12734" x="3360738" y="4724400"/>
          <p14:tracePt t="12744" x="3352800" y="4640263"/>
          <p14:tracePt t="12750" x="3298825" y="4351338"/>
          <p14:tracePt t="12760" x="3276600" y="4152900"/>
          <p14:tracePt t="12766" x="3268663" y="3946525"/>
          <p14:tracePt t="12773" x="3254375" y="3733800"/>
          <p14:tracePt t="12781" x="3246438" y="3513138"/>
          <p14:tracePt t="12789" x="3246438" y="3413125"/>
          <p14:tracePt t="12797" x="3238500" y="3208338"/>
          <p14:tracePt t="12805" x="3230563" y="3032125"/>
          <p14:tracePt t="12813" x="3230563" y="2879725"/>
          <p14:tracePt t="12821" x="3222625" y="2819400"/>
          <p14:tracePt t="12830" x="3222625" y="2713038"/>
          <p14:tracePt t="12837" x="3222625" y="2628900"/>
          <p14:tracePt t="12845" x="3222625" y="2598738"/>
          <p14:tracePt t="12853" x="3222625" y="2552700"/>
          <p14:tracePt t="12862" x="3222625" y="2506663"/>
          <p14:tracePt t="12868" x="3222625" y="2476500"/>
          <p14:tracePt t="12878" x="3222625" y="2454275"/>
          <p14:tracePt t="12884" x="3222625" y="2438400"/>
          <p14:tracePt t="12895" x="3222625" y="2416175"/>
          <p14:tracePt t="12900" x="3222625" y="2392363"/>
          <p14:tracePt t="12911" x="3222625" y="2384425"/>
          <p14:tracePt t="12916" x="3222625" y="2362200"/>
          <p14:tracePt t="12927" x="3222625" y="2354263"/>
          <p14:tracePt t="12932" x="3216275" y="2332038"/>
          <p14:tracePt t="12944" x="3216275" y="2316163"/>
          <p14:tracePt t="12948" x="3208338" y="2308225"/>
          <p14:tracePt t="12961" x="3200400" y="2293938"/>
          <p14:tracePt t="12964" x="3200400" y="2286000"/>
          <p14:tracePt t="12978" x="3200400" y="2278063"/>
          <p14:tracePt t="12980" x="3192463" y="2278063"/>
          <p14:tracePt t="12995" x="3192463" y="2270125"/>
          <p14:tracePt t="12996" x="3184525" y="2263775"/>
          <p14:tracePt t="13003" x="3184525" y="2255838"/>
          <p14:tracePt t="13012" x="3178175" y="2247900"/>
          <p14:tracePt t="13019" x="3170238" y="2225675"/>
          <p14:tracePt t="13030" x="3162300" y="2201863"/>
          <p14:tracePt t="13034" x="3154363" y="2179638"/>
          <p14:tracePt t="13045" x="3146425" y="2149475"/>
          <p14:tracePt t="13050" x="3146425" y="2111375"/>
          <p14:tracePt t="13061" x="3146425" y="2073275"/>
          <p14:tracePt t="13066" x="3146425" y="2035175"/>
          <p14:tracePt t="13078" x="3146425" y="1997075"/>
          <p14:tracePt t="13082" x="3146425" y="1981200"/>
          <p14:tracePt t="13095" x="3146425" y="1958975"/>
          <p14:tracePt t="13098" x="3154363" y="1920875"/>
          <p14:tracePt t="13114" x="3184525" y="1874838"/>
          <p14:tracePt t="13121" x="3200400" y="1851025"/>
          <p14:tracePt t="13129" x="3222625" y="1820863"/>
          <p14:tracePt t="13137" x="3246438" y="1798638"/>
          <p14:tracePt t="13145" x="3292475" y="1752600"/>
          <p14:tracePt t="13153" x="3344863" y="1706563"/>
          <p14:tracePt t="13161" x="3398838" y="1654175"/>
          <p14:tracePt t="13169" x="3467100" y="1584325"/>
          <p14:tracePt t="13178" x="3543300" y="1508125"/>
          <p14:tracePt t="13185" x="3641725" y="1439863"/>
          <p14:tracePt t="13195" x="3756025" y="1363663"/>
          <p14:tracePt t="13201" x="3863975" y="1303338"/>
          <p14:tracePt t="13211" x="3984625" y="1249363"/>
          <p14:tracePt t="13216" x="4106863" y="1219200"/>
          <p14:tracePt t="13228" x="4221163" y="1196975"/>
          <p14:tracePt t="13232" x="4327525" y="1196975"/>
          <p14:tracePt t="13244" x="4427538" y="1196975"/>
          <p14:tracePt t="13248" x="4511675" y="1211263"/>
          <p14:tracePt t="13261" x="4594225" y="1257300"/>
          <p14:tracePt t="13264" x="4664075" y="1311275"/>
          <p14:tracePt t="13278" x="4694238" y="1341438"/>
          <p14:tracePt t="13281" x="4746625" y="1393825"/>
          <p14:tracePt t="13295" x="4784725" y="1455738"/>
          <p14:tracePt t="13297" x="4816475" y="1501775"/>
          <p14:tracePt t="13303" x="4830763" y="1524000"/>
          <p14:tracePt t="13312" x="4854575" y="1554163"/>
          <p14:tracePt t="13319" x="4868863" y="1584325"/>
          <p14:tracePt t="13328" x="4876800" y="1592263"/>
          <p14:tracePt t="13335" x="4884738" y="1608138"/>
          <p14:tracePt t="13362" x="4892675" y="1584325"/>
          <p14:tracePt t="13367" x="4899025" y="1531938"/>
          <p14:tracePt t="13378" x="4922838" y="1447800"/>
          <p14:tracePt t="13382" x="4960938" y="1341438"/>
          <p14:tracePt t="13394" x="5013325" y="1219200"/>
          <p14:tracePt t="13399" x="5067300" y="1096963"/>
          <p14:tracePt t="13411" x="5121275" y="974725"/>
          <p14:tracePt t="13414" x="5159375" y="936625"/>
          <p14:tracePt t="13427" x="5211763" y="854075"/>
          <p14:tracePt t="13431" x="5273675" y="784225"/>
          <p14:tracePt t="13444" x="5334000" y="739775"/>
          <p14:tracePt t="13448" x="5432425" y="677863"/>
          <p14:tracePt t="13461" x="5502275" y="663575"/>
          <p14:tracePt t="13462" x="5570538" y="655638"/>
          <p14:tracePt t="13469" x="5646738" y="655638"/>
          <p14:tracePt t="13478" x="5722938" y="655638"/>
          <p14:tracePt t="13485" x="5807075" y="685800"/>
          <p14:tracePt t="13495" x="5889625" y="723900"/>
          <p14:tracePt t="13501" x="5965825" y="769938"/>
          <p14:tracePt t="13512" x="6035675" y="822325"/>
          <p14:tracePt t="13517" x="6096000" y="884238"/>
          <p14:tracePt t="13528" x="6118225" y="914400"/>
          <p14:tracePt t="13533" x="6172200" y="982663"/>
          <p14:tracePt t="13545" x="6248400" y="1096963"/>
          <p14:tracePt t="13549" x="6286500" y="1173163"/>
          <p14:tracePt t="13562" x="6302375" y="1203325"/>
          <p14:tracePt t="13568" x="6332538" y="1265238"/>
          <p14:tracePt t="13578" x="6340475" y="1295400"/>
          <p14:tracePt t="13583" x="6354763" y="1333500"/>
          <p14:tracePt t="13595" x="6370638" y="1363663"/>
          <p14:tracePt t="13596" x="6384925" y="1387475"/>
          <p14:tracePt t="13604" x="6392863" y="1401763"/>
          <p14:tracePt t="13612" x="6392863" y="1417638"/>
          <p14:tracePt t="13620" x="6400800" y="1425575"/>
          <p14:tracePt t="13629" x="6400800" y="1431925"/>
          <p14:tracePt t="15533" x="6400800" y="1363663"/>
          <p14:tracePt t="15541" x="6400800" y="1311275"/>
          <p14:tracePt t="15549" x="6384925" y="1279525"/>
          <p14:tracePt t="15561" x="6362700" y="1265238"/>
          <p14:tracePt t="15566" x="6346825" y="1265238"/>
          <p14:tracePt t="15573" x="6324600" y="1265238"/>
          <p14:tracePt t="15581" x="6294438" y="1273175"/>
          <p14:tracePt t="15589" x="6248400" y="1317625"/>
          <p14:tracePt t="15596" x="6164263" y="1379538"/>
          <p14:tracePt t="15604" x="6111875" y="1431925"/>
          <p14:tracePt t="15612" x="6003925" y="1501775"/>
          <p14:tracePt t="15620" x="5889625" y="1570038"/>
          <p14:tracePt t="15629" x="5775325" y="1630363"/>
          <p14:tracePt t="15636" x="5668963" y="1676400"/>
          <p14:tracePt t="15645" x="5622925" y="1684338"/>
          <p14:tracePt t="15652" x="5546725" y="1706563"/>
          <p14:tracePt t="15662" x="5478463" y="1722438"/>
          <p14:tracePt t="15667" x="5410200" y="1730375"/>
          <p14:tracePt t="15678" x="5356225" y="1736725"/>
          <p14:tracePt t="15683" x="5311775" y="1744663"/>
          <p14:tracePt t="15695" x="5265738" y="1760538"/>
          <p14:tracePt t="15699" x="5219700" y="1768475"/>
          <p14:tracePt t="15711" x="5181600" y="1774825"/>
          <p14:tracePt t="15715" x="5135563" y="1782763"/>
          <p14:tracePt t="15728" x="5089525" y="1798638"/>
          <p14:tracePt t="15731" x="5037138" y="1806575"/>
          <p14:tracePt t="15744" x="4991100" y="1820863"/>
          <p14:tracePt t="15748" x="4937125" y="1828800"/>
          <p14:tracePt t="15761" x="4892675" y="1844675"/>
          <p14:tracePt t="15764" x="4838700" y="1858963"/>
          <p14:tracePt t="15778" x="4784725" y="1874838"/>
          <p14:tracePt t="15779" x="4694238" y="1905000"/>
          <p14:tracePt t="15786" x="4618038" y="1935163"/>
          <p14:tracePt t="15795" x="4541838" y="1965325"/>
          <p14:tracePt t="15802" x="4457700" y="2003425"/>
          <p14:tracePt t="15812" x="4359275" y="2041525"/>
          <p14:tracePt t="15817" x="4275138" y="2087563"/>
          <p14:tracePt t="15830" x="4229100" y="2111375"/>
          <p14:tracePt t="15834" x="4144963" y="2141538"/>
          <p14:tracePt t="15845" x="4076700" y="2171700"/>
          <p14:tracePt t="15850" x="4022725" y="2201863"/>
          <p14:tracePt t="15861" x="4008438" y="2209800"/>
          <p14:tracePt t="15865" x="3970338" y="2239963"/>
          <p14:tracePt t="15878" x="3940175" y="2255838"/>
          <p14:tracePt t="15881" x="3916363" y="2270125"/>
          <p14:tracePt t="15895" x="3902075" y="2286000"/>
          <p14:tracePt t="15898" x="3886200" y="2293938"/>
          <p14:tracePt t="16063" x="3856038" y="2278063"/>
          <p14:tracePt t="16071" x="3817938" y="2278063"/>
          <p14:tracePt t="16078" x="3763963" y="2270125"/>
          <p14:tracePt t="16086" x="3703638" y="2270125"/>
          <p14:tracePt t="16094" x="3641725" y="2270125"/>
          <p14:tracePt t="16102" x="3589338" y="2270125"/>
          <p14:tracePt t="16111" x="3475038" y="2270125"/>
          <p14:tracePt t="16118" x="3421063" y="2270125"/>
          <p14:tracePt t="16128" x="3330575" y="2270125"/>
          <p14:tracePt t="16134" x="3254375" y="2270125"/>
          <p14:tracePt t="16144" x="3222625" y="2270125"/>
          <p14:tracePt t="16149" x="3178175" y="2270125"/>
          <p14:tracePt t="16157" x="3146425" y="2270125"/>
          <p14:tracePt t="16166" x="3116263" y="2270125"/>
          <p14:tracePt t="16182" x="3094038" y="2263775"/>
          <p14:tracePt t="16189" x="3086100" y="2255838"/>
          <p14:tracePt t="16197" x="3078163" y="2247900"/>
          <p14:tracePt t="16205" x="3078163" y="2239963"/>
          <p14:tracePt t="16213" x="3078163" y="2232025"/>
          <p14:tracePt t="16221" x="3078163" y="2217738"/>
          <p14:tracePt t="16229" x="3070225" y="2201863"/>
          <p14:tracePt t="16237" x="3070225" y="2193925"/>
          <p14:tracePt t="16245" x="3070225" y="2171700"/>
          <p14:tracePt t="16261" x="3070225" y="2155825"/>
          <p14:tracePt t="16262" x="3063875" y="2141538"/>
          <p14:tracePt t="16268" x="3055938" y="2133600"/>
          <p14:tracePt t="16278" x="3048000" y="2117725"/>
          <p14:tracePt t="16284" x="3032125" y="2103438"/>
          <p14:tracePt t="16295" x="3025775" y="2095500"/>
          <p14:tracePt t="16300" x="3017838" y="2079625"/>
          <p14:tracePt t="16311" x="3001963" y="2065338"/>
          <p14:tracePt t="16316" x="2994025" y="2057400"/>
          <p14:tracePt t="16328" x="2987675" y="2049463"/>
          <p14:tracePt t="16332" x="2979738" y="2035175"/>
          <p14:tracePt t="16344" x="2971800" y="2027238"/>
          <p14:tracePt t="16348" x="2955925" y="2011363"/>
          <p14:tracePt t="16361" x="2949575" y="2003425"/>
          <p14:tracePt t="16364" x="2949575" y="1997075"/>
          <p14:tracePt t="16378" x="2941638" y="1997075"/>
          <p14:tracePt t="16381" x="2933700" y="1989138"/>
          <p14:tracePt t="16395" x="2925763" y="1989138"/>
          <p14:tracePt t="16395" x="2917825" y="1989138"/>
          <p14:tracePt t="16427" x="2911475" y="1989138"/>
          <p14:tracePt t="16474" x="2917825" y="1989138"/>
          <p14:tracePt t="16482" x="2925763" y="1997075"/>
          <p14:tracePt t="16490" x="2925763" y="2003425"/>
          <p14:tracePt t="16498" x="2941638" y="2011363"/>
          <p14:tracePt t="16513" x="2949575" y="2019300"/>
          <p14:tracePt t="16522" x="2955925" y="2027238"/>
          <p14:tracePt t="16529" x="2963863" y="2027238"/>
          <p14:tracePt t="16537" x="2971800" y="2035175"/>
          <p14:tracePt t="16545" x="2979738" y="2035175"/>
          <p14:tracePt t="16553" x="2987675" y="2035175"/>
          <p14:tracePt t="16561" x="3001963" y="2027238"/>
          <p14:tracePt t="16569" x="3009900" y="2011363"/>
          <p14:tracePt t="16578" x="3025775" y="1989138"/>
          <p14:tracePt t="16585" x="3032125" y="1958975"/>
          <p14:tracePt t="16595" x="3040063" y="1943100"/>
          <p14:tracePt t="16601" x="3048000" y="1920875"/>
          <p14:tracePt t="16611" x="3048000" y="1897063"/>
          <p14:tracePt t="16616" x="3055938" y="1882775"/>
          <p14:tracePt t="16627" x="3063875" y="1866900"/>
          <p14:tracePt t="16632" x="3063875" y="1858963"/>
          <p14:tracePt t="16644" x="3063875" y="1851025"/>
          <p14:tracePt t="16648" x="3063875" y="1844675"/>
          <p14:tracePt t="16664" x="3063875" y="1836738"/>
          <p14:tracePt t="16751" x="3055938" y="1836738"/>
          <p14:tracePt t="16761" x="3055938" y="1844675"/>
          <p14:tracePt t="16766" x="3048000" y="1851025"/>
          <p14:tracePt t="16778" x="3040063" y="1866900"/>
          <p14:tracePt t="16783" x="3032125" y="1882775"/>
          <p14:tracePt t="16790" x="3025775" y="1897063"/>
          <p14:tracePt t="16798" x="3017838" y="1920875"/>
          <p14:tracePt t="16806" x="3009900" y="1951038"/>
          <p14:tracePt t="16814" x="3001963" y="1989138"/>
          <p14:tracePt t="16822" x="2994025" y="2065338"/>
          <p14:tracePt t="16830" x="2987675" y="2125663"/>
          <p14:tracePt t="16838" x="2979738" y="2217738"/>
          <p14:tracePt t="16846" x="2963863" y="2400300"/>
          <p14:tracePt t="16853" x="2949575" y="2552700"/>
          <p14:tracePt t="16862" x="2933700" y="2751138"/>
          <p14:tracePt t="16869" x="2917825" y="2971800"/>
          <p14:tracePt t="16878" x="2903538" y="3200400"/>
          <p14:tracePt t="16885" x="2887663" y="3444875"/>
          <p14:tracePt t="16895" x="2879725" y="3687763"/>
          <p14:tracePt t="16901" x="2879725" y="3924300"/>
          <p14:tracePt t="16912" x="2879725" y="4030663"/>
          <p14:tracePt t="16917" x="2879725" y="4244975"/>
          <p14:tracePt t="16927" x="2879725" y="4427538"/>
          <p14:tracePt t="16932" x="2879725" y="4587875"/>
          <p14:tracePt t="16944" x="2879725" y="4732338"/>
          <p14:tracePt t="16949" x="2903538" y="4860925"/>
          <p14:tracePt t="16961" x="2933700" y="4975225"/>
          <p14:tracePt t="16964" x="2971800" y="5089525"/>
          <p14:tracePt t="16978" x="3025775" y="5181600"/>
          <p14:tracePt t="16981" x="3086100" y="5273675"/>
          <p14:tracePt t="16994" x="3146425" y="5349875"/>
          <p14:tracePt t="16998" x="3216275" y="5418138"/>
          <p14:tracePt t="17011" x="3298825" y="5464175"/>
          <p14:tracePt t="17012" x="3382963" y="5494338"/>
          <p14:tracePt t="17019" x="3467100" y="5508625"/>
          <p14:tracePt t="17028" x="3559175" y="5508625"/>
          <p14:tracePt t="17035" x="3635375" y="5508625"/>
          <p14:tracePt t="17046" x="3717925" y="5464175"/>
          <p14:tracePt t="17051" x="3794125" y="5394325"/>
          <p14:tracePt t="17062" x="3863975" y="5318125"/>
          <p14:tracePt t="17067" x="3916363" y="5227638"/>
          <p14:tracePt t="17078" x="3962400" y="5127625"/>
          <p14:tracePt t="17083" x="3992563" y="5013325"/>
          <p14:tracePt t="17094" x="4016375" y="4884738"/>
          <p14:tracePt t="17099" x="4022725" y="4754563"/>
          <p14:tracePt t="17111" x="4022725" y="4511675"/>
          <p14:tracePt t="17115" x="4022725" y="4435475"/>
          <p14:tracePt t="17128" x="4000500" y="4283075"/>
          <p14:tracePt t="17131" x="3962400" y="4152900"/>
          <p14:tracePt t="17144" x="3916363" y="4038600"/>
          <p14:tracePt t="17148" x="3894138" y="3992563"/>
          <p14:tracePt t="17161" x="3848100" y="3908425"/>
          <p14:tracePt t="17162" x="3817938" y="3848100"/>
          <p14:tracePt t="17170" x="3794125" y="3825875"/>
          <p14:tracePt t="17178" x="3771900" y="3794125"/>
          <p14:tracePt t="17185" x="3756025" y="3771900"/>
          <p14:tracePt t="17195" x="3749675" y="3756025"/>
          <p14:tracePt t="17201" x="3741738" y="3741738"/>
          <p14:tracePt t="17211" x="3733800" y="3725863"/>
          <p14:tracePt t="17217" x="3733800" y="3717925"/>
          <p14:tracePt t="17228" x="3741738" y="3711575"/>
          <p14:tracePt t="17360" x="3741738" y="3673475"/>
          <p14:tracePt t="17367" x="3741738" y="3627438"/>
          <p14:tracePt t="17378" x="3749675" y="3565525"/>
          <p14:tracePt t="17383" x="3779838" y="3489325"/>
          <p14:tracePt t="17393" x="3832225" y="3398838"/>
          <p14:tracePt t="17399" x="3886200" y="3292475"/>
          <p14:tracePt t="17407" x="3954463" y="3178175"/>
          <p14:tracePt t="17415" x="4016375" y="3063875"/>
          <p14:tracePt t="17423" x="4152900" y="2819400"/>
          <p14:tracePt t="17431" x="4305300" y="2552700"/>
          <p14:tracePt t="17439" x="4457700" y="2278063"/>
          <p14:tracePt t="17446" x="4625975" y="2011363"/>
          <p14:tracePt t="17455" x="4792663" y="1744663"/>
          <p14:tracePt t="17462" x="4868863" y="1646238"/>
          <p14:tracePt t="17470" x="4999038" y="1470025"/>
          <p14:tracePt t="17478" x="5037138" y="1417638"/>
          <p14:tracePt t="17486" x="5075238" y="1379538"/>
          <p14:tracePt t="17495" x="5143500" y="1303338"/>
          <p14:tracePt t="17502" x="5197475" y="1265238"/>
          <p14:tracePt t="17512" x="5227638" y="1241425"/>
          <p14:tracePt t="17518" x="5249863" y="1235075"/>
          <p14:tracePt t="17528" x="5265738" y="1227138"/>
          <p14:tracePt t="17534" x="5280025" y="1227138"/>
          <p14:tracePt t="17549" x="5280025" y="1241425"/>
          <p14:tracePt t="17561" x="5280025" y="1249363"/>
          <p14:tracePt t="17565" x="5280025" y="1279525"/>
          <p14:tracePt t="17578" x="5280025" y="1311275"/>
          <p14:tracePt t="17583" x="5249863" y="1371600"/>
          <p14:tracePt t="17595" x="5227638" y="1425575"/>
          <p14:tracePt t="17600" x="5197475" y="1501775"/>
          <p14:tracePt t="17611" x="5159375" y="1584325"/>
          <p14:tracePt t="17614" x="5121275" y="1684338"/>
          <p14:tracePt t="17628" x="5075238" y="1798638"/>
          <p14:tracePt t="17629" x="5029200" y="1927225"/>
          <p14:tracePt t="17636" x="4953000" y="2163763"/>
          <p14:tracePt t="17645" x="4906963" y="2324100"/>
          <p14:tracePt t="17652" x="4860925" y="2514600"/>
          <p14:tracePt t="17662" x="4816475" y="2720975"/>
          <p14:tracePt t="17668" x="4754563" y="2949575"/>
          <p14:tracePt t="17678" x="4708525" y="3208338"/>
          <p14:tracePt t="17684" x="4678363" y="3497263"/>
          <p14:tracePt t="17696" x="4664075" y="3787775"/>
          <p14:tracePt t="17700" x="4664075" y="4098925"/>
          <p14:tracePt t="17711" x="4664075" y="4403725"/>
          <p14:tracePt t="17716" x="4702175" y="4678363"/>
          <p14:tracePt t="17727" x="4784725" y="4930775"/>
          <p14:tracePt t="17731" x="4830763" y="5029200"/>
          <p14:tracePt t="17744" x="4930775" y="5219700"/>
          <p14:tracePt t="17748" x="5021263" y="5349875"/>
          <p14:tracePt t="17761" x="5121275" y="5464175"/>
          <p14:tracePt t="17764" x="5219700" y="5540375"/>
          <p14:tracePt t="17778" x="5326063" y="5584825"/>
          <p14:tracePt t="17779" x="5440363" y="5600700"/>
          <p14:tracePt t="17786" x="5654675" y="5608638"/>
          <p14:tracePt t="17795" x="5821363" y="5592763"/>
          <p14:tracePt t="17802" x="5981700" y="5524500"/>
          <p14:tracePt t="17812" x="6057900" y="5464175"/>
          <p14:tracePt t="17818" x="6194425" y="5372100"/>
          <p14:tracePt t="17830" x="6308725" y="5265738"/>
          <p14:tracePt t="17834" x="6392863" y="5165725"/>
          <p14:tracePt t="17844" x="6454775" y="5051425"/>
          <p14:tracePt t="17850" x="6492875" y="4960938"/>
          <p14:tracePt t="17861" x="6515100" y="4846638"/>
          <p14:tracePt t="17866" x="6523038" y="4746625"/>
          <p14:tracePt t="17878" x="6523038" y="4656138"/>
          <p14:tracePt t="17881" x="6523038" y="4564063"/>
          <p14:tracePt t="17895" x="6507163" y="4465638"/>
          <p14:tracePt t="17899" x="6469063" y="4365625"/>
          <p14:tracePt t="17911" x="6430963" y="4259263"/>
          <p14:tracePt t="17915" x="6400800" y="4160838"/>
          <p14:tracePt t="17928" x="6354763" y="4046538"/>
          <p14:tracePt t="17931" x="6316663" y="3924300"/>
          <p14:tracePt t="17945" x="6286500" y="3802063"/>
          <p14:tracePt t="17945" x="6278563" y="3756025"/>
          <p14:tracePt t="17953" x="6264275" y="3673475"/>
          <p14:tracePt t="17961" x="6256338" y="3641725"/>
          <p14:tracePt t="17968" x="6256338" y="3589338"/>
          <p14:tracePt t="17978" x="6256338" y="3513138"/>
          <p14:tracePt t="17984" x="6256338" y="3497263"/>
          <p14:tracePt t="17995" x="6264275" y="3482975"/>
          <p14:tracePt t="18000" x="6308725" y="3475038"/>
          <p14:tracePt t="18011" x="6346825" y="3475038"/>
          <p14:tracePt t="18016" x="6384925" y="3475038"/>
          <p14:tracePt t="18028" x="6438900" y="3475038"/>
          <p14:tracePt t="18032" x="6461125" y="3475038"/>
          <p14:tracePt t="18044" x="6523038" y="3475038"/>
          <p14:tracePt t="18047" x="6553200" y="3467100"/>
          <p14:tracePt t="18061" x="6583363" y="3444875"/>
          <p14:tracePt t="18064" x="6583363" y="3406775"/>
          <p14:tracePt t="18078" x="6583363" y="3352800"/>
          <p14:tracePt t="18080" x="6583363" y="3276600"/>
          <p14:tracePt t="18095" x="6553200" y="3178175"/>
          <p14:tracePt t="18096" x="6507163" y="3063875"/>
          <p14:tracePt t="18103" x="6438900" y="2949575"/>
          <p14:tracePt t="18111" x="6378575" y="2827338"/>
          <p14:tracePt t="18119" x="6346825" y="2773363"/>
          <p14:tracePt t="18128" x="6286500" y="2674938"/>
          <p14:tracePt t="18134" x="6270625" y="2644775"/>
          <p14:tracePt t="18145" x="6240463" y="2590800"/>
          <p14:tracePt t="18150" x="6218238" y="2552700"/>
          <p14:tracePt t="18161" x="6194425" y="2530475"/>
          <p14:tracePt t="18166" x="6180138" y="2506663"/>
          <p14:tracePt t="18178" x="6172200" y="2506663"/>
          <p14:tracePt t="18182" x="6164263" y="2514600"/>
          <p14:tracePt t="18195" x="6164263" y="2560638"/>
          <p14:tracePt t="18198" x="6156325" y="2620963"/>
          <p14:tracePt t="18211" x="6156325" y="2773363"/>
          <p14:tracePt t="18214" x="6156325" y="2941638"/>
          <p14:tracePt t="18228" x="6156325" y="3146425"/>
          <p14:tracePt t="18230" x="6156325" y="3390900"/>
          <p14:tracePt t="18244" x="6188075" y="3679825"/>
          <p14:tracePt t="18247" x="6240463" y="3970338"/>
          <p14:tracePt t="18261" x="6316663" y="4251325"/>
          <p14:tracePt t="18262" x="6423025" y="4525963"/>
          <p14:tracePt t="18269" x="6545263" y="4778375"/>
          <p14:tracePt t="18278" x="6659563" y="4975225"/>
          <p14:tracePt t="18285" x="6735763" y="5045075"/>
          <p14:tracePt t="18295" x="6972300" y="5295900"/>
          <p14:tracePt t="18301" x="7048500" y="5326063"/>
          <p14:tracePt t="18312" x="7192963" y="5387975"/>
          <p14:tracePt t="18316" x="7345363" y="5426075"/>
          <p14:tracePt t="18328" x="7589838" y="5432425"/>
          <p14:tracePt t="18332" x="7658100" y="5432425"/>
          <p14:tracePt t="18345" x="7886700" y="5326063"/>
          <p14:tracePt t="18348" x="8023225" y="5189538"/>
          <p14:tracePt t="18361" x="8169275" y="5021263"/>
          <p14:tracePt t="18365" x="8305800" y="4800600"/>
          <p14:tracePt t="18378" x="8428038" y="4549775"/>
          <p14:tracePt t="18381" x="8542338" y="4289425"/>
          <p14:tracePt t="18395" x="8572500" y="4168775"/>
          <p14:tracePt t="18396" x="8648700" y="3962400"/>
          <p14:tracePt t="18403" x="8664575" y="3878263"/>
          <p14:tracePt t="18411" x="8702675" y="3733800"/>
          <p14:tracePt t="18419" x="8709025" y="3687763"/>
          <p14:tracePt t="18428" x="8732838" y="3535363"/>
          <p14:tracePt t="18435" x="8732838" y="3489325"/>
          <p14:tracePt t="18445" x="8732838" y="3467100"/>
          <p14:tracePt t="18451" x="8694738" y="3444875"/>
          <p14:tracePt t="18462" x="8648700" y="3444875"/>
          <p14:tracePt t="18466" x="8588375" y="3444875"/>
          <p14:tracePt t="18478" x="8550275" y="3451225"/>
          <p14:tracePt t="18483" x="8480425" y="3467100"/>
          <p14:tracePt t="18495" x="8420100" y="3489325"/>
          <p14:tracePt t="18498" x="8404225" y="3497263"/>
          <p14:tracePt t="18511" x="8359775" y="3521075"/>
          <p14:tracePt t="18515" x="8321675" y="3535363"/>
          <p14:tracePt t="18528" x="8289925" y="3543300"/>
          <p14:tracePt t="18531" x="8275638" y="3559175"/>
          <p14:tracePt t="18641" x="8267700" y="3559175"/>
          <p14:tracePt t="18648" x="8221663" y="3559175"/>
          <p14:tracePt t="18656" x="8161338" y="3559175"/>
          <p14:tracePt t="18664" x="8077200" y="3551238"/>
          <p14:tracePt t="18672" x="7978775" y="3551238"/>
          <p14:tracePt t="18680" x="7856538" y="3543300"/>
          <p14:tracePt t="18688" x="7612063" y="3527425"/>
          <p14:tracePt t="18696" x="7116763" y="3505200"/>
          <p14:tracePt t="18704" x="6743700" y="3482975"/>
          <p14:tracePt t="18712" x="6308725" y="3451225"/>
          <p14:tracePt t="18719" x="5837238" y="3429000"/>
          <p14:tracePt t="18728" x="5326063" y="3398838"/>
          <p14:tracePt t="18735" x="4830763" y="3352800"/>
          <p14:tracePt t="18745" x="4618038" y="3336925"/>
          <p14:tracePt t="18751" x="4183063" y="3306763"/>
          <p14:tracePt t="18761" x="3810000" y="3276600"/>
          <p14:tracePt t="18767" x="3482975" y="3238500"/>
          <p14:tracePt t="18778" x="3375025" y="3222625"/>
          <p14:tracePt t="18783" x="3154363" y="3184525"/>
          <p14:tracePt t="18795" x="2963863" y="3146425"/>
          <p14:tracePt t="18798" x="2911475" y="3132138"/>
          <p14:tracePt t="18812" x="2789238" y="3116263"/>
          <p14:tracePt t="18816" x="2689225" y="3101975"/>
          <p14:tracePt t="18828" x="2651125" y="3094038"/>
          <p14:tracePt t="18831" x="2598738" y="3078163"/>
          <p14:tracePt t="18847" x="2560638" y="3070225"/>
          <p14:tracePt t="18847" x="2530475" y="3063875"/>
          <p14:tracePt t="18854" x="2514600" y="3063875"/>
          <p14:tracePt t="18862" x="2498725" y="3055938"/>
          <p14:tracePt t="18870" x="2492375" y="3040063"/>
          <p14:tracePt t="18878" x="2492375" y="3025775"/>
          <p14:tracePt t="18886" x="2506663" y="2994025"/>
          <p14:tracePt t="18895" x="2560638" y="2949575"/>
          <p14:tracePt t="18901" x="2620963" y="2887663"/>
          <p14:tracePt t="18912" x="2705100" y="2811463"/>
          <p14:tracePt t="18918" x="2797175" y="2720975"/>
          <p14:tracePt t="18928" x="2887663" y="2620963"/>
          <p14:tracePt t="18933" x="2994025" y="2514600"/>
          <p14:tracePt t="18944" x="3094038" y="2408238"/>
          <p14:tracePt t="18949" x="3200400" y="2286000"/>
          <p14:tracePt t="18961" x="3314700" y="2163763"/>
          <p14:tracePt t="18965" x="3421063" y="2057400"/>
          <p14:tracePt t="18977" x="3627438" y="1866900"/>
          <p14:tracePt t="18981" x="3771900" y="1752600"/>
          <p14:tracePt t="18994" x="3840163" y="1706563"/>
          <p14:tracePt t="18998" x="4114800" y="1554163"/>
          <p14:tracePt t="19011" x="4297363" y="1501775"/>
          <p14:tracePt t="19014" x="4473575" y="1455738"/>
          <p14:tracePt t="19028" x="4678363" y="1447800"/>
          <p14:tracePt t="19028" x="4892675" y="1447800"/>
          <p14:tracePt t="19036" x="5113338" y="1447800"/>
          <p14:tracePt t="19045" x="5364163" y="1516063"/>
          <p14:tracePt t="19052" x="5630863" y="1608138"/>
          <p14:tracePt t="19061" x="6118225" y="1790700"/>
          <p14:tracePt t="19067" x="6278563" y="1851025"/>
          <p14:tracePt t="19078" x="6850063" y="2073275"/>
          <p14:tracePt t="19083" x="7026275" y="2133600"/>
          <p14:tracePt t="19095" x="7331075" y="2239963"/>
          <p14:tracePt t="19111" x="7673975" y="2346325"/>
          <p14:tracePt t="19116" x="7742238" y="2362200"/>
          <p14:tracePt t="19123" x="7788275" y="2370138"/>
          <p14:tracePt t="19131" x="7886700" y="2400300"/>
          <p14:tracePt t="19139" x="7947025" y="2416175"/>
          <p14:tracePt t="19147" x="7985125" y="2422525"/>
          <p14:tracePt t="19154" x="8001000" y="2430463"/>
          <p14:tracePt t="19163" x="8016875" y="2438400"/>
          <p14:tracePt t="19171" x="8016875" y="2446338"/>
          <p14:tracePt t="19179" x="8008938" y="2460625"/>
          <p14:tracePt t="19187" x="7978775" y="2476500"/>
          <p14:tracePt t="19195" x="7932738" y="2492375"/>
          <p14:tracePt t="19202" x="7894638" y="2498725"/>
          <p14:tracePt t="19212" x="7802563" y="2522538"/>
          <p14:tracePt t="24945" x="7788275" y="2522538"/>
          <p14:tracePt t="24952" x="7750175" y="2498725"/>
          <p14:tracePt t="24962" x="7712075" y="2484438"/>
          <p14:tracePt t="24968" x="7666038" y="2460625"/>
          <p14:tracePt t="24978" x="7597775" y="2438400"/>
          <p14:tracePt t="24983" x="7535863" y="2422525"/>
          <p14:tracePt t="24995" x="7451725" y="2408238"/>
          <p14:tracePt t="24999" x="7353300" y="2384425"/>
          <p14:tracePt t="25011" x="7162800" y="2346325"/>
          <p14:tracePt t="25015" x="6942138" y="2316163"/>
          <p14:tracePt t="25028" x="6713538" y="2286000"/>
          <p14:tracePt t="25031" x="6599238" y="2270125"/>
          <p14:tracePt t="25044" x="6400800" y="2239963"/>
          <p14:tracePt t="25047" x="6210300" y="2225675"/>
          <p14:tracePt t="25061" x="6142038" y="2209800"/>
          <p14:tracePt t="25068" x="6003925" y="2187575"/>
          <p14:tracePt t="25084" x="5875338" y="2155825"/>
          <p14:tracePt t="25089" x="5813425" y="2141538"/>
          <p14:tracePt t="25099" x="5768975" y="2125663"/>
          <p14:tracePt t="25103" x="5745163" y="2117725"/>
          <p14:tracePt t="25112" x="5722938" y="2103438"/>
          <p14:tracePt t="25293" x="5715000" y="2103438"/>
          <p14:tracePt t="25300" x="5646738" y="2103438"/>
          <p14:tracePt t="25310" x="5546725" y="2117725"/>
          <p14:tracePt t="25316" x="5349875" y="2171700"/>
          <p14:tracePt t="25323" x="5211763" y="2217738"/>
          <p14:tracePt t="25331" x="4945063" y="2308225"/>
          <p14:tracePt t="25341" x="4656138" y="2416175"/>
          <p14:tracePt t="25347" x="4389438" y="2514600"/>
          <p14:tracePt t="25355" x="4122738" y="2606675"/>
          <p14:tracePt t="25363" x="4016375" y="2644775"/>
          <p14:tracePt t="25371" x="3810000" y="2720975"/>
          <p14:tracePt t="25379" x="3649663" y="2773363"/>
          <p14:tracePt t="25387" x="3589338" y="2797175"/>
          <p14:tracePt t="25395" x="3489325" y="2835275"/>
          <p14:tracePt t="25403" x="3459163" y="2841625"/>
          <p14:tracePt t="25412" x="3406775" y="2873375"/>
          <p14:tracePt t="25418" x="3375025" y="2887663"/>
          <p14:tracePt t="25428" x="3360738" y="2895600"/>
          <p14:tracePt t="25814" x="3360738" y="2903538"/>
          <p14:tracePt t="25837" x="3360738" y="2911475"/>
          <p14:tracePt t="25853" x="3368675" y="2911475"/>
          <p14:tracePt t="25869" x="3368675" y="2917825"/>
          <p14:tracePt t="25894" x="3368675" y="2925763"/>
          <p14:tracePt t="25901" x="3368675" y="2941638"/>
          <p14:tracePt t="25911" x="3368675" y="2955925"/>
          <p14:tracePt t="25916" x="3368675" y="2987675"/>
          <p14:tracePt t="25924" x="3368675" y="3025775"/>
          <p14:tracePt t="25932" x="3368675" y="3070225"/>
          <p14:tracePt t="25940" x="3368675" y="3162300"/>
          <p14:tracePt t="25948" x="3368675" y="3238500"/>
          <p14:tracePt t="25956" x="3352800" y="3314700"/>
          <p14:tracePt t="25964" x="3330575" y="3421063"/>
          <p14:tracePt t="25972" x="3306763" y="3513138"/>
          <p14:tracePt t="25980" x="3276600" y="3597275"/>
          <p14:tracePt t="25988" x="3254375" y="3635375"/>
          <p14:tracePt t="25996" x="3216275" y="3711575"/>
          <p14:tracePt t="26003" x="3184525" y="3771900"/>
          <p14:tracePt t="26011" x="3146425" y="3817938"/>
          <p14:tracePt t="26019" x="3108325" y="3856038"/>
          <p14:tracePt t="26028" x="3078163" y="3870325"/>
          <p14:tracePt t="26035" x="3040063" y="3878263"/>
          <p14:tracePt t="26045" x="2994025" y="3878263"/>
          <p14:tracePt t="26051" x="2955925" y="3863975"/>
          <p14:tracePt t="26061" x="2895600" y="3779838"/>
          <p14:tracePt t="26067" x="2865438" y="3673475"/>
          <p14:tracePt t="26078" x="2827338" y="3505200"/>
          <p14:tracePt t="26082" x="2803525" y="3298825"/>
          <p14:tracePt t="26095" x="2789238" y="3055938"/>
          <p14:tracePt t="26098" x="2789238" y="2765425"/>
          <p14:tracePt t="26111" x="2789238" y="2492375"/>
          <p14:tracePt t="26115" x="2789238" y="2217738"/>
          <p14:tracePt t="26128" x="2835275" y="1958975"/>
          <p14:tracePt t="26131" x="2857500" y="1844675"/>
          <p14:tracePt t="26146" x="2917825" y="1630363"/>
          <p14:tracePt t="26146" x="2979738" y="1463675"/>
          <p14:tracePt t="26154" x="3040063" y="1311275"/>
          <p14:tracePt t="26162" x="3063875" y="1265238"/>
          <p14:tracePt t="26169" x="3124200" y="1165225"/>
          <p14:tracePt t="26178" x="3170238" y="1104900"/>
          <p14:tracePt t="26185" x="3216275" y="1058863"/>
          <p14:tracePt t="26195" x="3246438" y="1036638"/>
          <p14:tracePt t="26201" x="3284538" y="1020763"/>
          <p14:tracePt t="26211" x="3352800" y="1020763"/>
          <p14:tracePt t="26217" x="3398838" y="1020763"/>
          <p14:tracePt t="26228" x="3444875" y="1058863"/>
          <p14:tracePt t="26233" x="3527425" y="1173163"/>
          <p14:tracePt t="26244" x="3589338" y="1303338"/>
          <p14:tracePt t="26249" x="3649663" y="1470025"/>
          <p14:tracePt t="26261" x="3711575" y="1706563"/>
          <p14:tracePt t="26265" x="3810000" y="2163763"/>
          <p14:tracePt t="26277" x="3840163" y="2339975"/>
          <p14:tracePt t="26281" x="3878263" y="2682875"/>
          <p14:tracePt t="26295" x="3924300" y="3292475"/>
          <p14:tracePt t="26297" x="3940175" y="3711575"/>
          <p14:tracePt t="26312" x="3940175" y="4122738"/>
          <p14:tracePt t="26312" x="3924300" y="4533900"/>
          <p14:tracePt t="26320" x="3894138" y="4740275"/>
          <p14:tracePt t="26328" x="3832225" y="5113338"/>
          <p14:tracePt t="26335" x="3779838" y="5440363"/>
          <p14:tracePt t="26345" x="3749675" y="5546725"/>
          <p14:tracePt t="26351" x="3703638" y="5775325"/>
          <p14:tracePt t="26362" x="3679825" y="5845175"/>
          <p14:tracePt t="26367" x="3635375" y="5965825"/>
          <p14:tracePt t="26378" x="3619500" y="5997575"/>
          <p14:tracePt t="26383" x="3565525" y="6111875"/>
          <p14:tracePt t="26394" x="3535363" y="6134100"/>
          <p14:tracePt t="26399" x="3497263" y="6156325"/>
          <p14:tracePt t="26411" x="3459163" y="6156325"/>
          <p14:tracePt t="26415" x="3368675" y="6080125"/>
          <p14:tracePt t="26428" x="3298825" y="5981700"/>
          <p14:tracePt t="26433" x="3216275" y="5845175"/>
          <p14:tracePt t="26444" x="3116263" y="5668963"/>
          <p14:tracePt t="26448" x="3025775" y="5478463"/>
          <p14:tracePt t="26461" x="2941638" y="5280025"/>
          <p14:tracePt t="26465" x="2857500" y="5059363"/>
          <p14:tracePt t="26478" x="2797175" y="4816475"/>
          <p14:tracePt t="26479" x="2743200" y="4572000"/>
          <p14:tracePt t="26486" x="2713038" y="4313238"/>
          <p14:tracePt t="26495" x="2705100" y="4022725"/>
          <p14:tracePt t="26501" x="2705100" y="3717925"/>
          <p14:tracePt t="26512" x="2705100" y="3406775"/>
          <p14:tracePt t="26517" x="2743200" y="3086100"/>
          <p14:tracePt t="26528" x="2811463" y="2797175"/>
          <p14:tracePt t="26533" x="2849563" y="2682875"/>
          <p14:tracePt t="26544" x="2925763" y="2468563"/>
          <p14:tracePt t="26549" x="2955925" y="2408238"/>
          <p14:tracePt t="26561" x="3025775" y="2278063"/>
          <p14:tracePt t="26565" x="3140075" y="2117725"/>
          <p14:tracePt t="26578" x="3200400" y="2079625"/>
          <p14:tracePt t="26581" x="3268663" y="2065338"/>
          <p14:tracePt t="26594" x="3330575" y="2065338"/>
          <p14:tracePt t="26597" x="3398838" y="2073275"/>
          <p14:tracePt t="26611" x="3475038" y="2141538"/>
          <p14:tracePt t="26616" x="3597275" y="2278063"/>
          <p14:tracePt t="26628" x="3673475" y="2416175"/>
          <p14:tracePt t="26629" x="3741738" y="2598738"/>
          <p14:tracePt t="26636" x="3810000" y="2819400"/>
          <p14:tracePt t="26645" x="3856038" y="3086100"/>
          <p14:tracePt t="26652" x="3924300" y="3611563"/>
          <p14:tracePt t="26662" x="3940175" y="3992563"/>
          <p14:tracePt t="26668" x="3940175" y="4427538"/>
          <p14:tracePt t="26680" x="3940175" y="4618038"/>
          <p14:tracePt t="26684" x="3908425" y="4991100"/>
          <p14:tracePt t="26695" x="3848100" y="5334000"/>
          <p14:tracePt t="26699" x="3817938" y="5464175"/>
          <p14:tracePt t="26711" x="3749675" y="5684838"/>
          <p14:tracePt t="26715" x="3665538" y="5875338"/>
          <p14:tracePt t="26728" x="3589338" y="5997575"/>
          <p14:tracePt t="26731" x="3505200" y="6073775"/>
          <p14:tracePt t="26744" x="3436938" y="6126163"/>
          <p14:tracePt t="26747" x="3360738" y="6142038"/>
          <p14:tracePt t="26761" x="3284538" y="6142038"/>
          <p14:tracePt t="26764" x="3222625" y="6134100"/>
          <p14:tracePt t="26778" x="3108325" y="6035675"/>
          <p14:tracePt t="26778" x="3048000" y="5905500"/>
          <p14:tracePt t="26786" x="2987675" y="5722938"/>
          <p14:tracePt t="26795" x="2949575" y="5508625"/>
          <p14:tracePt t="26803" x="2917825" y="5265738"/>
          <p14:tracePt t="26812" x="2911475" y="5006975"/>
          <p14:tracePt t="26818" x="2911475" y="4746625"/>
          <p14:tracePt t="26838" x="2911475" y="4419600"/>
          <p14:tracePt t="26845" x="2933700" y="4213225"/>
          <p14:tracePt t="26850" x="2979738" y="4046538"/>
          <p14:tracePt t="26858" x="3032125" y="3886200"/>
          <p14:tracePt t="26866" x="3101975" y="3733800"/>
          <p14:tracePt t="26873" x="3184525" y="3589338"/>
          <p14:tracePt t="26881" x="3276600" y="3444875"/>
          <p14:tracePt t="26889" x="3368675" y="3330575"/>
          <p14:tracePt t="26897" x="3451225" y="3222625"/>
          <p14:tracePt t="26905" x="3489325" y="3184525"/>
          <p14:tracePt t="26913" x="3559175" y="3132138"/>
          <p14:tracePt t="26921" x="3603625" y="3094038"/>
          <p14:tracePt t="26929" x="3649663" y="3086100"/>
          <p14:tracePt t="26936" x="3703638" y="3086100"/>
          <p14:tracePt t="26946" x="3756025" y="3132138"/>
          <p14:tracePt t="26953" x="3802063" y="3246438"/>
          <p14:tracePt t="26962" x="3848100" y="3406775"/>
          <p14:tracePt t="26968" x="3886200" y="3603625"/>
          <p14:tracePt t="26978" x="3916363" y="3863975"/>
          <p14:tracePt t="26984" x="3962400" y="4397375"/>
          <p14:tracePt t="26995" x="3978275" y="4754563"/>
          <p14:tracePt t="27000" x="3978275" y="5173663"/>
          <p14:tracePt t="27011" x="3978275" y="5364163"/>
          <p14:tracePt t="27015" x="3978275" y="5737225"/>
          <p14:tracePt t="27028" x="3962400" y="5889625"/>
          <p14:tracePt t="27031" x="3924300" y="6164263"/>
          <p14:tracePt t="27044" x="3908425" y="6248400"/>
          <p14:tracePt t="27047" x="3870325" y="6423025"/>
          <p14:tracePt t="27061" x="3832225" y="6545263"/>
          <p14:tracePt t="27064" x="3794125" y="6621463"/>
          <p14:tracePt t="27078" x="3763963" y="6667500"/>
          <p14:tracePt t="27081" x="3695700" y="6713538"/>
          <p14:tracePt t="27095" x="3649663" y="6713538"/>
          <p14:tracePt t="27095" x="3597275" y="6705600"/>
          <p14:tracePt t="27103" x="3513138" y="6613525"/>
          <p14:tracePt t="27111" x="3436938" y="6492875"/>
          <p14:tracePt t="27118" x="3368675" y="6308725"/>
          <p14:tracePt t="27128" x="3254375" y="5905500"/>
          <p14:tracePt t="27134" x="3192463" y="5562600"/>
          <p14:tracePt t="27145" x="3162300" y="5165725"/>
          <p14:tracePt t="27150" x="3146425" y="4754563"/>
          <p14:tracePt t="27161" x="3146425" y="4321175"/>
          <p14:tracePt t="27166" x="3146425" y="4114800"/>
          <p14:tracePt t="27178" x="3146425" y="3725863"/>
          <p14:tracePt t="27182" x="3170238" y="3581400"/>
          <p14:tracePt t="27195" x="3216275" y="3306763"/>
          <p14:tracePt t="27198" x="3260725" y="3094038"/>
          <p14:tracePt t="27211" x="3284538" y="3025775"/>
          <p14:tracePt t="27217" x="3330575" y="2903538"/>
          <p14:tracePt t="27228" x="3375025" y="2803525"/>
          <p14:tracePt t="27232" x="3421063" y="2743200"/>
          <p14:tracePt t="27245" x="3459163" y="2697163"/>
          <p14:tracePt t="27245" x="3497263" y="2674938"/>
          <p14:tracePt t="27253" x="3527425" y="2667000"/>
          <p14:tracePt t="27261" x="3551238" y="2667000"/>
          <p14:tracePt t="27268" x="3565525" y="2667000"/>
          <p14:tracePt t="27278" x="3573463" y="2674938"/>
          <p14:tracePt t="27284" x="3589338" y="2713038"/>
          <p14:tracePt t="27295" x="3611563" y="2765425"/>
          <p14:tracePt t="27300" x="3627438" y="2835275"/>
          <p14:tracePt t="27311" x="3627438" y="2865438"/>
          <p14:tracePt t="27316" x="3635375" y="2933700"/>
          <p14:tracePt t="27328" x="3649663" y="3009900"/>
          <p14:tracePt t="27332" x="3657600" y="3078163"/>
          <p14:tracePt t="27344" x="3657600" y="3146425"/>
          <p14:tracePt t="27348" x="3673475" y="3216275"/>
          <p14:tracePt t="27361" x="3673475" y="3276600"/>
          <p14:tracePt t="27363" x="3679825" y="3344863"/>
          <p14:tracePt t="27378" x="3687763" y="3406775"/>
          <p14:tracePt t="27381" x="3687763" y="3467100"/>
          <p14:tracePt t="27395" x="3687763" y="3521075"/>
          <p14:tracePt t="27395" x="3687763" y="3573463"/>
          <p14:tracePt t="27403" x="3687763" y="3635375"/>
          <p14:tracePt t="27411" x="3687763" y="3687763"/>
          <p14:tracePt t="27419" x="3673475" y="3741738"/>
          <p14:tracePt t="27428" x="3665538" y="3794125"/>
          <p14:tracePt t="27434" x="3649663" y="3848100"/>
          <p14:tracePt t="27445" x="3635375" y="3894138"/>
          <p14:tracePt t="27450" x="3619500" y="3940175"/>
          <p14:tracePt t="27461" x="3597275" y="4000500"/>
          <p14:tracePt t="27466" x="3573463" y="4054475"/>
          <p14:tracePt t="27478" x="3551238" y="4098925"/>
          <p14:tracePt t="27482" x="3527425" y="4137025"/>
          <p14:tracePt t="27494" x="3521075" y="4152900"/>
          <p14:tracePt t="27501" x="3482975" y="4206875"/>
          <p14:tracePt t="27512" x="3467100" y="4221163"/>
          <p14:tracePt t="27515" x="3444875" y="4237038"/>
          <p14:tracePt t="27528" x="3421063" y="4244975"/>
          <p14:tracePt t="27532" x="3390900" y="4251325"/>
          <p14:tracePt t="27544" x="3352800" y="4251325"/>
          <p14:tracePt t="27547" x="3306763" y="4206875"/>
          <p14:tracePt t="27561" x="3222625" y="4098925"/>
          <p14:tracePt t="27562" x="3154363" y="3984625"/>
          <p14:tracePt t="27569" x="3078163" y="3825875"/>
          <p14:tracePt t="27578" x="3001963" y="3641725"/>
          <p14:tracePt t="27585" x="2933700" y="3444875"/>
          <p14:tracePt t="27595" x="2865438" y="3222625"/>
          <p14:tracePt t="27601" x="2811463" y="3001963"/>
          <p14:tracePt t="27612" x="2773363" y="2789238"/>
          <p14:tracePt t="27617" x="2751138" y="2582863"/>
          <p14:tracePt t="27628" x="2751138" y="2492375"/>
          <p14:tracePt t="27632" x="2743200" y="2332038"/>
          <p14:tracePt t="27645" x="2743200" y="2263775"/>
          <p14:tracePt t="27649" x="2743200" y="2141538"/>
          <p14:tracePt t="27661" x="2751138" y="2035175"/>
          <p14:tracePt t="27665" x="2773363" y="1943100"/>
          <p14:tracePt t="27678" x="2835275" y="1806575"/>
          <p14:tracePt t="27681" x="2887663" y="1736725"/>
          <p14:tracePt t="27695" x="2949575" y="1668463"/>
          <p14:tracePt t="27696" x="3025775" y="1600200"/>
          <p14:tracePt t="27703" x="3101975" y="1546225"/>
          <p14:tracePt t="27712" x="3192463" y="1501775"/>
          <p14:tracePt t="27720" x="3276600" y="1463675"/>
          <p14:tracePt t="27728" x="3322638" y="1463675"/>
          <p14:tracePt t="27735" x="3444875" y="1439863"/>
          <p14:tracePt t="27745" x="3505200" y="1439863"/>
          <p14:tracePt t="27751" x="3573463" y="1463675"/>
          <p14:tracePt t="27762" x="3641725" y="1524000"/>
          <p14:tracePt t="27767" x="3711575" y="1608138"/>
          <p14:tracePt t="27778" x="3832225" y="1782763"/>
          <p14:tracePt t="27783" x="3902075" y="1935163"/>
          <p14:tracePt t="27795" x="3984625" y="2117725"/>
          <p14:tracePt t="27799" x="4060825" y="2346325"/>
          <p14:tracePt t="27812" x="4122738" y="2598738"/>
          <p14:tracePt t="27816" x="4175125" y="2873375"/>
          <p14:tracePt t="27828" x="4213225" y="3162300"/>
          <p14:tracePt t="27831" x="4237038" y="3467100"/>
          <p14:tracePt t="27846" x="4251325" y="3771900"/>
          <p14:tracePt t="27847" x="4259263" y="4084638"/>
          <p14:tracePt t="27854" x="4259263" y="4213225"/>
          <p14:tracePt t="27862" x="4259263" y="4441825"/>
          <p14:tracePt t="27869" x="4237038" y="4648200"/>
          <p14:tracePt t="27878" x="4198938" y="4800600"/>
          <p14:tracePt t="27885" x="4152900" y="4937125"/>
          <p14:tracePt t="27895" x="4106863" y="5037138"/>
          <p14:tracePt t="27901" x="4084638" y="5075238"/>
          <p14:tracePt t="27912" x="4038600" y="5151438"/>
          <p14:tracePt t="27917" x="3984625" y="5197475"/>
          <p14:tracePt t="27928" x="3932238" y="5235575"/>
          <p14:tracePt t="27933" x="3870325" y="5257800"/>
          <p14:tracePt t="27945" x="3779838" y="5273675"/>
          <p14:tracePt t="27949" x="3717925" y="5273675"/>
          <p14:tracePt t="27961" x="3649663" y="5265738"/>
          <p14:tracePt t="27965" x="3581400" y="5211763"/>
          <p14:tracePt t="27978" x="3513138" y="5143500"/>
          <p14:tracePt t="27981" x="3421063" y="5045075"/>
          <p14:tracePt t="27995" x="3344863" y="4937125"/>
          <p14:tracePt t="27998" x="3260725" y="4800600"/>
          <p14:tracePt t="28012" x="3178175" y="4656138"/>
          <p14:tracePt t="28012" x="3124200" y="4511675"/>
          <p14:tracePt t="28020" x="3025775" y="4229100"/>
          <p14:tracePt t="28028" x="2994025" y="4038600"/>
          <p14:tracePt t="28035" x="2979738" y="3810000"/>
          <p14:tracePt t="28045" x="2979738" y="3565525"/>
          <p14:tracePt t="28052" x="2979738" y="3306763"/>
          <p14:tracePt t="28062" x="2994025" y="3032125"/>
          <p14:tracePt t="28067" x="3055938" y="2781300"/>
          <p14:tracePt t="28078" x="3078163" y="2682875"/>
          <p14:tracePt t="28083" x="3146425" y="2460625"/>
          <p14:tracePt t="28095" x="3208338" y="2278063"/>
          <p14:tracePt t="28099" x="3276600" y="2125663"/>
          <p14:tracePt t="28111" x="3352800" y="1997075"/>
          <p14:tracePt t="28115" x="3436938" y="1882775"/>
          <p14:tracePt t="28128" x="3467100" y="1851025"/>
          <p14:tracePt t="28131" x="3527425" y="1790700"/>
          <p14:tracePt t="28144" x="3573463" y="1760538"/>
          <p14:tracePt t="28147" x="3627438" y="1736725"/>
          <p14:tracePt t="28161" x="3673475" y="1730375"/>
          <p14:tracePt t="28164" x="3703638" y="1730375"/>
          <p14:tracePt t="28178" x="3763963" y="1736725"/>
          <p14:tracePt t="28179" x="3810000" y="1774825"/>
          <p14:tracePt t="28186" x="3848100" y="1844675"/>
          <p14:tracePt t="28195" x="3894138" y="1927225"/>
          <p14:tracePt t="28202" x="3970338" y="2111375"/>
          <p14:tracePt t="28211" x="4008438" y="2278063"/>
          <p14:tracePt t="28217" x="4038600" y="2484438"/>
          <p14:tracePt t="28228" x="4046538" y="2727325"/>
          <p14:tracePt t="28233" x="4054475" y="3001963"/>
          <p14:tracePt t="28244" x="4054475" y="3535363"/>
          <p14:tracePt t="28249" x="4030663" y="3725863"/>
          <p14:tracePt t="28261" x="3962400" y="4060825"/>
          <p14:tracePt t="28265" x="3894138" y="4403725"/>
          <p14:tracePt t="28277" x="3863975" y="4549775"/>
          <p14:tracePt t="28281" x="3794125" y="4816475"/>
          <p14:tracePt t="28295" x="3725863" y="5051425"/>
          <p14:tracePt t="28298" x="3665538" y="5241925"/>
          <p14:tracePt t="28311" x="3649663" y="5303838"/>
          <p14:tracePt t="28315" x="3589338" y="5418138"/>
          <p14:tracePt t="28328" x="3543300" y="5508625"/>
          <p14:tracePt t="28328" x="3482975" y="5562600"/>
          <p14:tracePt t="28336" x="3444875" y="5592763"/>
          <p14:tracePt t="28345" x="3406775" y="5616575"/>
          <p14:tracePt t="28351" x="3330575" y="5622925"/>
          <p14:tracePt t="28362" x="3276600" y="5622925"/>
          <p14:tracePt t="28368" x="3230563" y="5592763"/>
          <p14:tracePt t="28378" x="3162300" y="5516563"/>
          <p14:tracePt t="28384" x="3101975" y="5440363"/>
          <p14:tracePt t="28395" x="3040063" y="5318125"/>
          <p14:tracePt t="28400" x="2933700" y="5105400"/>
          <p14:tracePt t="28411" x="2879725" y="4937125"/>
          <p14:tracePt t="28415" x="2835275" y="4754563"/>
          <p14:tracePt t="28427" x="2803525" y="4556125"/>
          <p14:tracePt t="28431" x="2789238" y="4335463"/>
          <p14:tracePt t="28444" x="2789238" y="4106863"/>
          <p14:tracePt t="28448" x="2789238" y="3848100"/>
          <p14:tracePt t="28462" x="2789238" y="3589338"/>
          <p14:tracePt t="28468" x="2857500" y="3322638"/>
          <p14:tracePt t="28478" x="2941638" y="3070225"/>
          <p14:tracePt t="28481" x="3048000" y="2827338"/>
          <p14:tracePt t="28495" x="3086100" y="2743200"/>
          <p14:tracePt t="28495" x="3132138" y="2674938"/>
          <p14:tracePt t="28502" x="3208338" y="2552700"/>
          <p14:tracePt t="28512" x="3276600" y="2468563"/>
          <p14:tracePt t="28518" x="3352800" y="2408238"/>
          <p14:tracePt t="28528" x="3406775" y="2378075"/>
          <p14:tracePt t="28534" x="3451225" y="2370138"/>
          <p14:tracePt t="28545" x="3489325" y="2370138"/>
          <p14:tracePt t="28551" x="3521075" y="2370138"/>
          <p14:tracePt t="28561" x="3551238" y="2400300"/>
          <p14:tracePt t="28567" x="3573463" y="2430463"/>
          <p14:tracePt t="28578" x="3589338" y="2484438"/>
          <p14:tracePt t="28582" x="3603625" y="2530475"/>
          <p14:tracePt t="28595" x="3611563" y="2590800"/>
          <p14:tracePt t="28598" x="3619500" y="2644775"/>
          <p14:tracePt t="28611" x="3619500" y="2659063"/>
          <p14:tracePt t="28614" x="3619500" y="2697163"/>
          <p14:tracePt t="28628" x="3619500" y="2727325"/>
          <p14:tracePt t="35595" x="3565525" y="2659063"/>
          <p14:tracePt t="35595" x="3497263" y="2574925"/>
          <p14:tracePt t="35604" x="3436938" y="2498725"/>
          <p14:tracePt t="35612" x="3368675" y="2438400"/>
          <p14:tracePt t="35618" x="3292475" y="2370138"/>
          <p14:tracePt t="35628" x="3230563" y="2293938"/>
          <p14:tracePt t="35634" x="3170238" y="2232025"/>
          <p14:tracePt t="35645" x="3124200" y="2179638"/>
          <p14:tracePt t="35649" x="3086100" y="2133600"/>
          <p14:tracePt t="35662" x="3055938" y="2103438"/>
          <p14:tracePt t="35672" x="3040063" y="2087563"/>
          <p14:tracePt t="35677" x="2994025" y="2041525"/>
          <p14:tracePt t="35681" x="2971800" y="2011363"/>
          <p14:tracePt t="35695" x="2955925" y="1997075"/>
          <p14:tracePt t="35698" x="2949575" y="1989138"/>
          <p14:tracePt t="35711" x="2949575" y="1981200"/>
          <p14:tracePt t="35714" x="2941638" y="1981200"/>
          <p14:tracePt t="35752" x="2949575" y="1981200"/>
          <p14:tracePt t="35761" x="2955925" y="1989138"/>
          <p14:tracePt t="35768" x="2963863" y="2011363"/>
          <p14:tracePt t="35778" x="2979738" y="2049463"/>
          <p14:tracePt t="35784" x="2987675" y="2103438"/>
          <p14:tracePt t="35795" x="2994025" y="2163763"/>
          <p14:tracePt t="35800" x="3001963" y="2247900"/>
          <p14:tracePt t="35813" x="3001963" y="2339975"/>
          <p14:tracePt t="35816" x="3001963" y="2454275"/>
          <p14:tracePt t="35828" x="3001963" y="2560638"/>
          <p14:tracePt t="35831" x="3001963" y="2606675"/>
          <p14:tracePt t="35846" x="2994025" y="2689225"/>
          <p14:tracePt t="35849" x="2979738" y="2759075"/>
          <p14:tracePt t="35861" x="2971800" y="2819400"/>
          <p14:tracePt t="35864" x="2949575" y="2873375"/>
          <p14:tracePt t="35878" x="2925763" y="2917825"/>
          <p14:tracePt t="35881" x="2903538" y="2963863"/>
          <p14:tracePt t="35895" x="2879725" y="2994025"/>
          <p14:tracePt t="35895" x="2873375" y="3009900"/>
          <p14:tracePt t="35903" x="2849563" y="3025775"/>
          <p14:tracePt t="35911" x="2841625" y="3048000"/>
          <p14:tracePt t="35918" x="2835275" y="3055938"/>
          <p14:tracePt t="35928" x="2827338" y="3063875"/>
          <p14:tracePt t="35944" x="2827338" y="3070225"/>
          <p14:tracePt t="36060" x="2835275" y="3070225"/>
          <p14:tracePt t="36068" x="2841625" y="3070225"/>
          <p14:tracePt t="36078" x="2849563" y="3070225"/>
          <p14:tracePt t="36084" x="2857500" y="3070225"/>
          <p14:tracePt t="36100" x="2865438" y="3070225"/>
          <p14:tracePt t="36132" x="2865438" y="3078163"/>
          <p14:tracePt t="36179" x="2865438" y="3070225"/>
          <p14:tracePt t="36187" x="2865438" y="3048000"/>
          <p14:tracePt t="36195" x="2865438" y="3017838"/>
          <p14:tracePt t="36203" x="2865438" y="2987675"/>
          <p14:tracePt t="36212" x="2865438" y="2949575"/>
          <p14:tracePt t="36219" x="2865438" y="2903538"/>
          <p14:tracePt t="36228" x="2865438" y="2865438"/>
          <p14:tracePt t="36234" x="2873375" y="2827338"/>
          <p14:tracePt t="36245" x="2887663" y="2789238"/>
          <p14:tracePt t="36250" x="2895600" y="2781300"/>
          <p14:tracePt t="36261" x="2903538" y="2751138"/>
          <p14:tracePt t="36266" x="2917825" y="2735263"/>
          <p14:tracePt t="36274" x="2933700" y="2720975"/>
          <p14:tracePt t="36282" x="2941638" y="2720975"/>
          <p14:tracePt t="36290" x="2955925" y="2713038"/>
          <p14:tracePt t="36298" x="2963863" y="2713038"/>
          <p14:tracePt t="36306" x="2971800" y="2713038"/>
          <p14:tracePt t="36314" x="2979738" y="2713038"/>
          <p14:tracePt t="36321" x="2987675" y="2713038"/>
          <p14:tracePt t="36329" x="2994025" y="2713038"/>
          <p14:tracePt t="36353" x="3001963" y="2713038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3CA9A8-376D-51F7-B2FF-8C04DAD0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編碼可以，解碼呢？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B15055B-30AC-104E-C5AC-E4CC98D90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從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RESET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旋轉量開始</a:t>
            </a: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D437EE17-92EF-5E1D-FAE4-80B980C326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6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2"/>
    </mc:Choice>
    <mc:Fallback xmlns="">
      <p:transition spd="slow" advTm="2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FEAE38C-2F0F-440D-AA27-06348F0D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trike="sngStrike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第一題 打造一個字串處理器</a:t>
            </a:r>
            <a:br>
              <a:rPr lang="en-US" altLang="zh-TW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第一題 打造一個容器樣板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＋讓他可以處理字串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DED17C9-7DCF-4B6E-A208-5B6A982E1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Make a STRING first ///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這部分本質上與考試完全一樣，但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請改成用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template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2050" name="Picture 2" descr="VINTERFINT String, red, 25 m - IKEA">
            <a:extLst>
              <a:ext uri="{FF2B5EF4-FFF2-40B4-BE49-F238E27FC236}">
                <a16:creationId xmlns:a16="http://schemas.microsoft.com/office/drawing/2014/main" id="{9DD129AC-9914-63C3-CEE5-6B6425466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43" b="90000" l="3643" r="95786">
                        <a14:foregroundMark x1="42571" y1="8214" x2="42571" y2="8214"/>
                        <a14:foregroundMark x1="8071" y1="22143" x2="8071" y2="22143"/>
                        <a14:foregroundMark x1="95786" y1="75714" x2="95786" y2="75714"/>
                        <a14:foregroundMark x1="3643" y1="24071" x2="3643" y2="24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608391"/>
            <a:ext cx="2253343" cy="225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02D43A30-A103-BE91-8434-EFCC445495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8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77"/>
    </mc:Choice>
    <mc:Fallback xmlns="">
      <p:transition spd="slow" advTm="17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60" x="5546725" y="6134100"/>
          <p14:tracePt t="8666" x="5570538" y="6088063"/>
          <p14:tracePt t="8676" x="5584825" y="6042025"/>
          <p14:tracePt t="8680" x="5608638" y="5981700"/>
          <p14:tracePt t="8693" x="5630863" y="5921375"/>
          <p14:tracePt t="8697" x="5654675" y="5851525"/>
          <p14:tracePt t="8718" x="5707063" y="5707063"/>
          <p14:tracePt t="8719" x="5768975" y="5570538"/>
          <p14:tracePt t="8727" x="5791200" y="5524500"/>
          <p14:tracePt t="8735" x="5837238" y="5440363"/>
          <p14:tracePt t="8746" x="5851525" y="5410200"/>
          <p14:tracePt t="8751" x="5883275" y="5356225"/>
          <p14:tracePt t="8761" x="5913438" y="5311775"/>
          <p14:tracePt t="8767" x="5943600" y="5273675"/>
          <p14:tracePt t="8777" x="5973763" y="5235575"/>
          <p14:tracePt t="8782" x="5997575" y="5211763"/>
          <p14:tracePt t="8792" x="6011863" y="5197475"/>
          <p14:tracePt t="8942" x="6019800" y="5189538"/>
          <p14:tracePt t="8948" x="6027738" y="5173663"/>
          <p14:tracePt t="8956" x="6035675" y="5159375"/>
          <p14:tracePt t="8964" x="6049963" y="5135563"/>
          <p14:tracePt t="8972" x="6057900" y="5105400"/>
          <p14:tracePt t="8980" x="6073775" y="5083175"/>
          <p14:tracePt t="8988" x="6080125" y="5037138"/>
          <p14:tracePt t="8996" x="6103938" y="4991100"/>
          <p14:tracePt t="9004" x="6118225" y="4899025"/>
          <p14:tracePt t="9011" x="6142038" y="4800600"/>
          <p14:tracePt t="9019" x="6172200" y="4678363"/>
          <p14:tracePt t="9027" x="6188075" y="4549775"/>
          <p14:tracePt t="9035" x="6202363" y="4419600"/>
          <p14:tracePt t="9044" x="6210300" y="4359275"/>
          <p14:tracePt t="9051" x="6218238" y="4259263"/>
          <p14:tracePt t="9061" x="6226175" y="4168775"/>
          <p14:tracePt t="9067" x="6226175" y="4137025"/>
          <p14:tracePt t="9077" x="6226175" y="4092575"/>
          <p14:tracePt t="9083" x="6226175" y="4046538"/>
          <p14:tracePt t="9312" x="6188075" y="4046538"/>
          <p14:tracePt t="9320" x="6164263" y="4046538"/>
          <p14:tracePt t="9328" x="6118225" y="4054475"/>
          <p14:tracePt t="9336" x="6057900" y="4054475"/>
          <p14:tracePt t="9344" x="5997575" y="4060825"/>
          <p14:tracePt t="9352" x="5943600" y="4068763"/>
          <p14:tracePt t="9360" x="5821363" y="4068763"/>
          <p14:tracePt t="9368" x="5745163" y="4076700"/>
          <p14:tracePt t="9377" x="5661025" y="4076700"/>
          <p14:tracePt t="9383" x="5584825" y="4076700"/>
          <p14:tracePt t="9393" x="5546725" y="4084638"/>
          <p14:tracePt t="9399" x="5464175" y="4084638"/>
          <p14:tracePt t="9409" x="5387975" y="4084638"/>
          <p14:tracePt t="9415" x="5318125" y="4084638"/>
          <p14:tracePt t="9423" x="5249863" y="4084638"/>
          <p14:tracePt t="9431" x="5189538" y="4084638"/>
          <p14:tracePt t="9439" x="5121275" y="4084638"/>
          <p14:tracePt t="9447" x="5059363" y="4084638"/>
          <p14:tracePt t="9455" x="4999038" y="4076700"/>
          <p14:tracePt t="9462" x="4937125" y="4068763"/>
          <p14:tracePt t="9470" x="4868863" y="4060825"/>
          <p14:tracePt t="9478" x="4816475" y="4054475"/>
          <p14:tracePt t="9486" x="4762500" y="4046538"/>
          <p14:tracePt t="9494" x="4708525" y="4030663"/>
          <p14:tracePt t="9502" x="4656138" y="4016375"/>
          <p14:tracePt t="9510" x="4618038" y="4008438"/>
          <p14:tracePt t="9518" x="4602163" y="4000500"/>
          <p14:tracePt t="9527" x="4579938" y="3984625"/>
          <p14:tracePt t="9534" x="4556125" y="3978275"/>
          <p14:tracePt t="9544" x="4541838" y="3962400"/>
          <p14:tracePt t="9549" x="4525963" y="3946525"/>
          <p14:tracePt t="9560" x="4518025" y="3940175"/>
          <p14:tracePt t="9573" x="4511675" y="3924300"/>
          <p14:tracePt t="9577" x="4511675" y="3902075"/>
          <p14:tracePt t="9581" x="4511675" y="3878263"/>
          <p14:tracePt t="9593" x="4511675" y="3863975"/>
          <p14:tracePt t="9597" x="4511675" y="3840163"/>
          <p14:tracePt t="9605" x="4518025" y="3817938"/>
          <p14:tracePt t="9613" x="4533900" y="3794125"/>
          <p14:tracePt t="9620" x="4556125" y="3771900"/>
          <p14:tracePt t="9628" x="4579938" y="3741738"/>
          <p14:tracePt t="9636" x="4602163" y="3717925"/>
          <p14:tracePt t="9644" x="4632325" y="3695700"/>
          <p14:tracePt t="9652" x="4656138" y="3673475"/>
          <p14:tracePt t="9661" x="4686300" y="3649663"/>
          <p14:tracePt t="9668" x="4724400" y="3635375"/>
          <p14:tracePt t="9677" x="4754563" y="3611563"/>
          <p14:tracePt t="9684" x="4784725" y="3597275"/>
          <p14:tracePt t="9693" x="4822825" y="3573463"/>
          <p14:tracePt t="9700" x="4854575" y="3559175"/>
          <p14:tracePt t="9713" x="4884738" y="3543300"/>
          <p14:tracePt t="9716" x="4922838" y="3527425"/>
          <p14:tracePt t="9729" x="4960938" y="3513138"/>
          <p14:tracePt t="9733" x="4999038" y="3497263"/>
          <p14:tracePt t="9743" x="5029200" y="3489325"/>
          <p14:tracePt t="9747" x="5067300" y="3475038"/>
          <p14:tracePt t="9760" x="5105400" y="3467100"/>
          <p14:tracePt t="9763" x="5143500" y="3459163"/>
          <p14:tracePt t="9776" x="5189538" y="3451225"/>
          <p14:tracePt t="9780" x="5241925" y="3451225"/>
          <p14:tracePt t="9793" x="5334000" y="3444875"/>
          <p14:tracePt t="9796" x="5402263" y="3444875"/>
          <p14:tracePt t="9810" x="5486400" y="3444875"/>
          <p14:tracePt t="9812" x="5562600" y="3444875"/>
          <p14:tracePt t="9826" x="5654675" y="3444875"/>
          <p14:tracePt t="9827" x="5745163" y="3444875"/>
          <p14:tracePt t="9834" x="5837238" y="3444875"/>
          <p14:tracePt t="9844" x="5927725" y="3444875"/>
          <p14:tracePt t="9850" x="6011863" y="3444875"/>
          <p14:tracePt t="9860" x="6103938" y="3444875"/>
          <p14:tracePt t="9866" x="6188075" y="3451225"/>
          <p14:tracePt t="9876" x="6278563" y="3467100"/>
          <p14:tracePt t="9882" x="6354763" y="3489325"/>
          <p14:tracePt t="9893" x="6392863" y="3505200"/>
          <p14:tracePt t="9897" x="6469063" y="3535363"/>
          <p14:tracePt t="9910" x="6530975" y="3565525"/>
          <p14:tracePt t="9913" x="6583363" y="3603625"/>
          <p14:tracePt t="9926" x="6607175" y="3619500"/>
          <p14:tracePt t="9930" x="6637338" y="3641725"/>
          <p14:tracePt t="9943" x="6659563" y="3657600"/>
          <p14:tracePt t="9946" x="6675438" y="3679825"/>
          <p14:tracePt t="9960" x="6683375" y="3703638"/>
          <p14:tracePt t="9962" x="6683375" y="3717925"/>
          <p14:tracePt t="9977" x="6683375" y="3733800"/>
          <p14:tracePt t="9978" x="6651625" y="3749675"/>
          <p14:tracePt t="9984" x="6607175" y="3771900"/>
          <p14:tracePt t="9993" x="6545263" y="3794125"/>
          <p14:tracePt t="10000" x="6469063" y="3817938"/>
          <p14:tracePt t="10010" x="6430963" y="3825875"/>
          <p14:tracePt t="10016" x="6354763" y="3840163"/>
          <p14:tracePt t="10027" x="6294438" y="3856038"/>
          <p14:tracePt t="10032" x="6226175" y="3863975"/>
          <p14:tracePt t="10043" x="6172200" y="3863975"/>
          <p14:tracePt t="10048" x="6156325" y="3863975"/>
          <p14:tracePt t="10060" x="6126163" y="3863975"/>
          <p14:tracePt t="10064" x="6096000" y="3863975"/>
          <p14:tracePt t="10253" x="6088063" y="3863975"/>
          <p14:tracePt t="10261" x="6065838" y="3863975"/>
          <p14:tracePt t="10269" x="6035675" y="3878263"/>
          <p14:tracePt t="10277" x="5997575" y="3894138"/>
          <p14:tracePt t="10285" x="5951538" y="3908425"/>
          <p14:tracePt t="10294" x="5875338" y="3940175"/>
          <p14:tracePt t="10301" x="5791200" y="3970338"/>
          <p14:tracePt t="10310" x="5745163" y="3984625"/>
          <p14:tracePt t="10316" x="5668963" y="4016375"/>
          <p14:tracePt t="10327" x="5600700" y="4038600"/>
          <p14:tracePt t="10332" x="5578475" y="4046538"/>
          <p14:tracePt t="10343" x="5524500" y="4068763"/>
          <p14:tracePt t="10348" x="5486400" y="4076700"/>
          <p14:tracePt t="10356" x="5456238" y="4084638"/>
          <p14:tracePt t="10364" x="5440363" y="4084638"/>
          <p14:tracePt t="10371" x="5426075" y="4092575"/>
          <p14:tracePt t="10379" x="5418138" y="4092575"/>
          <p14:tracePt t="10388" x="5418138" y="4098925"/>
          <p14:tracePt t="10411" x="5440363" y="4106863"/>
          <p14:tracePt t="10419" x="5464175" y="4106863"/>
          <p14:tracePt t="10427" x="5508625" y="4114800"/>
          <p14:tracePt t="10435" x="5546725" y="4122738"/>
          <p14:tracePt t="10443" x="5600700" y="4137025"/>
          <p14:tracePt t="10451" x="5646738" y="4152900"/>
          <p14:tracePt t="10460" x="5684838" y="4175125"/>
          <p14:tracePt t="10467" x="5730875" y="4198938"/>
          <p14:tracePt t="10477" x="5761038" y="4229100"/>
          <p14:tracePt t="10483" x="5791200" y="4251325"/>
          <p14:tracePt t="10493" x="5813425" y="4289425"/>
          <p14:tracePt t="10498" x="5821363" y="4297363"/>
          <p14:tracePt t="10506" x="5845175" y="4343400"/>
          <p14:tracePt t="10516" x="5845175" y="4359275"/>
          <p14:tracePt t="10522" x="5859463" y="4397375"/>
          <p14:tracePt t="10530" x="5859463" y="4411663"/>
          <p14:tracePt t="10538" x="5859463" y="4441825"/>
          <p14:tracePt t="10546" x="5859463" y="4465638"/>
          <p14:tracePt t="10554" x="5859463" y="4479925"/>
          <p14:tracePt t="10562" x="5845175" y="4503738"/>
          <p14:tracePt t="10569" x="5791200" y="4541838"/>
          <p14:tracePt t="10578" x="5745163" y="4556125"/>
          <p14:tracePt t="10585" x="5676900" y="4579938"/>
          <p14:tracePt t="10594" x="5600700" y="4587875"/>
          <p14:tracePt t="10601" x="5524500" y="4594225"/>
          <p14:tracePt t="10610" x="5432425" y="4594225"/>
          <p14:tracePt t="10617" x="5387975" y="4594225"/>
          <p14:tracePt t="10627" x="5303838" y="4594225"/>
          <p14:tracePt t="10633" x="5227638" y="4594225"/>
          <p14:tracePt t="10644" x="5159375" y="4579938"/>
          <p14:tracePt t="10649" x="5105400" y="4564063"/>
          <p14:tracePt t="10660" x="5051425" y="4549775"/>
          <p14:tracePt t="10665" x="4999038" y="4533900"/>
          <p14:tracePt t="10676" x="4960938" y="4518025"/>
          <p14:tracePt t="10681" x="4930775" y="4503738"/>
          <p14:tracePt t="10693" x="4914900" y="4495800"/>
          <p14:tracePt t="10696" x="4884738" y="4495800"/>
          <p14:tracePt t="12127" x="4884738" y="4487863"/>
          <p14:tracePt t="12136" x="4884738" y="4465638"/>
          <p14:tracePt t="12144" x="4884738" y="4449763"/>
          <p14:tracePt t="12151" x="4884738" y="4427538"/>
          <p14:tracePt t="12161" x="4884738" y="4411663"/>
          <p14:tracePt t="12167" x="4884738" y="4403725"/>
          <p14:tracePt t="12177" x="4884738" y="4389438"/>
          <p14:tracePt t="12183" x="4884738" y="4381500"/>
          <p14:tracePt t="12193" x="4884738" y="4373563"/>
          <p14:tracePt t="12199" x="4884738" y="4359275"/>
          <p14:tracePt t="12209" x="4884738" y="4343400"/>
          <p14:tracePt t="12214" x="4884738" y="4321175"/>
          <p14:tracePt t="12222" x="4884738" y="4297363"/>
          <p14:tracePt t="12230" x="4892675" y="4267200"/>
          <p14:tracePt t="12238" x="4892675" y="4237038"/>
          <p14:tracePt t="12246" x="4899025" y="4191000"/>
          <p14:tracePt t="12254" x="4899025" y="4144963"/>
          <p14:tracePt t="12262" x="4899025" y="4098925"/>
          <p14:tracePt t="12270" x="4899025" y="4054475"/>
          <p14:tracePt t="12278" x="4899025" y="4008438"/>
          <p14:tracePt t="12286" x="4899025" y="3962400"/>
          <p14:tracePt t="12294" x="4899025" y="3916363"/>
          <p14:tracePt t="12302" x="4899025" y="3878263"/>
          <p14:tracePt t="12310" x="4899025" y="3856038"/>
          <p14:tracePt t="12317" x="4899025" y="3832225"/>
          <p14:tracePt t="12327" x="4906963" y="3802063"/>
          <p14:tracePt t="12333" x="4906963" y="3779838"/>
          <p14:tracePt t="12343" x="4914900" y="3756025"/>
          <p14:tracePt t="12349" x="4930775" y="3741738"/>
          <p14:tracePt t="12360" x="4937125" y="3725863"/>
          <p14:tracePt t="12365" x="4953000" y="3711575"/>
          <p14:tracePt t="12376" x="4975225" y="3695700"/>
          <p14:tracePt t="12381" x="4991100" y="3687763"/>
          <p14:tracePt t="12393" x="5021263" y="3679825"/>
          <p14:tracePt t="12396" x="5051425" y="3679825"/>
          <p14:tracePt t="12410" x="5075238" y="3679825"/>
          <p14:tracePt t="12414" x="5105400" y="3679825"/>
          <p14:tracePt t="12427" x="5135563" y="3679825"/>
          <p14:tracePt t="12429" x="5165725" y="3679825"/>
          <p14:tracePt t="12443" x="5197475" y="3687763"/>
          <p14:tracePt t="12444" x="5235575" y="3711575"/>
          <p14:tracePt t="12452" x="5257800" y="3725863"/>
          <p14:tracePt t="12461" x="5287963" y="3741738"/>
          <p14:tracePt t="12468" x="5303838" y="3756025"/>
          <p14:tracePt t="12477" x="5326063" y="3771900"/>
          <p14:tracePt t="12484" x="5341938" y="3787775"/>
          <p14:tracePt t="12494" x="5356225" y="3802063"/>
          <p14:tracePt t="12499" x="5372100" y="3817938"/>
          <p14:tracePt t="12510" x="5387975" y="3832225"/>
          <p14:tracePt t="12515" x="5394325" y="3856038"/>
          <p14:tracePt t="12527" x="5394325" y="3863975"/>
          <p14:tracePt t="12534" x="5402263" y="3878263"/>
          <p14:tracePt t="12543" x="5410200" y="3894138"/>
          <p14:tracePt t="12547" x="5410200" y="3902075"/>
          <p14:tracePt t="12560" x="5410200" y="3916363"/>
          <p14:tracePt t="12563" x="5410200" y="3924300"/>
          <p14:tracePt t="12576" x="5402263" y="3924300"/>
          <p14:tracePt t="12824" x="5402263" y="3932238"/>
          <p14:tracePt t="12831" x="5402263" y="3954463"/>
          <p14:tracePt t="12839" x="5402263" y="3978275"/>
          <p14:tracePt t="12847" x="5394325" y="4016375"/>
          <p14:tracePt t="12855" x="5380038" y="4060825"/>
          <p14:tracePt t="12863" x="5372100" y="4106863"/>
          <p14:tracePt t="12871" x="5364163" y="4152900"/>
          <p14:tracePt t="12879" x="5334000" y="4275138"/>
          <p14:tracePt t="12887" x="5318125" y="4313238"/>
          <p14:tracePt t="12895" x="5287963" y="4389438"/>
          <p14:tracePt t="12903" x="5227638" y="4495800"/>
          <p14:tracePt t="12918" x="5189538" y="4549775"/>
          <p14:tracePt t="12928" x="5135563" y="4594225"/>
          <p14:tracePt t="12928" x="5075238" y="4632325"/>
          <p14:tracePt t="12941" x="5006975" y="4670425"/>
          <p14:tracePt t="12948" x="4922838" y="4694238"/>
          <p14:tracePt t="12952" x="4854575" y="4708525"/>
          <p14:tracePt t="12960" x="4808538" y="4716463"/>
          <p14:tracePt t="12966" x="4732338" y="4716463"/>
          <p14:tracePt t="12977" x="4664075" y="4724400"/>
          <p14:tracePt t="12982" x="4610100" y="4724400"/>
          <p14:tracePt t="12993" x="4556125" y="4724400"/>
          <p14:tracePt t="12998" x="4511675" y="4724400"/>
          <p14:tracePt t="13010" x="4465638" y="4724400"/>
          <p14:tracePt t="13014" x="4435475" y="4724400"/>
          <p14:tracePt t="13026" x="4419600" y="4724400"/>
          <p14:tracePt t="13030" x="4373563" y="4716463"/>
          <p14:tracePt t="13043" x="4365625" y="4716463"/>
          <p14:tracePt t="13046" x="4327525" y="4708525"/>
          <p14:tracePt t="13060" x="4305300" y="4694238"/>
          <p14:tracePt t="13063" x="4283075" y="4686300"/>
          <p14:tracePt t="13077" x="4251325" y="4670425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15AFB3C-13D9-E67E-1E7B-8D615B92C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9" y="452718"/>
            <a:ext cx="7384967" cy="140053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Cipher – 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CC &lt;&gt; </a:t>
            </a: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DD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8BA722-8D6A-F5B4-6623-2A9602253FFC}"/>
              </a:ext>
            </a:extLst>
          </p:cNvPr>
          <p:cNvSpPr txBox="1"/>
          <p:nvPr/>
        </p:nvSpPr>
        <p:spPr>
          <a:xfrm>
            <a:off x="2393798" y="1812560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01AEE7C-4D09-6B01-DA2B-A4627A88FEC3}"/>
              </a:ext>
            </a:extLst>
          </p:cNvPr>
          <p:cNvSpPr txBox="1"/>
          <p:nvPr/>
        </p:nvSpPr>
        <p:spPr>
          <a:xfrm>
            <a:off x="3621316" y="1812560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38BA770-A722-DBB2-29B6-9BB8C8B1E0EC}"/>
              </a:ext>
            </a:extLst>
          </p:cNvPr>
          <p:cNvCxnSpPr>
            <a:cxnSpLocks/>
          </p:cNvCxnSpPr>
          <p:nvPr/>
        </p:nvCxnSpPr>
        <p:spPr>
          <a:xfrm>
            <a:off x="3050291" y="2091088"/>
            <a:ext cx="581187" cy="1112593"/>
          </a:xfrm>
          <a:prstGeom prst="line">
            <a:avLst/>
          </a:prstGeom>
          <a:ln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2B9993F-728B-921D-A735-2CDEB6E00AEB}"/>
              </a:ext>
            </a:extLst>
          </p:cNvPr>
          <p:cNvCxnSpPr>
            <a:cxnSpLocks/>
          </p:cNvCxnSpPr>
          <p:nvPr/>
        </p:nvCxnSpPr>
        <p:spPr>
          <a:xfrm>
            <a:off x="3060453" y="3203681"/>
            <a:ext cx="571025" cy="1094168"/>
          </a:xfrm>
          <a:prstGeom prst="line">
            <a:avLst/>
          </a:prstGeom>
          <a:ln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65DD016-EBDE-D26F-6C58-C470E65665A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050291" y="3797719"/>
            <a:ext cx="571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94870E1-DF70-104C-6951-B65A85637B31}"/>
              </a:ext>
            </a:extLst>
          </p:cNvPr>
          <p:cNvCxnSpPr>
            <a:cxnSpLocks/>
          </p:cNvCxnSpPr>
          <p:nvPr/>
        </p:nvCxnSpPr>
        <p:spPr>
          <a:xfrm>
            <a:off x="3035234" y="4297849"/>
            <a:ext cx="586082" cy="575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C548348-5295-9FD7-9CB8-2D32035299C0}"/>
              </a:ext>
            </a:extLst>
          </p:cNvPr>
          <p:cNvCxnSpPr>
            <a:cxnSpLocks/>
          </p:cNvCxnSpPr>
          <p:nvPr/>
        </p:nvCxnSpPr>
        <p:spPr>
          <a:xfrm flipV="1">
            <a:off x="3050291" y="2647384"/>
            <a:ext cx="571025" cy="2225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6718070-E583-7248-165C-96C5B7EBDCF4}"/>
              </a:ext>
            </a:extLst>
          </p:cNvPr>
          <p:cNvCxnSpPr>
            <a:cxnSpLocks/>
          </p:cNvCxnSpPr>
          <p:nvPr/>
        </p:nvCxnSpPr>
        <p:spPr>
          <a:xfrm flipV="1">
            <a:off x="3045396" y="2147255"/>
            <a:ext cx="555596" cy="510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橢圓 21">
            <a:extLst>
              <a:ext uri="{FF2B5EF4-FFF2-40B4-BE49-F238E27FC236}">
                <a16:creationId xmlns:a16="http://schemas.microsoft.com/office/drawing/2014/main" id="{015A160D-8758-32BD-D0A4-6BC3E486D974}"/>
              </a:ext>
            </a:extLst>
          </p:cNvPr>
          <p:cNvSpPr/>
          <p:nvPr/>
        </p:nvSpPr>
        <p:spPr>
          <a:xfrm>
            <a:off x="4223577" y="2057134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023F950-4131-0830-35B2-C699D69A6755}"/>
              </a:ext>
            </a:extLst>
          </p:cNvPr>
          <p:cNvSpPr/>
          <p:nvPr/>
        </p:nvSpPr>
        <p:spPr>
          <a:xfrm>
            <a:off x="4223577" y="2603095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2E25380C-0269-FC4C-361B-8645E51D6D72}"/>
              </a:ext>
            </a:extLst>
          </p:cNvPr>
          <p:cNvSpPr/>
          <p:nvPr/>
        </p:nvSpPr>
        <p:spPr>
          <a:xfrm>
            <a:off x="4223577" y="3149056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6AD0A4CB-081B-3137-2D0F-D6AA3ECFFD5A}"/>
              </a:ext>
            </a:extLst>
          </p:cNvPr>
          <p:cNvSpPr/>
          <p:nvPr/>
        </p:nvSpPr>
        <p:spPr>
          <a:xfrm>
            <a:off x="4212665" y="369501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65369654-3605-57F3-37FC-90106D28F424}"/>
              </a:ext>
            </a:extLst>
          </p:cNvPr>
          <p:cNvSpPr/>
          <p:nvPr/>
        </p:nvSpPr>
        <p:spPr>
          <a:xfrm>
            <a:off x="4201399" y="4240978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B6B43B2E-5FC7-3671-B68A-E99569D91A3A}"/>
              </a:ext>
            </a:extLst>
          </p:cNvPr>
          <p:cNvSpPr/>
          <p:nvPr/>
        </p:nvSpPr>
        <p:spPr>
          <a:xfrm>
            <a:off x="4202226" y="478693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5AB6E4F-39E4-044B-BE92-AA7302B740D0}"/>
              </a:ext>
            </a:extLst>
          </p:cNvPr>
          <p:cNvSpPr txBox="1"/>
          <p:nvPr/>
        </p:nvSpPr>
        <p:spPr>
          <a:xfrm>
            <a:off x="5762024" y="2052166"/>
            <a:ext cx="3381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在前後各加上一層輸入</a:t>
            </a:r>
            <a:r>
              <a:rPr lang="en-US" altLang="zh-TW" dirty="0"/>
              <a:t>/</a:t>
            </a:r>
            <a:r>
              <a:rPr lang="zh-TW" altLang="en-US" dirty="0"/>
              <a:t>回饋層</a:t>
            </a:r>
            <a:endParaRPr lang="en-US" altLang="zh-TW" dirty="0"/>
          </a:p>
          <a:p>
            <a:endParaRPr lang="en-US" altLang="zh-TW" dirty="0">
              <a:solidFill>
                <a:srgbClr val="FFFF00"/>
              </a:solidFill>
            </a:endParaRPr>
          </a:p>
          <a:p>
            <a:r>
              <a:rPr lang="zh-TW" altLang="en-US" dirty="0">
                <a:solidFill>
                  <a:srgbClr val="FFFF00"/>
                </a:solidFill>
              </a:rPr>
              <a:t>輸入 </a:t>
            </a:r>
            <a:r>
              <a:rPr lang="en-US" altLang="zh-TW" dirty="0">
                <a:solidFill>
                  <a:srgbClr val="FFFF00"/>
                </a:solidFill>
              </a:rPr>
              <a:t>1</a:t>
            </a:r>
            <a:r>
              <a:rPr lang="en-US" altLang="zh-TW" baseline="30000" dirty="0">
                <a:solidFill>
                  <a:srgbClr val="FFFF00"/>
                </a:solidFill>
              </a:rPr>
              <a:t>st</a:t>
            </a:r>
            <a:r>
              <a:rPr lang="en-US" altLang="zh-TW" dirty="0">
                <a:solidFill>
                  <a:srgbClr val="FFFF00"/>
                </a:solidFill>
              </a:rPr>
              <a:t> A</a:t>
            </a:r>
            <a:r>
              <a:rPr lang="zh-TW" altLang="en-US" dirty="0">
                <a:solidFill>
                  <a:srgbClr val="FFFF00"/>
                </a:solidFill>
              </a:rPr>
              <a:t> 對應到 </a:t>
            </a:r>
            <a:r>
              <a:rPr lang="en-US" altLang="zh-TW" dirty="0">
                <a:solidFill>
                  <a:srgbClr val="FFFF00"/>
                </a:solidFill>
              </a:rPr>
              <a:t>C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3D16C49-3E04-BB38-F122-EA168A447867}"/>
              </a:ext>
            </a:extLst>
          </p:cNvPr>
          <p:cNvSpPr txBox="1"/>
          <p:nvPr/>
        </p:nvSpPr>
        <p:spPr>
          <a:xfrm>
            <a:off x="7869677" y="26264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4</a:t>
            </a:r>
            <a:endParaRPr kumimoji="1" lang="zh-TW" altLang="en-US" sz="36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947FD9B-95C8-8761-2486-FD1BB7ECCFC2}"/>
              </a:ext>
            </a:extLst>
          </p:cNvPr>
          <p:cNvSpPr txBox="1"/>
          <p:nvPr/>
        </p:nvSpPr>
        <p:spPr>
          <a:xfrm>
            <a:off x="1794615" y="6085546"/>
            <a:ext cx="5835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範例僅用</a:t>
            </a:r>
            <a:r>
              <a:rPr lang="en-US" altLang="zh-TW" dirty="0"/>
              <a:t>6</a:t>
            </a:r>
            <a:r>
              <a:rPr lang="zh-TW" altLang="en-US" dirty="0"/>
              <a:t>個字母</a:t>
            </a:r>
            <a:r>
              <a:rPr lang="en-US" altLang="zh-TW" dirty="0"/>
              <a:t>…</a:t>
            </a:r>
            <a:endParaRPr lang="zh-TW" alt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35EF87A-E486-0D16-97E7-1AD33991CFE8}"/>
              </a:ext>
            </a:extLst>
          </p:cNvPr>
          <p:cNvSpPr txBox="1"/>
          <p:nvPr/>
        </p:nvSpPr>
        <p:spPr>
          <a:xfrm>
            <a:off x="1146339" y="1800338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B5CBA5E-6EE4-8583-B1B0-1EE351550009}"/>
              </a:ext>
            </a:extLst>
          </p:cNvPr>
          <p:cNvSpPr txBox="1"/>
          <p:nvPr/>
        </p:nvSpPr>
        <p:spPr>
          <a:xfrm>
            <a:off x="4773234" y="1774252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95C7208-C912-692A-6A5C-DF3A27715BD6}"/>
              </a:ext>
            </a:extLst>
          </p:cNvPr>
          <p:cNvSpPr/>
          <p:nvPr/>
        </p:nvSpPr>
        <p:spPr>
          <a:xfrm>
            <a:off x="5375495" y="2018826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BDAC854-7371-D32F-537F-D0F4B31656DE}"/>
              </a:ext>
            </a:extLst>
          </p:cNvPr>
          <p:cNvSpPr/>
          <p:nvPr/>
        </p:nvSpPr>
        <p:spPr>
          <a:xfrm>
            <a:off x="5375495" y="256478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34C18639-A908-3FD3-D28F-7444205E0CB5}"/>
              </a:ext>
            </a:extLst>
          </p:cNvPr>
          <p:cNvSpPr/>
          <p:nvPr/>
        </p:nvSpPr>
        <p:spPr>
          <a:xfrm>
            <a:off x="5375495" y="3110748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C6DF9AC8-2915-485B-0C50-D8BCB44FBBD3}"/>
              </a:ext>
            </a:extLst>
          </p:cNvPr>
          <p:cNvSpPr/>
          <p:nvPr/>
        </p:nvSpPr>
        <p:spPr>
          <a:xfrm>
            <a:off x="5364583" y="3656709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6F0C1F2-8EC1-E623-41DD-71879150A697}"/>
              </a:ext>
            </a:extLst>
          </p:cNvPr>
          <p:cNvSpPr/>
          <p:nvPr/>
        </p:nvSpPr>
        <p:spPr>
          <a:xfrm>
            <a:off x="5353317" y="4202670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99E5674-4A4F-9194-48A7-0341FA72C576}"/>
              </a:ext>
            </a:extLst>
          </p:cNvPr>
          <p:cNvSpPr/>
          <p:nvPr/>
        </p:nvSpPr>
        <p:spPr>
          <a:xfrm>
            <a:off x="5354144" y="4748629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2" name="肘形接點 31">
            <a:extLst>
              <a:ext uri="{FF2B5EF4-FFF2-40B4-BE49-F238E27FC236}">
                <a16:creationId xmlns:a16="http://schemas.microsoft.com/office/drawing/2014/main" id="{1F2AFF88-1E04-AAF5-34F4-7FB413915FF2}"/>
              </a:ext>
            </a:extLst>
          </p:cNvPr>
          <p:cNvCxnSpPr>
            <a:stCxn id="16" idx="6"/>
            <a:endCxn id="17" idx="6"/>
          </p:cNvCxnSpPr>
          <p:nvPr/>
        </p:nvCxnSpPr>
        <p:spPr>
          <a:xfrm>
            <a:off x="5504283" y="2083220"/>
            <a:ext cx="12700" cy="545961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37A46A5B-001F-7421-101D-BFCFB892937B}"/>
              </a:ext>
            </a:extLst>
          </p:cNvPr>
          <p:cNvCxnSpPr>
            <a:cxnSpLocks/>
            <a:stCxn id="18" idx="6"/>
            <a:endCxn id="28" idx="6"/>
          </p:cNvCxnSpPr>
          <p:nvPr/>
        </p:nvCxnSpPr>
        <p:spPr>
          <a:xfrm flipH="1">
            <a:off x="5482105" y="3175142"/>
            <a:ext cx="22178" cy="1091922"/>
          </a:xfrm>
          <a:prstGeom prst="bentConnector3">
            <a:avLst>
              <a:gd name="adj1" fmla="val -1030751"/>
            </a:avLst>
          </a:prstGeom>
          <a:ln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E7719B1F-9DEE-70A6-D0FC-CA98B0A6A32A}"/>
              </a:ext>
            </a:extLst>
          </p:cNvPr>
          <p:cNvCxnSpPr>
            <a:cxnSpLocks/>
            <a:stCxn id="20" idx="6"/>
            <a:endCxn id="29" idx="6"/>
          </p:cNvCxnSpPr>
          <p:nvPr/>
        </p:nvCxnSpPr>
        <p:spPr>
          <a:xfrm flipH="1">
            <a:off x="5482932" y="3721103"/>
            <a:ext cx="10439" cy="1091920"/>
          </a:xfrm>
          <a:prstGeom prst="bentConnector3">
            <a:avLst>
              <a:gd name="adj1" fmla="val -4951854"/>
            </a:avLst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BDE60E4-8A1E-FE49-5ED1-5B05B2BCA227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4352365" y="2121528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9042AF27-70EC-0354-CD56-75CA70411092}"/>
              </a:ext>
            </a:extLst>
          </p:cNvPr>
          <p:cNvCxnSpPr>
            <a:cxnSpLocks/>
          </p:cNvCxnSpPr>
          <p:nvPr/>
        </p:nvCxnSpPr>
        <p:spPr>
          <a:xfrm>
            <a:off x="4352365" y="2667489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19656FED-3F1B-D915-CFAF-BFA045FAA84D}"/>
              </a:ext>
            </a:extLst>
          </p:cNvPr>
          <p:cNvCxnSpPr>
            <a:cxnSpLocks/>
          </p:cNvCxnSpPr>
          <p:nvPr/>
        </p:nvCxnSpPr>
        <p:spPr>
          <a:xfrm>
            <a:off x="4352365" y="3239536"/>
            <a:ext cx="441287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059CABA9-C298-7B96-D319-EF95BBB84BC9}"/>
              </a:ext>
            </a:extLst>
          </p:cNvPr>
          <p:cNvCxnSpPr>
            <a:cxnSpLocks/>
          </p:cNvCxnSpPr>
          <p:nvPr/>
        </p:nvCxnSpPr>
        <p:spPr>
          <a:xfrm>
            <a:off x="4352365" y="3772279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49B98975-3E21-C1A2-D7F5-D86565B92A70}"/>
              </a:ext>
            </a:extLst>
          </p:cNvPr>
          <p:cNvCxnSpPr>
            <a:cxnSpLocks/>
          </p:cNvCxnSpPr>
          <p:nvPr/>
        </p:nvCxnSpPr>
        <p:spPr>
          <a:xfrm>
            <a:off x="4341453" y="4305372"/>
            <a:ext cx="441287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76BD72E5-5908-FA5D-CCC2-FC8082E9D462}"/>
              </a:ext>
            </a:extLst>
          </p:cNvPr>
          <p:cNvCxnSpPr>
            <a:cxnSpLocks/>
          </p:cNvCxnSpPr>
          <p:nvPr/>
        </p:nvCxnSpPr>
        <p:spPr>
          <a:xfrm>
            <a:off x="4330187" y="4851331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6A0FB744-2A0A-A2E3-4A52-5042E7D7A193}"/>
              </a:ext>
            </a:extLst>
          </p:cNvPr>
          <p:cNvCxnSpPr>
            <a:cxnSpLocks/>
          </p:cNvCxnSpPr>
          <p:nvPr/>
        </p:nvCxnSpPr>
        <p:spPr>
          <a:xfrm>
            <a:off x="1876975" y="2157377"/>
            <a:ext cx="441287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6FFEEF2-2215-8780-34EB-C39C1AAD8985}"/>
              </a:ext>
            </a:extLst>
          </p:cNvPr>
          <p:cNvCxnSpPr>
            <a:cxnSpLocks/>
          </p:cNvCxnSpPr>
          <p:nvPr/>
        </p:nvCxnSpPr>
        <p:spPr>
          <a:xfrm>
            <a:off x="1876975" y="2703338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4C74E0F0-C8B4-B0AD-E555-ECDD69EEFC16}"/>
              </a:ext>
            </a:extLst>
          </p:cNvPr>
          <p:cNvCxnSpPr>
            <a:cxnSpLocks/>
          </p:cNvCxnSpPr>
          <p:nvPr/>
        </p:nvCxnSpPr>
        <p:spPr>
          <a:xfrm>
            <a:off x="1876975" y="3275385"/>
            <a:ext cx="441287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712915AA-C68C-D77F-DE94-E70D6DB80EBC}"/>
              </a:ext>
            </a:extLst>
          </p:cNvPr>
          <p:cNvCxnSpPr>
            <a:cxnSpLocks/>
          </p:cNvCxnSpPr>
          <p:nvPr/>
        </p:nvCxnSpPr>
        <p:spPr>
          <a:xfrm>
            <a:off x="1876975" y="3808128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80121844-3E7F-EFA2-29A0-125026B9CF88}"/>
              </a:ext>
            </a:extLst>
          </p:cNvPr>
          <p:cNvCxnSpPr>
            <a:cxnSpLocks/>
          </p:cNvCxnSpPr>
          <p:nvPr/>
        </p:nvCxnSpPr>
        <p:spPr>
          <a:xfrm>
            <a:off x="1866063" y="4341221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9AE80EC5-70E6-DF30-E7C0-4F86165CA4D7}"/>
              </a:ext>
            </a:extLst>
          </p:cNvPr>
          <p:cNvCxnSpPr>
            <a:cxnSpLocks/>
          </p:cNvCxnSpPr>
          <p:nvPr/>
        </p:nvCxnSpPr>
        <p:spPr>
          <a:xfrm>
            <a:off x="1854797" y="4887180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E289213-046A-813A-8D05-2AB2030503EE}"/>
              </a:ext>
            </a:extLst>
          </p:cNvPr>
          <p:cNvSpPr txBox="1"/>
          <p:nvPr/>
        </p:nvSpPr>
        <p:spPr>
          <a:xfrm>
            <a:off x="2287455" y="1225414"/>
            <a:ext cx="26002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RESET() </a:t>
            </a:r>
            <a:r>
              <a:rPr lang="zh-TW" altLang="en-US" sz="2800" dirty="0"/>
              <a:t>旋轉量</a:t>
            </a:r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F6950A59-0383-615F-2B07-0DB315763A62}"/>
              </a:ext>
            </a:extLst>
          </p:cNvPr>
          <p:cNvSpPr/>
          <p:nvPr/>
        </p:nvSpPr>
        <p:spPr>
          <a:xfrm flipH="1">
            <a:off x="223976" y="2977774"/>
            <a:ext cx="772732" cy="47568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向右箭號 50">
            <a:extLst>
              <a:ext uri="{FF2B5EF4-FFF2-40B4-BE49-F238E27FC236}">
                <a16:creationId xmlns:a16="http://schemas.microsoft.com/office/drawing/2014/main" id="{0D234BEB-FE97-4C3B-47F1-2F37456B8CE9}"/>
              </a:ext>
            </a:extLst>
          </p:cNvPr>
          <p:cNvSpPr/>
          <p:nvPr/>
        </p:nvSpPr>
        <p:spPr>
          <a:xfrm>
            <a:off x="265289" y="1850796"/>
            <a:ext cx="772732" cy="47568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2539F8A-ADC4-5EE1-3ECD-02B10CAAD11E}"/>
              </a:ext>
            </a:extLst>
          </p:cNvPr>
          <p:cNvSpPr txBox="1"/>
          <p:nvPr/>
        </p:nvSpPr>
        <p:spPr>
          <a:xfrm>
            <a:off x="5603977" y="5272938"/>
            <a:ext cx="2352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92D050"/>
                </a:solidFill>
              </a:rPr>
              <a:t>Reflector</a:t>
            </a:r>
            <a:r>
              <a:rPr lang="zh-TW" altLang="en-US" dirty="0">
                <a:solidFill>
                  <a:srgbClr val="92D050"/>
                </a:solidFill>
              </a:rPr>
              <a:t> 不會變動</a:t>
            </a:r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B919ACA-86F1-E85C-5288-7F3C36BBF16E}"/>
              </a:ext>
            </a:extLst>
          </p:cNvPr>
          <p:cNvSpPr txBox="1"/>
          <p:nvPr/>
        </p:nvSpPr>
        <p:spPr>
          <a:xfrm>
            <a:off x="2826057" y="5129544"/>
            <a:ext cx="10245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u="sng" dirty="0">
                <a:solidFill>
                  <a:srgbClr val="FFFF00"/>
                </a:solidFill>
                <a:highlight>
                  <a:srgbClr val="000000"/>
                </a:highlight>
              </a:rPr>
              <a:t>[Rotor]</a:t>
            </a:r>
            <a:endParaRPr lang="zh-TW" altLang="en-US" sz="2000" dirty="0">
              <a:highlight>
                <a:srgbClr val="000000"/>
              </a:highlight>
            </a:endParaRPr>
          </a:p>
        </p:txBody>
      </p:sp>
      <p:sp>
        <p:nvSpPr>
          <p:cNvPr id="54" name="太陽 53">
            <a:extLst>
              <a:ext uri="{FF2B5EF4-FFF2-40B4-BE49-F238E27FC236}">
                <a16:creationId xmlns:a16="http://schemas.microsoft.com/office/drawing/2014/main" id="{53353C2E-E8C5-44EC-67F0-48729DFA9DF5}"/>
              </a:ext>
            </a:extLst>
          </p:cNvPr>
          <p:cNvSpPr/>
          <p:nvPr/>
        </p:nvSpPr>
        <p:spPr>
          <a:xfrm>
            <a:off x="8473062" y="1599934"/>
            <a:ext cx="506627" cy="506627"/>
          </a:xfrm>
          <a:prstGeom prst="su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1AC130E1-6E9E-7FB8-9530-B526CA2859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2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54"/>
    </mc:Choice>
    <mc:Fallback xmlns="">
      <p:transition spd="slow" advTm="52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81" x="2765425" y="2713038"/>
          <p14:tracePt t="1988" x="2620963" y="2713038"/>
          <p14:tracePt t="1997" x="2514600" y="2713038"/>
          <p14:tracePt t="2003" x="2416175" y="2705100"/>
          <p14:tracePt t="2014" x="2324100" y="2705100"/>
          <p14:tracePt t="2019" x="2255838" y="2705100"/>
          <p14:tracePt t="2030" x="2187575" y="2705100"/>
          <p14:tracePt t="2035" x="2149475" y="2705100"/>
          <p14:tracePt t="2047" x="2103438" y="2705100"/>
          <p14:tracePt t="2050" x="2019300" y="2705100"/>
          <p14:tracePt t="2063" x="1997075" y="2713038"/>
          <p14:tracePt t="2067" x="1943100" y="2720975"/>
          <p14:tracePt t="2080" x="1912938" y="2727325"/>
          <p14:tracePt t="2083" x="1889125" y="2735263"/>
          <p14:tracePt t="2097" x="1882775" y="2735263"/>
          <p14:tracePt t="2192" x="1889125" y="2735263"/>
          <p14:tracePt t="2200" x="1912938" y="2727325"/>
          <p14:tracePt t="2208" x="1935163" y="2713038"/>
          <p14:tracePt t="2216" x="1951038" y="2689225"/>
          <p14:tracePt t="2224" x="1973263" y="2659063"/>
          <p14:tracePt t="2232" x="1997075" y="2613025"/>
          <p14:tracePt t="2239" x="2019300" y="2574925"/>
          <p14:tracePt t="2248" x="2035175" y="2530475"/>
          <p14:tracePt t="2256" x="2057400" y="2492375"/>
          <p14:tracePt t="2264" x="2065338" y="2454275"/>
          <p14:tracePt t="2271" x="2095500" y="2400300"/>
          <p14:tracePt t="2281" x="2117725" y="2354263"/>
          <p14:tracePt t="2287" x="2133600" y="2316163"/>
          <p14:tracePt t="2297" x="2155825" y="2278063"/>
          <p14:tracePt t="2303" x="2179638" y="2255838"/>
          <p14:tracePt t="2314" x="2201863" y="2225675"/>
          <p14:tracePt t="2319" x="2232025" y="2209800"/>
          <p14:tracePt t="2330" x="2270125" y="2187575"/>
          <p14:tracePt t="2335" x="2308225" y="2171700"/>
          <p14:tracePt t="2347" x="2354263" y="2163763"/>
          <p14:tracePt t="2351" x="2400300" y="2155825"/>
          <p14:tracePt t="2364" x="2446338" y="2149475"/>
          <p14:tracePt t="2367" x="2492375" y="2149475"/>
          <p14:tracePt t="2380" x="2536825" y="2141538"/>
          <p14:tracePt t="2383" x="2582863" y="2141538"/>
          <p14:tracePt t="2397" x="2628900" y="2133600"/>
          <p14:tracePt t="2400" x="2674938" y="2133600"/>
          <p14:tracePt t="2414" x="2720975" y="2133600"/>
          <p14:tracePt t="2415" x="2765425" y="2133600"/>
          <p14:tracePt t="2422" x="2803525" y="2133600"/>
          <p14:tracePt t="2431" x="2841625" y="2133600"/>
          <p14:tracePt t="2437" x="2879725" y="2133600"/>
          <p14:tracePt t="2448" x="2911475" y="2133600"/>
          <p14:tracePt t="2453" x="2925763" y="2133600"/>
          <p14:tracePt t="2464" x="2955925" y="2141538"/>
          <p14:tracePt t="2469" x="2971800" y="2149475"/>
          <p14:tracePt t="2481" x="2994025" y="2155825"/>
          <p14:tracePt t="2485" x="3001963" y="2163763"/>
          <p14:tracePt t="2497" x="3017838" y="2179638"/>
          <p14:tracePt t="2501" x="3025775" y="2187575"/>
          <p14:tracePt t="2514" x="3025775" y="2193925"/>
          <p14:tracePt t="2517" x="3032125" y="2201863"/>
          <p14:tracePt t="2530" x="3040063" y="2217738"/>
          <p14:tracePt t="2535" x="3040063" y="2225675"/>
          <p14:tracePt t="2547" x="3048000" y="2225675"/>
          <p14:tracePt t="2550" x="3048000" y="2239963"/>
          <p14:tracePt t="2565" x="3055938" y="2255838"/>
          <p14:tracePt t="2572" x="3063875" y="2263775"/>
          <p14:tracePt t="2581" x="3070225" y="2270125"/>
          <p14:tracePt t="2597" x="3078163" y="2278063"/>
          <p14:tracePt t="2614" x="3086100" y="2278063"/>
          <p14:tracePt t="2619" x="3086100" y="2286000"/>
          <p14:tracePt t="2651" x="3086100" y="2278063"/>
          <p14:tracePt t="2659" x="3086100" y="2263775"/>
          <p14:tracePt t="2667" x="3086100" y="2247900"/>
          <p14:tracePt t="2675" x="3086100" y="2217738"/>
          <p14:tracePt t="2683" x="3063875" y="2187575"/>
          <p14:tracePt t="2841" x="3063875" y="2163763"/>
          <p14:tracePt t="2849" x="3063875" y="2141538"/>
          <p14:tracePt t="2857" x="3063875" y="2125663"/>
          <p14:tracePt t="2865" x="3063875" y="2111375"/>
          <p14:tracePt t="2872" x="3063875" y="2095500"/>
          <p14:tracePt t="2880" x="3063875" y="2079625"/>
          <p14:tracePt t="2888" x="3063875" y="2073275"/>
          <p14:tracePt t="2904" x="3063875" y="2057400"/>
          <p14:tracePt t="2946" x="3063875" y="2065338"/>
          <p14:tracePt t="2951" x="3063875" y="2079625"/>
          <p14:tracePt t="2959" x="3063875" y="2111375"/>
          <p14:tracePt t="2967" x="3070225" y="2163763"/>
          <p14:tracePt t="2975" x="3078163" y="2225675"/>
          <p14:tracePt t="2983" x="3094038" y="2308225"/>
          <p14:tracePt t="2991" x="3124200" y="2476500"/>
          <p14:tracePt t="2999" x="3154363" y="2628900"/>
          <p14:tracePt t="3007" x="3192463" y="2803525"/>
          <p14:tracePt t="3015" x="3230563" y="3009900"/>
          <p14:tracePt t="3023" x="3268663" y="3222625"/>
          <p14:tracePt t="3030" x="3306763" y="3451225"/>
          <p14:tracePt t="3038" x="3330575" y="3551238"/>
          <p14:tracePt t="3047" x="3368675" y="3756025"/>
          <p14:tracePt t="3054" x="3398838" y="3946525"/>
          <p14:tracePt t="3065" x="3421063" y="4114800"/>
          <p14:tracePt t="3081" x="3444875" y="4275138"/>
          <p14:tracePt t="3081" x="3459163" y="4419600"/>
          <p14:tracePt t="3087" x="3467100" y="4549775"/>
          <p14:tracePt t="3097" x="3475038" y="4670425"/>
          <p14:tracePt t="3102" x="3475038" y="4778375"/>
          <p14:tracePt t="3113" x="3475038" y="4830763"/>
          <p14:tracePt t="3117" x="3475038" y="4922838"/>
          <p14:tracePt t="3130" x="3467100" y="5006975"/>
          <p14:tracePt t="3134" x="3451225" y="5083175"/>
          <p14:tracePt t="3147" x="3429000" y="5135563"/>
          <p14:tracePt t="3150" x="3398838" y="5189538"/>
          <p14:tracePt t="3164" x="3368675" y="5227638"/>
          <p14:tracePt t="3169" x="3330575" y="5265738"/>
          <p14:tracePt t="3180" x="3276600" y="5295900"/>
          <p14:tracePt t="3181" x="3222625" y="5326063"/>
          <p14:tracePt t="3188" x="3170238" y="5349875"/>
          <p14:tracePt t="3197" x="3101975" y="5364163"/>
          <p14:tracePt t="3204" x="3040063" y="5380038"/>
          <p14:tracePt t="3214" x="2979738" y="5387975"/>
          <p14:tracePt t="3220" x="2911475" y="5387975"/>
          <p14:tracePt t="3231" x="2857500" y="5387975"/>
          <p14:tracePt t="3236" x="2811463" y="5387975"/>
          <p14:tracePt t="3247" x="2759075" y="5387975"/>
          <p14:tracePt t="3252" x="2674938" y="5349875"/>
          <p14:tracePt t="3263" x="2620963" y="5311775"/>
          <p14:tracePt t="3267" x="2574925" y="5265738"/>
          <p14:tracePt t="3280" x="2514600" y="5203825"/>
          <p14:tracePt t="3284" x="2468563" y="5121275"/>
          <p14:tracePt t="3297" x="2422525" y="5037138"/>
          <p14:tracePt t="3300" x="2384425" y="4922838"/>
          <p14:tracePt t="3313" x="2346325" y="4800600"/>
          <p14:tracePt t="3317" x="2308225" y="4556125"/>
          <p14:tracePt t="3331" x="2293938" y="4381500"/>
          <p14:tracePt t="3332" x="2293938" y="4175125"/>
          <p14:tracePt t="3347" x="2293938" y="3962400"/>
          <p14:tracePt t="3348" x="2293938" y="3725863"/>
          <p14:tracePt t="3355" x="2324100" y="3513138"/>
          <p14:tracePt t="3369" x="2370138" y="3298825"/>
          <p14:tracePt t="3373" x="2400300" y="3208338"/>
          <p14:tracePt t="3381" x="2446338" y="3001963"/>
          <p14:tracePt t="3386" x="2530475" y="2674938"/>
          <p14:tracePt t="3397" x="2552700" y="2590800"/>
          <p14:tracePt t="3402" x="2598738" y="2422525"/>
          <p14:tracePt t="3413" x="2613025" y="2362200"/>
          <p14:tracePt t="3418" x="2651125" y="2247900"/>
          <p14:tracePt t="3430" x="2682875" y="2149475"/>
          <p14:tracePt t="3434" x="2689225" y="2117725"/>
          <p14:tracePt t="3447" x="2735263" y="2019300"/>
          <p14:tracePt t="3451" x="2765425" y="1973263"/>
          <p14:tracePt t="3464" x="2789238" y="1943100"/>
          <p14:tracePt t="3467" x="2819400" y="1920875"/>
          <p14:tracePt t="3481" x="2857500" y="1897063"/>
          <p14:tracePt t="3484" x="2903538" y="1882775"/>
          <p14:tracePt t="3497" x="2949575" y="1866900"/>
          <p14:tracePt t="3498" x="2994025" y="1858963"/>
          <p14:tracePt t="3505" x="3040063" y="1844675"/>
          <p14:tracePt t="3514" x="3101975" y="1836738"/>
          <p14:tracePt t="3521" x="3200400" y="1820863"/>
          <p14:tracePt t="3531" x="3238500" y="1820863"/>
          <p14:tracePt t="3537" x="3298825" y="1812925"/>
          <p14:tracePt t="3548" x="3368675" y="1806575"/>
          <p14:tracePt t="3553" x="3436938" y="1806575"/>
          <p14:tracePt t="3563" x="3543300" y="1806575"/>
          <p14:tracePt t="3568" x="3619500" y="1806575"/>
          <p14:tracePt t="3580" x="3657600" y="1806575"/>
          <p14:tracePt t="3584" x="3763963" y="1836738"/>
          <p14:tracePt t="3598" x="3832225" y="1866900"/>
          <p14:tracePt t="3614" x="3978275" y="1951038"/>
          <p14:tracePt t="3617" x="4008438" y="1973263"/>
          <p14:tracePt t="3630" x="4068763" y="2035175"/>
          <p14:tracePt t="3634" x="4168775" y="2117725"/>
          <p14:tracePt t="3647" x="4221163" y="2187575"/>
          <p14:tracePt t="3648" x="4259263" y="2247900"/>
          <p14:tracePt t="3655" x="4305300" y="2339975"/>
          <p14:tracePt t="3664" x="4343400" y="2422525"/>
          <p14:tracePt t="3671" x="4365625" y="2514600"/>
          <p14:tracePt t="3682" x="4397375" y="2636838"/>
          <p14:tracePt t="3687" x="4441825" y="2835275"/>
          <p14:tracePt t="3697" x="4457700" y="3009900"/>
          <p14:tracePt t="3702" x="4465638" y="3200400"/>
          <p14:tracePt t="3713" x="4473575" y="3406775"/>
          <p14:tracePt t="3719" x="4479925" y="3619500"/>
          <p14:tracePt t="3730" x="4479925" y="3733800"/>
          <p14:tracePt t="3734" x="4479925" y="3924300"/>
          <p14:tracePt t="3747" x="4479925" y="4122738"/>
          <p14:tracePt t="3750" x="4479925" y="4305300"/>
          <p14:tracePt t="3763" x="4457700" y="4465638"/>
          <p14:tracePt t="3769" x="4435475" y="4618038"/>
          <p14:tracePt t="3780" x="4403725" y="4754563"/>
          <p14:tracePt t="3783" x="4365625" y="4884738"/>
          <p14:tracePt t="3797" x="4327525" y="4991100"/>
          <p14:tracePt t="3799" x="4305300" y="5037138"/>
          <p14:tracePt t="3814" x="4259263" y="5127625"/>
          <p14:tracePt t="3814" x="4183063" y="5257800"/>
          <p14:tracePt t="3821" x="4160838" y="5287963"/>
          <p14:tracePt t="3831" x="4106863" y="5341938"/>
          <p14:tracePt t="3837" x="4060825" y="5387975"/>
          <p14:tracePt t="3847" x="4008438" y="5426075"/>
          <p14:tracePt t="3853" x="3946525" y="5464175"/>
          <p14:tracePt t="3863" x="3856038" y="5502275"/>
          <p14:tracePt t="3869" x="3825875" y="5502275"/>
          <p14:tracePt t="3880" x="3756025" y="5508625"/>
          <p14:tracePt t="3885" x="3657600" y="5516563"/>
          <p14:tracePt t="3897" x="3573463" y="5516563"/>
          <p14:tracePt t="3900" x="3497263" y="5516563"/>
          <p14:tracePt t="3913" x="3429000" y="5502275"/>
          <p14:tracePt t="3916" x="3344863" y="5470525"/>
          <p14:tracePt t="3930" x="3268663" y="5432425"/>
          <p14:tracePt t="3933" x="3192463" y="5372100"/>
          <p14:tracePt t="3947" x="3116263" y="5318125"/>
          <p14:tracePt t="3948" x="3032125" y="5235575"/>
          <p14:tracePt t="3956" x="2963863" y="5135563"/>
          <p14:tracePt t="3964" x="2887663" y="5029200"/>
          <p14:tracePt t="3972" x="2773363" y="4808538"/>
          <p14:tracePt t="3980" x="2743200" y="4732338"/>
          <p14:tracePt t="3987" x="2689225" y="4579938"/>
          <p14:tracePt t="3997" x="2636838" y="4449763"/>
          <p14:tracePt t="4003" x="2606675" y="4327525"/>
          <p14:tracePt t="4014" x="2574925" y="4206875"/>
          <p14:tracePt t="4019" x="2568575" y="4160838"/>
          <p14:tracePt t="4030" x="2544763" y="4060825"/>
          <p14:tracePt t="4035" x="2530475" y="3978275"/>
          <p14:tracePt t="4047" x="2530475" y="3894138"/>
          <p14:tracePt t="4051" x="2522538" y="3825875"/>
          <p14:tracePt t="4063" x="2522538" y="3749675"/>
          <p14:tracePt t="4067" x="2522538" y="3673475"/>
          <p14:tracePt t="4080" x="2522538" y="3565525"/>
          <p14:tracePt t="4083" x="2536825" y="3482975"/>
          <p14:tracePt t="4096" x="2560638" y="3390900"/>
          <p14:tracePt t="4099" x="2613025" y="3276600"/>
          <p14:tracePt t="4114" x="2659063" y="3162300"/>
          <p14:tracePt t="4115" x="2727325" y="3032125"/>
          <p14:tracePt t="4122" x="2789238" y="2895600"/>
          <p14:tracePt t="4132" x="2819400" y="2841625"/>
          <p14:tracePt t="4137" x="2841625" y="2797175"/>
          <p14:tracePt t="4147" x="2873375" y="2720975"/>
          <p14:tracePt t="4153" x="2903538" y="2667000"/>
          <p14:tracePt t="4164" x="2925763" y="2628900"/>
          <p14:tracePt t="4169" x="2955925" y="2574925"/>
          <p14:tracePt t="4180" x="2979738" y="2560638"/>
          <p14:tracePt t="4185" x="2994025" y="2536825"/>
          <p14:tracePt t="4197" x="3025775" y="2530475"/>
          <p14:tracePt t="4201" x="3048000" y="2522538"/>
          <p14:tracePt t="4213" x="3078163" y="2514600"/>
          <p14:tracePt t="4217" x="3108325" y="2514600"/>
          <p14:tracePt t="4230" x="3154363" y="2514600"/>
          <p14:tracePt t="4233" x="3192463" y="2514600"/>
          <p14:tracePt t="4247" x="3238500" y="2514600"/>
          <p14:tracePt t="4249" x="3276600" y="2514600"/>
          <p14:tracePt t="4264" x="3314700" y="2514600"/>
          <p14:tracePt t="4264" x="3360738" y="2514600"/>
          <p14:tracePt t="4272" x="3398838" y="2522538"/>
          <p14:tracePt t="4280" x="3436938" y="2530475"/>
          <p14:tracePt t="4288" x="3475038" y="2544763"/>
          <p14:tracePt t="4297" x="3513138" y="2560638"/>
          <p14:tracePt t="4304" x="3543300" y="2574925"/>
          <p14:tracePt t="4314" x="3581400" y="2598738"/>
          <p14:tracePt t="4320" x="3611563" y="2620963"/>
          <p14:tracePt t="4330" x="3649663" y="2651125"/>
          <p14:tracePt t="4335" x="3673475" y="2682875"/>
          <p14:tracePt t="4347" x="3703638" y="2720975"/>
          <p14:tracePt t="4351" x="3733800" y="2765425"/>
          <p14:tracePt t="4364" x="3756025" y="2811463"/>
          <p14:tracePt t="4367" x="3802063" y="2895600"/>
          <p14:tracePt t="4380" x="3810000" y="2925763"/>
          <p14:tracePt t="4384" x="3832225" y="2987675"/>
          <p14:tracePt t="4397" x="3856038" y="3055938"/>
          <p14:tracePt t="4402" x="3870325" y="3124200"/>
          <p14:tracePt t="4414" x="3902075" y="3230563"/>
          <p14:tracePt t="4414" x="3924300" y="3314700"/>
          <p14:tracePt t="4422" x="3940175" y="3398838"/>
          <p14:tracePt t="4431" x="3946525" y="3489325"/>
          <p14:tracePt t="4438" x="3962400" y="3589338"/>
          <p14:tracePt t="4447" x="3962400" y="3695700"/>
          <p14:tracePt t="4454" x="3970338" y="3810000"/>
          <p14:tracePt t="4464" x="3978275" y="3856038"/>
          <p14:tracePt t="4470" x="3984625" y="3970338"/>
          <p14:tracePt t="4481" x="3984625" y="4060825"/>
          <p14:tracePt t="4485" x="3984625" y="4229100"/>
          <p14:tracePt t="4497" x="3984625" y="4267200"/>
          <p14:tracePt t="4501" x="3970338" y="4343400"/>
          <p14:tracePt t="4513" x="3940175" y="4473575"/>
          <p14:tracePt t="4517" x="3902075" y="4549775"/>
          <p14:tracePt t="4530" x="3856038" y="4640263"/>
          <p14:tracePt t="4533" x="3810000" y="4724400"/>
          <p14:tracePt t="4547" x="3749675" y="4808538"/>
          <p14:tracePt t="4550" x="3725863" y="4846638"/>
          <p14:tracePt t="4563" x="3679825" y="4922838"/>
          <p14:tracePt t="4567" x="3641725" y="4983163"/>
          <p14:tracePt t="4580" x="3611563" y="5037138"/>
          <p14:tracePt t="4581" x="3597275" y="5051425"/>
          <p14:tracePt t="4588" x="3573463" y="5089525"/>
          <p14:tracePt t="4598" x="3559175" y="5113338"/>
          <p14:tracePt t="4604" x="3551238" y="5135563"/>
          <p14:tracePt t="4615" x="3535363" y="5143500"/>
          <p14:tracePt t="4620" x="3527425" y="5151438"/>
          <p14:tracePt t="4631" x="3521075" y="5151438"/>
          <p14:tracePt t="4647" x="3513138" y="5151438"/>
          <p14:tracePt t="4660" x="3505200" y="5151438"/>
          <p14:tracePt t="4692" x="3497263" y="5151438"/>
          <p14:tracePt t="4700" x="3482975" y="5143500"/>
          <p14:tracePt t="4707" x="3459163" y="5143500"/>
          <p14:tracePt t="4715" x="3436938" y="5135563"/>
          <p14:tracePt t="4723" x="3406775" y="5127625"/>
          <p14:tracePt t="4731" x="3368675" y="5121275"/>
          <p14:tracePt t="4739" x="3322638" y="5105400"/>
          <p14:tracePt t="4748" x="3246438" y="5075238"/>
          <p14:tracePt t="4755" x="3184525" y="5045075"/>
          <p14:tracePt t="4765" x="3124200" y="4999038"/>
          <p14:tracePt t="4770" x="3048000" y="4937125"/>
          <p14:tracePt t="4781" x="2925763" y="4816475"/>
          <p14:tracePt t="4786" x="2841625" y="4694238"/>
          <p14:tracePt t="4797" x="2743200" y="4556125"/>
          <p14:tracePt t="4802" x="2651125" y="4389438"/>
          <p14:tracePt t="4814" x="2613025" y="4305300"/>
          <p14:tracePt t="4818" x="2536825" y="4130675"/>
          <p14:tracePt t="4831" x="2468563" y="3970338"/>
          <p14:tracePt t="4834" x="2416175" y="3810000"/>
          <p14:tracePt t="4848" x="2378075" y="3665538"/>
          <p14:tracePt t="4852" x="2346325" y="3543300"/>
          <p14:tracePt t="4864" x="2332038" y="3429000"/>
          <p14:tracePt t="4867" x="2324100" y="3314700"/>
          <p14:tracePt t="4881" x="2324100" y="3222625"/>
          <p14:tracePt t="4882" x="2324100" y="3124200"/>
          <p14:tracePt t="4889" x="2324100" y="3032125"/>
          <p14:tracePt t="4898" x="2324100" y="2933700"/>
          <p14:tracePt t="4905" x="2339975" y="2841625"/>
          <p14:tracePt t="4915" x="2378075" y="2743200"/>
          <p14:tracePt t="4921" x="2408238" y="2659063"/>
          <p14:tracePt t="4933" x="2446338" y="2574925"/>
          <p14:tracePt t="4938" x="2492375" y="2492375"/>
          <p14:tracePt t="4948" x="2514600" y="2460625"/>
          <p14:tracePt t="4953" x="2552700" y="2392363"/>
          <p14:tracePt t="4964" x="2598738" y="2339975"/>
          <p14:tracePt t="4969" x="2651125" y="2286000"/>
          <p14:tracePt t="4980" x="2689225" y="2247900"/>
          <p14:tracePt t="4984" x="2727325" y="2217738"/>
          <p14:tracePt t="35709" x="2727325" y="2225675"/>
          <p14:tracePt t="35722" x="2751138" y="2247900"/>
          <p14:tracePt t="35722" x="2765425" y="2278063"/>
          <p14:tracePt t="35731" x="2781300" y="2301875"/>
          <p14:tracePt t="35737" x="2789238" y="2324100"/>
          <p14:tracePt t="35747" x="2797175" y="2339975"/>
          <p14:tracePt t="35752" x="2803525" y="2362200"/>
          <p14:tracePt t="35770" x="2811463" y="2422525"/>
          <p14:tracePt t="35776" x="2819400" y="2468563"/>
          <p14:tracePt t="35784" x="2819400" y="2522538"/>
          <p14:tracePt t="35791" x="2819400" y="2574925"/>
          <p14:tracePt t="35799" x="2803525" y="2636838"/>
          <p14:tracePt t="35807" x="2781300" y="2697163"/>
          <p14:tracePt t="35815" x="2765425" y="2759075"/>
          <p14:tracePt t="35823" x="2743200" y="2819400"/>
          <p14:tracePt t="35831" x="2727325" y="2873375"/>
          <p14:tracePt t="35839" x="2720975" y="2895600"/>
          <p14:tracePt t="35847" x="2713038" y="2933700"/>
          <p14:tracePt t="35855" x="2705100" y="2963863"/>
          <p14:tracePt t="35863" x="2697163" y="2994025"/>
          <p14:tracePt t="35870" x="2697163" y="3017838"/>
          <p14:tracePt t="35881" x="2697163" y="3040063"/>
          <p14:tracePt t="35886" x="2697163" y="3063875"/>
          <p14:tracePt t="35897" x="2697163" y="3078163"/>
          <p14:tracePt t="35902" x="2697163" y="3094038"/>
          <p14:tracePt t="35913" x="2697163" y="3101975"/>
          <p14:tracePt t="35919" x="2697163" y="3116263"/>
          <p14:tracePt t="35947" x="2697163" y="3124200"/>
          <p14:tracePt t="35951" x="2697163" y="3132138"/>
          <p14:tracePt t="35975" x="2697163" y="3140075"/>
          <p14:tracePt t="36013" x="2689225" y="3146425"/>
          <p14:tracePt t="36021" x="2682875" y="3154363"/>
          <p14:tracePt t="36031" x="2682875" y="3170238"/>
          <p14:tracePt t="36037" x="2667000" y="3184525"/>
          <p14:tracePt t="36048" x="2667000" y="3200400"/>
          <p14:tracePt t="36063" x="2659063" y="3216275"/>
          <p14:tracePt t="36064" x="2659063" y="3222625"/>
          <p14:tracePt t="36069" x="2651125" y="3238500"/>
          <p14:tracePt t="36080" x="2651125" y="3246438"/>
          <p14:tracePt t="36092" x="2651125" y="3254375"/>
          <p14:tracePt t="36118" x="2651125" y="3260725"/>
          <p14:tracePt t="36171" x="2659063" y="3268663"/>
          <p14:tracePt t="36218" x="2659063" y="3276600"/>
          <p14:tracePt t="36891" x="2659063" y="3260725"/>
          <p14:tracePt t="36898" x="2659063" y="3246438"/>
          <p14:tracePt t="36915" x="2659063" y="3238500"/>
          <p14:tracePt t="36954" x="2659063" y="3246438"/>
          <p14:tracePt t="36965" x="2667000" y="3260725"/>
          <p14:tracePt t="36970" x="2667000" y="3306763"/>
          <p14:tracePt t="36980" x="2674938" y="3336925"/>
          <p14:tracePt t="36985" x="2682875" y="3421063"/>
          <p14:tracePt t="36995" x="2697163" y="3489325"/>
          <p14:tracePt t="37001" x="2697163" y="3565525"/>
          <p14:tracePt t="37009" x="2713038" y="3657600"/>
          <p14:tracePt t="37017" x="2713038" y="3695700"/>
          <p14:tracePt t="37025" x="2720975" y="3779838"/>
          <p14:tracePt t="37033" x="2727325" y="3863975"/>
          <p14:tracePt t="37041" x="2727325" y="3940175"/>
          <p14:tracePt t="37049" x="2727325" y="4000500"/>
          <p14:tracePt t="37065" x="2727325" y="4137025"/>
          <p14:tracePt t="37073" x="2727325" y="4183063"/>
          <p14:tracePt t="37081" x="2735263" y="4237038"/>
          <p14:tracePt t="37088" x="2735263" y="4297363"/>
          <p14:tracePt t="37097" x="2735263" y="4343400"/>
          <p14:tracePt t="37104" x="2743200" y="4389438"/>
          <p14:tracePt t="37114" x="2743200" y="4435475"/>
          <p14:tracePt t="37120" x="2751138" y="4473575"/>
          <p14:tracePt t="37130" x="2751138" y="4503738"/>
          <p14:tracePt t="37136" x="2751138" y="4533900"/>
          <p14:tracePt t="37148" x="2759075" y="4572000"/>
          <p14:tracePt t="37152" x="2759075" y="4602163"/>
          <p14:tracePt t="37164" x="2759075" y="4632325"/>
          <p14:tracePt t="37167" x="2765425" y="4670425"/>
          <p14:tracePt t="37181" x="2765425" y="4702175"/>
          <p14:tracePt t="37185" x="2773363" y="4732338"/>
          <p14:tracePt t="37197" x="2773363" y="4770438"/>
          <p14:tracePt t="37200" x="2781300" y="4800600"/>
          <p14:tracePt t="37213" x="2781300" y="4830763"/>
          <p14:tracePt t="37216" x="2789238" y="4868863"/>
          <p14:tracePt t="37237" x="2789238" y="4930775"/>
          <p14:tracePt t="37240" x="2789238" y="4937125"/>
          <p14:tracePt t="37247" x="2789238" y="4968875"/>
          <p14:tracePt t="37254" x="2789238" y="4999038"/>
          <p14:tracePt t="37264" x="2789238" y="5013325"/>
          <p14:tracePt t="37270" x="2789238" y="5029200"/>
          <p14:tracePt t="37280" x="2789238" y="5045075"/>
          <p14:tracePt t="37286" x="2789238" y="5051425"/>
          <p14:tracePt t="37297" x="2789238" y="5059363"/>
          <p14:tracePt t="37301" x="2789238" y="5067300"/>
          <p14:tracePt t="37333" x="2789238" y="5075238"/>
          <p14:tracePt t="37413" x="2797175" y="5075238"/>
          <p14:tracePt t="37515" x="2797175" y="5067300"/>
          <p14:tracePt t="37523" x="2797175" y="5059363"/>
          <p14:tracePt t="39659" x="2797175" y="5037138"/>
          <p14:tracePt t="39667" x="2797175" y="4991100"/>
          <p14:tracePt t="39676" x="2797175" y="4937125"/>
          <p14:tracePt t="39684" x="2811463" y="4884738"/>
          <p14:tracePt t="39691" x="2811463" y="4846638"/>
          <p14:tracePt t="39699" x="2819400" y="4724400"/>
          <p14:tracePt t="39707" x="2819400" y="4640263"/>
          <p14:tracePt t="39715" x="2819400" y="4549775"/>
          <p14:tracePt t="39723" x="2819400" y="4503738"/>
          <p14:tracePt t="39731" x="2819400" y="4427538"/>
          <p14:tracePt t="39738" x="2811463" y="4365625"/>
          <p14:tracePt t="39747" x="2797175" y="4289425"/>
          <p14:tracePt t="39754" x="2781300" y="4213225"/>
          <p14:tracePt t="39764" x="2773363" y="4144963"/>
          <p14:tracePt t="39770" x="2743200" y="4030663"/>
          <p14:tracePt t="39780" x="2727325" y="3954463"/>
          <p14:tracePt t="39786" x="2713038" y="3870325"/>
          <p14:tracePt t="39797" x="2697163" y="3779838"/>
          <p14:tracePt t="39802" x="2682875" y="3687763"/>
          <p14:tracePt t="39813" x="2682875" y="3641725"/>
          <p14:tracePt t="39818" x="2667000" y="3573463"/>
          <p14:tracePt t="39830" x="2651125" y="3497263"/>
          <p14:tracePt t="39833" x="2644775" y="3429000"/>
          <p14:tracePt t="39847" x="2628900" y="3368675"/>
          <p14:tracePt t="39850" x="2620963" y="3322638"/>
          <p14:tracePt t="39863" x="2620963" y="3298825"/>
          <p14:tracePt t="39866" x="2613025" y="3268663"/>
          <p14:tracePt t="39880" x="2613025" y="3238500"/>
          <p14:tracePt t="39883" x="2613025" y="3216275"/>
          <p14:tracePt t="39897" x="2613025" y="3200400"/>
          <p14:tracePt t="39897" x="2613025" y="3192463"/>
          <p14:tracePt t="39904" x="2613025" y="3184525"/>
          <p14:tracePt t="39914" x="2613025" y="3178175"/>
          <p14:tracePt t="40023" x="2598738" y="3178175"/>
          <p14:tracePt t="40031" x="2544763" y="3154363"/>
          <p14:tracePt t="40039" x="2498725" y="3124200"/>
          <p14:tracePt t="40047" x="2446338" y="3070225"/>
          <p14:tracePt t="40055" x="2400300" y="3017838"/>
          <p14:tracePt t="40064" x="2354263" y="2933700"/>
          <p14:tracePt t="40070" x="2316163" y="2841625"/>
          <p14:tracePt t="40080" x="2286000" y="2735263"/>
          <p14:tracePt t="40086" x="2225675" y="2544763"/>
          <p14:tracePt t="40097" x="2209800" y="2460625"/>
          <p14:tracePt t="40102" x="2193925" y="2384425"/>
          <p14:tracePt t="40112" x="2163763" y="2270125"/>
          <p14:tracePt t="40118" x="2155825" y="2225675"/>
          <p14:tracePt t="40126" x="2141538" y="2155825"/>
          <p14:tracePt t="40134" x="2133600" y="2103438"/>
          <p14:tracePt t="40141" x="2125663" y="2073275"/>
          <p14:tracePt t="40150" x="2125663" y="2049463"/>
          <p14:tracePt t="40316" x="2095500" y="2049463"/>
          <p14:tracePt t="40323" x="2073275" y="2041525"/>
          <p14:tracePt t="40332" x="2049463" y="2041525"/>
          <p14:tracePt t="40339" x="2035175" y="2035175"/>
          <p14:tracePt t="40347" x="2011363" y="2035175"/>
          <p14:tracePt t="40355" x="1981200" y="2035175"/>
          <p14:tracePt t="40364" x="1951038" y="2035175"/>
          <p14:tracePt t="40371" x="1920875" y="2035175"/>
          <p14:tracePt t="40381" x="1882775" y="2035175"/>
          <p14:tracePt t="40387" x="1851025" y="2035175"/>
          <p14:tracePt t="40397" x="1806575" y="2035175"/>
          <p14:tracePt t="40402" x="1782763" y="2035175"/>
          <p14:tracePt t="40413" x="1752600" y="2027238"/>
          <p14:tracePt t="40418" x="1722438" y="2027238"/>
          <p14:tracePt t="40426" x="1706563" y="2027238"/>
          <p14:tracePt t="40434" x="1692275" y="2027238"/>
          <p14:tracePt t="40442" x="1684338" y="2027238"/>
          <p14:tracePt t="40458" x="1676400" y="2027238"/>
          <p14:tracePt t="40505" x="1676400" y="2035175"/>
          <p14:tracePt t="40514" x="1676400" y="2041525"/>
          <p14:tracePt t="40521" x="1676400" y="2049463"/>
          <p14:tracePt t="40530" x="1676400" y="2057400"/>
          <p14:tracePt t="40537" x="1676400" y="2073275"/>
          <p14:tracePt t="40547" x="1676400" y="2079625"/>
          <p14:tracePt t="40553" x="1660525" y="2087563"/>
          <p14:tracePt t="40563" x="1646238" y="2103438"/>
          <p14:tracePt t="40569" x="1630363" y="2111375"/>
          <p14:tracePt t="40578" x="1608138" y="2117725"/>
          <p14:tracePt t="40584" x="1584325" y="2125663"/>
          <p14:tracePt t="40592" x="1554163" y="2141538"/>
          <p14:tracePt t="40600" x="1516063" y="2149475"/>
          <p14:tracePt t="40608" x="1477963" y="2155825"/>
          <p14:tracePt t="40616" x="1425575" y="2163763"/>
          <p14:tracePt t="40624" x="1349375" y="2187575"/>
          <p14:tracePt t="40632" x="1311275" y="2193925"/>
          <p14:tracePt t="40640" x="1249363" y="2209800"/>
          <p14:tracePt t="40648" x="1189038" y="2217738"/>
          <p14:tracePt t="40656" x="1135063" y="2232025"/>
          <p14:tracePt t="40664" x="1112838" y="2232025"/>
          <p14:tracePt t="40672" x="1066800" y="2239963"/>
          <p14:tracePt t="40683" x="1036638" y="2239963"/>
          <p14:tracePt t="40689" x="1012825" y="2247900"/>
          <p14:tracePt t="40700" x="990600" y="2247900"/>
          <p14:tracePt t="40705" x="982663" y="2247900"/>
          <p14:tracePt t="40719" x="974725" y="2247900"/>
          <p14:tracePt t="40742" x="982663" y="2247900"/>
          <p14:tracePt t="40750" x="990600" y="2239963"/>
          <p14:tracePt t="40759" x="1012825" y="2232025"/>
          <p14:tracePt t="40766" x="1036638" y="2232025"/>
          <p14:tracePt t="40774" x="1074738" y="2217738"/>
          <p14:tracePt t="40782" x="1112838" y="2209800"/>
          <p14:tracePt t="40791" x="1181100" y="2187575"/>
          <p14:tracePt t="40798" x="1241425" y="2179638"/>
          <p14:tracePt t="40806" x="1317625" y="2163763"/>
          <p14:tracePt t="40814" x="1401763" y="2149475"/>
          <p14:tracePt t="40822" x="1501775" y="2133600"/>
          <p14:tracePt t="40831" x="1600200" y="2117725"/>
          <p14:tracePt t="40837" x="1714500" y="2103438"/>
          <p14:tracePt t="40847" x="1828800" y="2079625"/>
          <p14:tracePt t="40853" x="1951038" y="2057400"/>
          <p14:tracePt t="40864" x="2079625" y="2041525"/>
          <p14:tracePt t="40869" x="2201863" y="2011363"/>
          <p14:tracePt t="40880" x="2324100" y="1989138"/>
          <p14:tracePt t="40885" x="2446338" y="1951038"/>
          <p14:tracePt t="40896" x="2552700" y="1912938"/>
          <p14:tracePt t="40901" x="2598738" y="1889125"/>
          <p14:tracePt t="40913" x="2674938" y="1858963"/>
          <p14:tracePt t="40917" x="2713038" y="1844675"/>
          <p14:tracePt t="40936" x="2797175" y="1798638"/>
          <p14:tracePt t="40941" x="2819400" y="1790700"/>
          <p14:tracePt t="40948" x="2835275" y="1782763"/>
          <p14:tracePt t="40956" x="2841625" y="1774825"/>
          <p14:tracePt t="40972" x="2841625" y="1768475"/>
          <p14:tracePt t="40996" x="2819400" y="1768475"/>
          <p14:tracePt t="41003" x="2773363" y="1768475"/>
          <p14:tracePt t="41014" x="2705100" y="1768475"/>
          <p14:tracePt t="41019" x="2582863" y="1774825"/>
          <p14:tracePt t="41030" x="2454275" y="1806575"/>
          <p14:tracePt t="41043" x="2316163" y="1851025"/>
          <p14:tracePt t="41046" x="2225675" y="1866900"/>
          <p14:tracePt t="41053" x="2073275" y="1912938"/>
          <p14:tracePt t="41066" x="1920875" y="1943100"/>
          <p14:tracePt t="41072" x="1760538" y="1973263"/>
          <p14:tracePt t="41080" x="1622425" y="2003425"/>
          <p14:tracePt t="41085" x="1570038" y="2011363"/>
          <p14:tracePt t="41097" x="1463675" y="2019300"/>
          <p14:tracePt t="41100" x="1379538" y="2035175"/>
          <p14:tracePt t="41113" x="1349375" y="2035175"/>
          <p14:tracePt t="41117" x="1287463" y="2035175"/>
          <p14:tracePt t="41130" x="1249363" y="2035175"/>
          <p14:tracePt t="41131" x="1227138" y="2035175"/>
          <p14:tracePt t="41138" x="1211263" y="2035175"/>
          <p14:tracePt t="41147" x="1203325" y="2035175"/>
          <p14:tracePt t="41154" x="1196975" y="2035175"/>
          <p14:tracePt t="41164" x="1196975" y="2027238"/>
          <p14:tracePt t="41180" x="1203325" y="2019300"/>
          <p14:tracePt t="41185" x="1219200" y="2011363"/>
          <p14:tracePt t="41195" x="1241425" y="2003425"/>
          <p14:tracePt t="41201" x="1273175" y="2003425"/>
          <p14:tracePt t="41209" x="1311275" y="1997075"/>
          <p14:tracePt t="41217" x="1349375" y="1989138"/>
          <p14:tracePt t="41225" x="1393825" y="1973263"/>
          <p14:tracePt t="41233" x="1485900" y="1965325"/>
          <p14:tracePt t="41241" x="1554163" y="1958975"/>
          <p14:tracePt t="41249" x="1638300" y="1958975"/>
          <p14:tracePt t="41257" x="1736725" y="1943100"/>
          <p14:tracePt t="41265" x="1851025" y="1943100"/>
          <p14:tracePt t="41272" x="1965325" y="1935163"/>
          <p14:tracePt t="41280" x="2087563" y="1935163"/>
          <p14:tracePt t="41288" x="2209800" y="1935163"/>
          <p14:tracePt t="41297" x="2263775" y="1935163"/>
          <p14:tracePt t="41304" x="2354263" y="1935163"/>
          <p14:tracePt t="41314" x="2430463" y="1935163"/>
          <p14:tracePt t="41320" x="2498725" y="1935163"/>
          <p14:tracePt t="41331" x="2560638" y="1935163"/>
          <p14:tracePt t="41337" x="2606675" y="1943100"/>
          <p14:tracePt t="41347" x="2620963" y="1951038"/>
          <p14:tracePt t="41352" x="2651125" y="1958975"/>
          <p14:tracePt t="41364" x="2682875" y="1965325"/>
          <p14:tracePt t="41367" x="2705100" y="1973263"/>
          <p14:tracePt t="41380" x="2720975" y="1981200"/>
          <p14:tracePt t="41384" x="2735263" y="1989138"/>
          <p14:tracePt t="41397" x="2743200" y="1997075"/>
          <p14:tracePt t="41400" x="2751138" y="2003425"/>
          <p14:tracePt t="41413" x="2759075" y="2011363"/>
          <p14:tracePt t="41416" x="2759075" y="2019300"/>
          <p14:tracePt t="41430" x="2773363" y="2035175"/>
          <p14:tracePt t="41430" x="2773363" y="2049463"/>
          <p14:tracePt t="41438" x="2789238" y="2073275"/>
          <p14:tracePt t="41447" x="2797175" y="2095500"/>
          <p14:tracePt t="41454" x="2827338" y="2141538"/>
          <p14:tracePt t="41464" x="2849563" y="2187575"/>
          <p14:tracePt t="41470" x="2879725" y="2232025"/>
          <p14:tracePt t="41480" x="2925763" y="2293938"/>
          <p14:tracePt t="41486" x="2971800" y="2362200"/>
          <p14:tracePt t="41497" x="3032125" y="2430463"/>
          <p14:tracePt t="41502" x="3086100" y="2506663"/>
          <p14:tracePt t="41513" x="3140075" y="2574925"/>
          <p14:tracePt t="41518" x="3170238" y="2606675"/>
          <p14:tracePt t="41531" x="3222625" y="2667000"/>
          <p14:tracePt t="41540" x="3276600" y="2720975"/>
          <p14:tracePt t="41541" x="3314700" y="2765425"/>
          <p14:tracePt t="41549" x="3352800" y="2803525"/>
          <p14:tracePt t="41557" x="3368675" y="2811463"/>
          <p14:tracePt t="41565" x="3398838" y="2835275"/>
          <p14:tracePt t="41573" x="3421063" y="2849563"/>
          <p14:tracePt t="41581" x="3444875" y="2873375"/>
          <p14:tracePt t="41589" x="3467100" y="2879725"/>
          <p14:tracePt t="41597" x="3482975" y="2887663"/>
          <p14:tracePt t="41606" x="3497263" y="2895600"/>
          <p14:tracePt t="41614" x="3513138" y="2903538"/>
          <p14:tracePt t="41620" x="3535363" y="2917825"/>
          <p14:tracePt t="41631" x="3559175" y="2925763"/>
          <p14:tracePt t="41636" x="3581400" y="2933700"/>
          <p14:tracePt t="41647" x="3611563" y="2949575"/>
          <p14:tracePt t="41652" x="3679825" y="2979738"/>
          <p14:tracePt t="41665" x="3741738" y="3009900"/>
          <p14:tracePt t="41668" x="3817938" y="3040063"/>
          <p14:tracePt t="41680" x="3916363" y="3078163"/>
          <p14:tracePt t="41684" x="4016375" y="3124200"/>
          <p14:tracePt t="41700" x="4130675" y="3154363"/>
          <p14:tracePt t="41700" x="4237038" y="3200400"/>
          <p14:tracePt t="41707" x="4343400" y="3230563"/>
          <p14:tracePt t="41716" x="4389438" y="3238500"/>
          <p14:tracePt t="41723" x="4479925" y="3254375"/>
          <p14:tracePt t="41731" x="4549775" y="3268663"/>
          <p14:tracePt t="41739" x="4610100" y="3268663"/>
          <p14:tracePt t="41748" x="4632325" y="3276600"/>
          <p14:tracePt t="41755" x="4670425" y="3276600"/>
          <p14:tracePt t="41764" x="4724400" y="3276600"/>
          <p14:tracePt t="41770" x="4762500" y="3276600"/>
          <p14:tracePt t="41781" x="4784725" y="3276600"/>
          <p14:tracePt t="41786" x="4822825" y="3276600"/>
          <p14:tracePt t="41797" x="4854575" y="3268663"/>
          <p14:tracePt t="41802" x="4884738" y="3268663"/>
          <p14:tracePt t="41813" x="4922838" y="3268663"/>
          <p14:tracePt t="41818" x="4960938" y="3268663"/>
          <p14:tracePt t="41830" x="4999038" y="3268663"/>
          <p14:tracePt t="41834" x="5037138" y="3268663"/>
          <p14:tracePt t="41847" x="5067300" y="3268663"/>
          <p14:tracePt t="41850" x="5105400" y="3268663"/>
          <p14:tracePt t="41863" x="5143500" y="3260725"/>
          <p14:tracePt t="41867" x="5173663" y="3238500"/>
          <p14:tracePt t="41880" x="5241925" y="3200400"/>
          <p14:tracePt t="41884" x="5273675" y="3154363"/>
          <p14:tracePt t="42096" x="5287963" y="3146425"/>
          <p14:tracePt t="42102" x="5334000" y="3140075"/>
          <p14:tracePt t="42113" x="5380038" y="3124200"/>
          <p14:tracePt t="42119" x="5418138" y="3116263"/>
          <p14:tracePt t="42126" x="5464175" y="3116263"/>
          <p14:tracePt t="42134" x="5516563" y="3116263"/>
          <p14:tracePt t="42142" x="5608638" y="3116263"/>
          <p14:tracePt t="42150" x="5654675" y="3116263"/>
          <p14:tracePt t="42158" x="5737225" y="3116263"/>
          <p14:tracePt t="42166" x="5813425" y="3116263"/>
          <p14:tracePt t="42174" x="5883275" y="3146425"/>
          <p14:tracePt t="42182" x="5943600" y="3170238"/>
          <p14:tracePt t="42190" x="5997575" y="3208338"/>
          <p14:tracePt t="42197" x="6035675" y="3238500"/>
          <p14:tracePt t="42205" x="6080125" y="3284538"/>
          <p14:tracePt t="42214" x="6103938" y="3322638"/>
          <p14:tracePt t="42221" x="6118225" y="3368675"/>
          <p14:tracePt t="42230" x="6134100" y="3413125"/>
          <p14:tracePt t="42237" x="6134100" y="3459163"/>
          <p14:tracePt t="42247" x="6142038" y="3513138"/>
          <p14:tracePt t="42253" x="6142038" y="3565525"/>
          <p14:tracePt t="42264" x="6142038" y="3665538"/>
          <p14:tracePt t="42269" x="6134100" y="3695700"/>
          <p14:tracePt t="42280" x="6126163" y="3763963"/>
          <p14:tracePt t="42284" x="6111875" y="3817938"/>
          <p14:tracePt t="42297" x="6096000" y="3886200"/>
          <p14:tracePt t="42300" x="6073775" y="4000500"/>
          <p14:tracePt t="42313" x="6065838" y="4030663"/>
          <p14:tracePt t="42317" x="6065838" y="4084638"/>
          <p14:tracePt t="42330" x="6057900" y="4130675"/>
          <p14:tracePt t="42333" x="6057900" y="4152900"/>
          <p14:tracePt t="42347" x="6057900" y="4191000"/>
          <p14:tracePt t="42348" x="6057900" y="4213225"/>
          <p14:tracePt t="42355" x="6057900" y="4237038"/>
          <p14:tracePt t="42365" x="6057900" y="4259263"/>
          <p14:tracePt t="42371" x="6057900" y="4267200"/>
          <p14:tracePt t="42381" x="6057900" y="4275138"/>
          <p14:tracePt t="42387" x="6057900" y="4283075"/>
          <p14:tracePt t="42397" x="6057900" y="4289425"/>
          <p14:tracePt t="42403" x="6049963" y="4289425"/>
          <p14:tracePt t="42419" x="6042025" y="4297363"/>
          <p14:tracePt t="42430" x="6027738" y="4297363"/>
          <p14:tracePt t="42435" x="6019800" y="4305300"/>
          <p14:tracePt t="42442" x="5997575" y="4313238"/>
          <p14:tracePt t="42451" x="5973763" y="4321175"/>
          <p14:tracePt t="42458" x="5921375" y="4335463"/>
          <p14:tracePt t="42466" x="5867400" y="4351338"/>
          <p14:tracePt t="42474" x="5799138" y="4359275"/>
          <p14:tracePt t="42482" x="5715000" y="4373563"/>
          <p14:tracePt t="42490" x="5554663" y="4389438"/>
          <p14:tracePt t="42498" x="5478463" y="4389438"/>
          <p14:tracePt t="42506" x="5334000" y="4397375"/>
          <p14:tracePt t="42514" x="5075238" y="4403725"/>
          <p14:tracePt t="42521" x="4983163" y="4403725"/>
          <p14:tracePt t="42531" x="4822825" y="4403725"/>
          <p14:tracePt t="42538" x="4656138" y="4403725"/>
          <p14:tracePt t="42547" x="4479925" y="4403725"/>
          <p14:tracePt t="42553" x="4335463" y="4403725"/>
          <p14:tracePt t="42564" x="4198938" y="4403725"/>
          <p14:tracePt t="42569" x="4068763" y="4397375"/>
          <p14:tracePt t="42580" x="3954463" y="4373563"/>
          <p14:tracePt t="42585" x="3908425" y="4365625"/>
          <p14:tracePt t="42596" x="3825875" y="4335463"/>
          <p14:tracePt t="42601" x="3749675" y="4305300"/>
          <p14:tracePt t="42613" x="3695700" y="4275138"/>
          <p14:tracePt t="42617" x="3649663" y="4244975"/>
          <p14:tracePt t="42630" x="3603625" y="4213225"/>
          <p14:tracePt t="42634" x="3573463" y="4175125"/>
          <p14:tracePt t="42647" x="3551238" y="4144963"/>
          <p14:tracePt t="42650" x="3543300" y="4122738"/>
          <p14:tracePt t="42665" x="3527425" y="4098925"/>
          <p14:tracePt t="42666" x="3505200" y="4054475"/>
          <p14:tracePt t="42672" x="3505200" y="4038600"/>
          <p14:tracePt t="42683" x="3489325" y="4000500"/>
          <p14:tracePt t="42690" x="3489325" y="3978275"/>
          <p14:tracePt t="42697" x="3482975" y="3946525"/>
          <p14:tracePt t="42704" x="3467100" y="3924300"/>
          <p14:tracePt t="42714" x="3459163" y="3894138"/>
          <p14:tracePt t="42719" x="3444875" y="3870325"/>
          <p14:tracePt t="42730" x="3421063" y="3848100"/>
          <p14:tracePt t="42736" x="3398838" y="3817938"/>
          <p14:tracePt t="42747" x="3360738" y="3794125"/>
          <p14:tracePt t="42751" x="3306763" y="3749675"/>
          <p14:tracePt t="42763" x="3254375" y="3717925"/>
          <p14:tracePt t="42767" x="3184525" y="3687763"/>
          <p14:tracePt t="42780" x="3124200" y="3665538"/>
          <p14:tracePt t="42783" x="3048000" y="3635375"/>
          <p14:tracePt t="42796" x="2971800" y="3603625"/>
          <p14:tracePt t="42800" x="2925763" y="3589338"/>
          <p14:tracePt t="42816" x="2789238" y="3521075"/>
          <p14:tracePt t="42822" x="2735263" y="3489325"/>
          <p14:tracePt t="42830" x="2689225" y="3451225"/>
          <p14:tracePt t="42838" x="2644775" y="3413125"/>
          <p14:tracePt t="42847" x="2606675" y="3375025"/>
          <p14:tracePt t="42854" x="2582863" y="3336925"/>
          <p14:tracePt t="42864" x="2568575" y="3322638"/>
          <p14:tracePt t="42870" x="2552700" y="3298825"/>
          <p14:tracePt t="42880" x="2536825" y="3276600"/>
          <p14:tracePt t="42886" x="2522538" y="3260725"/>
          <p14:tracePt t="42897" x="2514600" y="3254375"/>
          <p14:tracePt t="43091" x="2506663" y="3238500"/>
          <p14:tracePt t="43099" x="2446338" y="3192463"/>
          <p14:tracePt t="43107" x="2362200" y="3132138"/>
          <p14:tracePt t="43115" x="2263775" y="3070225"/>
          <p14:tracePt t="43123" x="2163763" y="2994025"/>
          <p14:tracePt t="43131" x="2079625" y="2925763"/>
          <p14:tracePt t="43139" x="1989138" y="2849563"/>
          <p14:tracePt t="43147" x="1912938" y="2773363"/>
          <p14:tracePt t="43154" x="1851025" y="2713038"/>
          <p14:tracePt t="43164" x="1706563" y="2574925"/>
          <p14:tracePt t="43170" x="1584325" y="2460625"/>
          <p14:tracePt t="43180" x="1539875" y="2408238"/>
          <p14:tracePt t="43186" x="1455738" y="2332038"/>
          <p14:tracePt t="43196" x="1387475" y="2255838"/>
          <p14:tracePt t="43202" x="1341438" y="2201863"/>
          <p14:tracePt t="43214" x="1325563" y="2187575"/>
          <p14:tracePt t="43218" x="1295400" y="2149475"/>
          <p14:tracePt t="43233" x="1273175" y="2095500"/>
          <p14:tracePt t="43241" x="1257300" y="2079625"/>
          <p14:tracePt t="43249" x="1257300" y="2057400"/>
          <p14:tracePt t="43257" x="1257300" y="2041525"/>
          <p14:tracePt t="43265" x="1257300" y="2035175"/>
          <p14:tracePt t="43273" x="1257300" y="2019300"/>
          <p14:tracePt t="43281" x="1257300" y="2011363"/>
          <p14:tracePt t="43289" x="1257300" y="2003425"/>
          <p14:tracePt t="43298" x="1265238" y="2003425"/>
          <p14:tracePt t="43305" x="1273175" y="1997075"/>
          <p14:tracePt t="43314" x="1279525" y="1997075"/>
          <p14:tracePt t="43320" x="1287463" y="1997075"/>
          <p14:tracePt t="43330" x="1295400" y="1997075"/>
          <p14:tracePt t="43346" x="1303338" y="1989138"/>
          <p14:tracePt t="43352" x="1325563" y="1989138"/>
          <p14:tracePt t="43360" x="1341438" y="1981200"/>
          <p14:tracePt t="43368" x="1371600" y="1965325"/>
          <p14:tracePt t="43376" x="1417638" y="1951038"/>
          <p14:tracePt t="43383" x="1439863" y="1935163"/>
          <p14:tracePt t="43391" x="1493838" y="1920875"/>
          <p14:tracePt t="43399" x="1546225" y="1905000"/>
          <p14:tracePt t="43408" x="1600200" y="1897063"/>
          <p14:tracePt t="43416" x="1660525" y="1889125"/>
          <p14:tracePt t="43423" x="1774825" y="1889125"/>
          <p14:tracePt t="43431" x="1844675" y="1889125"/>
          <p14:tracePt t="43439" x="1927225" y="1889125"/>
          <p14:tracePt t="43447" x="2011363" y="1889125"/>
          <p14:tracePt t="43455" x="2095500" y="1912938"/>
          <p14:tracePt t="43464" x="2193925" y="1927225"/>
          <p14:tracePt t="43471" x="2286000" y="1943100"/>
          <p14:tracePt t="43483" x="2332038" y="1951038"/>
          <p14:tracePt t="43497" x="2416175" y="1965325"/>
          <p14:tracePt t="43498" x="2552700" y="1981200"/>
          <p14:tracePt t="43503" x="2590800" y="1989138"/>
          <p14:tracePt t="43513" x="2659063" y="2003425"/>
          <p14:tracePt t="43518" x="2720975" y="2011363"/>
          <p14:tracePt t="43530" x="2781300" y="2027238"/>
          <p14:tracePt t="43534" x="2827338" y="2041525"/>
          <p14:tracePt t="43547" x="2873375" y="2049463"/>
          <p14:tracePt t="43550" x="2911475" y="2065338"/>
          <p14:tracePt t="43563" x="2955925" y="2087563"/>
          <p14:tracePt t="43567" x="2987675" y="2103438"/>
          <p14:tracePt t="43580" x="3001963" y="2111375"/>
          <p14:tracePt t="43583" x="3025775" y="2133600"/>
          <p14:tracePt t="43597" x="3055938" y="2149475"/>
          <p14:tracePt t="43598" x="3070225" y="2163763"/>
          <p14:tracePt t="43605" x="3086100" y="2179638"/>
          <p14:tracePt t="43614" x="3094038" y="2193925"/>
          <p14:tracePt t="43621" x="3116263" y="2217738"/>
          <p14:tracePt t="43630" x="3124200" y="2232025"/>
          <p14:tracePt t="43637" x="3140075" y="2263775"/>
          <p14:tracePt t="43647" x="3154363" y="2286000"/>
          <p14:tracePt t="43653" x="3170238" y="2324100"/>
          <p14:tracePt t="43665" x="3200400" y="2384425"/>
          <p14:tracePt t="43669" x="3230563" y="2438400"/>
          <p14:tracePt t="43680" x="3276600" y="2498725"/>
          <p14:tracePt t="43684" x="3314700" y="2568575"/>
          <p14:tracePt t="43699" x="3344863" y="2606675"/>
          <p14:tracePt t="43700" x="3390900" y="2674938"/>
          <p14:tracePt t="43708" x="3429000" y="2727325"/>
          <p14:tracePt t="43716" x="3451225" y="2751138"/>
          <p14:tracePt t="43724" x="3482975" y="2789238"/>
          <p14:tracePt t="43732" x="3505200" y="2819400"/>
          <p14:tracePt t="43739" x="3513138" y="2835275"/>
          <p14:tracePt t="43749" x="3527425" y="2841625"/>
          <p14:tracePt t="43755" x="3535363" y="2849563"/>
          <p14:tracePt t="43953" x="3559175" y="2849563"/>
          <p14:tracePt t="43963" x="3581400" y="2849563"/>
          <p14:tracePt t="43969" x="3619500" y="2857500"/>
          <p14:tracePt t="43979" x="3673475" y="2879725"/>
          <p14:tracePt t="43985" x="3711575" y="2895600"/>
          <p14:tracePt t="43992" x="3771900" y="2917825"/>
          <p14:tracePt t="44000" x="3832225" y="2941638"/>
          <p14:tracePt t="44008" x="3886200" y="2963863"/>
          <p14:tracePt t="44017" x="3932238" y="2987675"/>
          <p14:tracePt t="44024" x="3978275" y="3009900"/>
          <p14:tracePt t="44032" x="3984625" y="3025775"/>
          <p14:tracePt t="44040" x="4038600" y="3055938"/>
          <p14:tracePt t="44048" x="4046538" y="3070225"/>
          <p14:tracePt t="44056" x="4084638" y="3094038"/>
          <p14:tracePt t="44064" x="4106863" y="3116263"/>
          <p14:tracePt t="44071" x="4130675" y="3132138"/>
          <p14:tracePt t="44080" x="4160838" y="3146425"/>
          <p14:tracePt t="44087" x="4183063" y="3162300"/>
          <p14:tracePt t="44097" x="4229100" y="3178175"/>
          <p14:tracePt t="44103" x="4267200" y="3192463"/>
          <p14:tracePt t="44114" x="4313238" y="3200400"/>
          <p14:tracePt t="44119" x="4365625" y="3200400"/>
          <p14:tracePt t="44130" x="4427538" y="3208338"/>
          <p14:tracePt t="44135" x="4525963" y="3208338"/>
          <p14:tracePt t="44147" x="4610100" y="3208338"/>
          <p14:tracePt t="44151" x="4694238" y="3200400"/>
          <p14:tracePt t="44163" x="4784725" y="3178175"/>
          <p14:tracePt t="44168" x="4884738" y="3162300"/>
          <p14:tracePt t="44180" x="4991100" y="3146425"/>
          <p14:tracePt t="44183" x="5089525" y="3132138"/>
          <p14:tracePt t="44196" x="5203825" y="3124200"/>
          <p14:tracePt t="44200" x="5249863" y="3124200"/>
          <p14:tracePt t="44213" x="5341938" y="3116263"/>
          <p14:tracePt t="44214" x="5410200" y="3116263"/>
          <p14:tracePt t="44221" x="5486400" y="3116263"/>
          <p14:tracePt t="44231" x="5546725" y="3116263"/>
          <p14:tracePt t="44237" x="5608638" y="3116263"/>
          <p14:tracePt t="44247" x="5654675" y="3124200"/>
          <p14:tracePt t="44253" x="5699125" y="3132138"/>
          <p14:tracePt t="44264" x="5737225" y="3146425"/>
          <p14:tracePt t="44269" x="5783263" y="3154363"/>
          <p14:tracePt t="44280" x="5821363" y="3170238"/>
          <p14:tracePt t="44286" x="5859463" y="3178175"/>
          <p14:tracePt t="44297" x="5897563" y="3192463"/>
          <p14:tracePt t="44302" x="5943600" y="3216275"/>
          <p14:tracePt t="44313" x="5973763" y="3222625"/>
          <p14:tracePt t="44318" x="5989638" y="3238500"/>
          <p14:tracePt t="44330" x="6003925" y="3246438"/>
          <p14:tracePt t="44334" x="6027738" y="3260725"/>
          <p14:tracePt t="44347" x="6042025" y="3276600"/>
          <p14:tracePt t="44350" x="6049963" y="3284538"/>
          <p14:tracePt t="44364" x="6065838" y="3298825"/>
          <p14:tracePt t="44364" x="6073775" y="3314700"/>
          <p14:tracePt t="44372" x="6080125" y="3330575"/>
          <p14:tracePt t="44381" x="6080125" y="3360738"/>
          <p14:tracePt t="44387" x="6080125" y="3421063"/>
          <p14:tracePt t="44397" x="6080125" y="3451225"/>
          <p14:tracePt t="44404" x="6080125" y="3513138"/>
          <p14:tracePt t="44414" x="6080125" y="3565525"/>
          <p14:tracePt t="44419" x="6065838" y="3619500"/>
          <p14:tracePt t="44430" x="6057900" y="3679825"/>
          <p14:tracePt t="44435" x="6042025" y="3733800"/>
          <p14:tracePt t="44447" x="6019800" y="3787775"/>
          <p14:tracePt t="44451" x="6003925" y="3832225"/>
          <p14:tracePt t="44463" x="5981700" y="3870325"/>
          <p14:tracePt t="44467" x="5965825" y="3908425"/>
          <p14:tracePt t="44480" x="5943600" y="3932238"/>
          <p14:tracePt t="44483" x="5921375" y="3962400"/>
          <p14:tracePt t="44497" x="5897563" y="3984625"/>
          <p14:tracePt t="44500" x="5883275" y="4008438"/>
          <p14:tracePt t="44523" x="5807075" y="4092575"/>
          <p14:tracePt t="44531" x="5783263" y="4122738"/>
          <p14:tracePt t="44538" x="5753100" y="4152900"/>
          <p14:tracePt t="44549" x="5730875" y="4175125"/>
          <p14:tracePt t="44554" x="5692775" y="4213225"/>
          <p14:tracePt t="44564" x="5661025" y="4237038"/>
          <p14:tracePt t="44570" x="5622925" y="4259263"/>
          <p14:tracePt t="44580" x="5578475" y="4275138"/>
          <p14:tracePt t="44585" x="5532438" y="4289425"/>
          <p14:tracePt t="44595" x="5448300" y="4297363"/>
          <p14:tracePt t="44601" x="5372100" y="4305300"/>
          <p14:tracePt t="44609" x="5287963" y="4305300"/>
          <p14:tracePt t="44617" x="5197475" y="4305300"/>
          <p14:tracePt t="44625" x="5097463" y="4305300"/>
          <p14:tracePt t="44633" x="4991100" y="4289425"/>
          <p14:tracePt t="44641" x="4860925" y="4267200"/>
          <p14:tracePt t="44649" x="4740275" y="4237038"/>
          <p14:tracePt t="44657" x="4610100" y="4213225"/>
          <p14:tracePt t="44665" x="4473575" y="4183063"/>
          <p14:tracePt t="44673" x="4343400" y="4160838"/>
          <p14:tracePt t="44683" x="4221163" y="4137025"/>
          <p14:tracePt t="44688" x="4114800" y="4114800"/>
          <p14:tracePt t="44697" x="3992563" y="4084638"/>
          <p14:tracePt t="44704" x="3894138" y="4060825"/>
          <p14:tracePt t="44714" x="3794125" y="4046538"/>
          <p14:tracePt t="44720" x="3711575" y="4016375"/>
          <p14:tracePt t="44731" x="3619500" y="3992563"/>
          <p14:tracePt t="44736" x="3535363" y="3954463"/>
          <p14:tracePt t="44747" x="3451225" y="3932238"/>
          <p14:tracePt t="44752" x="3413125" y="3908425"/>
          <p14:tracePt t="44763" x="3344863" y="3878263"/>
          <p14:tracePt t="44768" x="3268663" y="3848100"/>
          <p14:tracePt t="44780" x="3216275" y="3810000"/>
          <p14:tracePt t="44784" x="3162300" y="3771900"/>
          <p14:tracePt t="44797" x="3116263" y="3741738"/>
          <p14:tracePt t="44801" x="3078163" y="3703638"/>
          <p14:tracePt t="44813" x="3048000" y="3673475"/>
          <p14:tracePt t="44818" x="3009900" y="3635375"/>
          <p14:tracePt t="44830" x="2987675" y="3597275"/>
          <p14:tracePt t="44831" x="2963863" y="3559175"/>
          <p14:tracePt t="44839" x="2933700" y="3505200"/>
          <p14:tracePt t="44847" x="2903538" y="3467100"/>
          <p14:tracePt t="44854" x="2857500" y="3382963"/>
          <p14:tracePt t="44864" x="2835275" y="3352800"/>
          <p14:tracePt t="44870" x="2789238" y="3298825"/>
          <p14:tracePt t="44890" x="2705100" y="3208338"/>
          <p14:tracePt t="44914" x="2667000" y="3170238"/>
          <p14:tracePt t="44915" x="2590800" y="3101975"/>
          <p14:tracePt t="44941" x="2506663" y="3048000"/>
          <p14:tracePt t="44942" x="2400300" y="3001963"/>
          <p14:tracePt t="44966" x="2339975" y="2987675"/>
          <p14:tracePt t="44967" x="2217738" y="2963863"/>
          <p14:tracePt t="44990" x="2155825" y="2955925"/>
          <p14:tracePt t="44991" x="2041525" y="2941638"/>
          <p14:tracePt t="45016" x="1997075" y="2933700"/>
          <p14:tracePt t="45022" x="1958975" y="2917825"/>
          <p14:tracePt t="45022" x="1882775" y="2903538"/>
          <p14:tracePt t="45048" x="1844675" y="2895600"/>
          <p14:tracePt t="45049" x="1768475" y="2879725"/>
          <p14:tracePt t="45072" x="1684338" y="2865438"/>
          <p14:tracePt t="45073" x="1646238" y="2865438"/>
          <p14:tracePt t="45096" x="1562100" y="2857500"/>
          <p14:tracePt t="45097" x="1524000" y="2849563"/>
          <p14:tracePt t="45112" x="1477963" y="2849563"/>
          <p14:tracePt t="45135" x="1425575" y="2849563"/>
          <p14:tracePt t="45135" x="1401763" y="2849563"/>
          <p14:tracePt t="45158" x="1393825" y="2849563"/>
          <p14:tracePt t="45159" x="1379538" y="2849563"/>
          <p14:tracePt t="45368" x="1371600" y="2857500"/>
          <p14:tracePt t="45381" x="1355725" y="2865438"/>
          <p14:tracePt t="45405" x="1325563" y="2895600"/>
          <p14:tracePt t="45405" x="1311275" y="2903538"/>
          <p14:tracePt t="45429" x="1279525" y="2917825"/>
          <p14:tracePt t="45430" x="1265238" y="2933700"/>
          <p14:tracePt t="45456" x="1227138" y="2963863"/>
          <p14:tracePt t="45456" x="1196975" y="2987675"/>
          <p14:tracePt t="45480" x="1181100" y="2994025"/>
          <p14:tracePt t="45481" x="1173163" y="3001963"/>
          <p14:tracePt t="47218" x="1120775" y="3001963"/>
          <p14:tracePt t="47227" x="1104900" y="2994025"/>
          <p14:tracePt t="47235" x="1096963" y="2987675"/>
          <p14:tracePt t="47242" x="1096963" y="2979738"/>
          <p14:tracePt t="47250" x="1096963" y="2971800"/>
          <p14:tracePt t="47258" x="1096963" y="2963863"/>
          <p14:tracePt t="47266" x="1112838" y="2933700"/>
          <p14:tracePt t="47274" x="1189038" y="2849563"/>
          <p14:tracePt t="47282" x="1333500" y="2705100"/>
          <p14:tracePt t="47290" x="1546225" y="2514600"/>
          <p14:tracePt t="47298" x="1820863" y="2286000"/>
          <p14:tracePt t="47305" x="2149475" y="2049463"/>
          <p14:tracePt t="47314" x="2492375" y="1836738"/>
          <p14:tracePt t="47321" x="2879725" y="1638300"/>
          <p14:tracePt t="47330" x="3276600" y="1485900"/>
          <p14:tracePt t="47337" x="3679825" y="1371600"/>
          <p14:tracePt t="47347" x="3840163" y="1333500"/>
          <p14:tracePt t="47353" x="4183063" y="1273175"/>
          <p14:tracePt t="47364" x="4511675" y="1211263"/>
          <p14:tracePt t="47369" x="4618038" y="1196975"/>
          <p14:tracePt t="47380" x="4838700" y="1165225"/>
          <p14:tracePt t="47385" x="5021263" y="1120775"/>
          <p14:tracePt t="47397" x="5181600" y="1089025"/>
          <p14:tracePt t="47401" x="5235575" y="1066800"/>
          <p14:tracePt t="47414" x="5334000" y="1028700"/>
          <p14:tracePt t="47417" x="5356225" y="1020763"/>
          <p14:tracePt t="47574" x="5364163" y="1020763"/>
          <p14:tracePt t="47583" x="5410200" y="1012825"/>
          <p14:tracePt t="47590" x="5448300" y="1012825"/>
          <p14:tracePt t="47598" x="5494338" y="1006475"/>
          <p14:tracePt t="47606" x="5540375" y="998538"/>
          <p14:tracePt t="47614" x="5584825" y="990600"/>
          <p14:tracePt t="47622" x="5622925" y="982663"/>
          <p14:tracePt t="47630" x="5661025" y="982663"/>
          <p14:tracePt t="47637" x="5699125" y="974725"/>
          <p14:tracePt t="47647" x="5745163" y="974725"/>
          <p14:tracePt t="47653" x="5761038" y="974725"/>
          <p14:tracePt t="47664" x="5813425" y="968375"/>
          <p14:tracePt t="47669" x="5851525" y="968375"/>
          <p14:tracePt t="47682" x="5883275" y="968375"/>
          <p14:tracePt t="47690" x="5905500" y="968375"/>
          <p14:tracePt t="47697" x="5921375" y="968375"/>
          <p14:tracePt t="47701" x="5927725" y="968375"/>
          <p14:tracePt t="47713" x="5935663" y="968375"/>
          <p14:tracePt t="47724" x="5943600" y="968375"/>
          <p14:tracePt t="47748" x="5943600" y="960438"/>
          <p14:tracePt t="47756" x="5943600" y="952500"/>
          <p14:tracePt t="47764" x="5927725" y="952500"/>
          <p14:tracePt t="47772" x="5889625" y="936625"/>
          <p14:tracePt t="47781" x="5845175" y="936625"/>
          <p14:tracePt t="47788" x="5775325" y="930275"/>
          <p14:tracePt t="47797" x="5684838" y="922338"/>
          <p14:tracePt t="47804" x="5584825" y="922338"/>
          <p14:tracePt t="47814" x="5478463" y="922338"/>
          <p14:tracePt t="47819" x="5432425" y="922338"/>
          <p14:tracePt t="47830" x="5265738" y="914400"/>
          <p14:tracePt t="47835" x="5165725" y="914400"/>
          <p14:tracePt t="47847" x="5067300" y="914400"/>
          <p14:tracePt t="47851" x="5021263" y="906463"/>
          <p14:tracePt t="47863" x="4937125" y="898525"/>
          <p14:tracePt t="47871" x="4854575" y="892175"/>
          <p14:tracePt t="47880" x="4784725" y="876300"/>
          <p14:tracePt t="47885" x="4732338" y="868363"/>
          <p14:tracePt t="47898" x="4678363" y="854075"/>
          <p14:tracePt t="47901" x="4656138" y="854075"/>
          <p14:tracePt t="47913" x="4625975" y="838200"/>
          <p14:tracePt t="47917" x="4602163" y="830263"/>
          <p14:tracePt t="47930" x="4579938" y="822325"/>
          <p14:tracePt t="47938" x="4564063" y="815975"/>
          <p14:tracePt t="47938" x="4549775" y="808038"/>
          <p14:tracePt t="47947" x="4541838" y="800100"/>
          <p14:tracePt t="47954" x="4525963" y="792163"/>
          <p14:tracePt t="47964" x="4518025" y="784225"/>
          <p14:tracePt t="47970" x="4511675" y="777875"/>
          <p14:tracePt t="47980" x="4495800" y="762000"/>
          <p14:tracePt t="47985" x="4487863" y="754063"/>
          <p14:tracePt t="47997" x="4479925" y="746125"/>
          <p14:tracePt t="48002" x="4465638" y="731838"/>
          <p14:tracePt t="48013" x="4457700" y="723900"/>
          <p14:tracePt t="48017" x="4441825" y="715963"/>
          <p14:tracePt t="48030" x="4427538" y="708025"/>
          <p14:tracePt t="48034" x="4411663" y="693738"/>
          <p14:tracePt t="48047" x="4397375" y="685800"/>
          <p14:tracePt t="48052" x="4381500" y="677863"/>
          <p14:tracePt t="48063" x="4365625" y="669925"/>
          <p14:tracePt t="48066" x="4359275" y="663575"/>
          <p14:tracePt t="48080" x="4343400" y="663575"/>
          <p14:tracePt t="48081" x="4335463" y="655638"/>
          <p14:tracePt t="48088" x="4327525" y="655638"/>
          <p14:tracePt t="48097" x="4327525" y="647700"/>
          <p14:tracePt t="48114" x="4321175" y="647700"/>
          <p14:tracePt t="48130" x="4313238" y="663575"/>
          <p14:tracePt t="48136" x="4313238" y="693738"/>
          <p14:tracePt t="48146" x="4305300" y="723900"/>
          <p14:tracePt t="48152" x="4297363" y="769938"/>
          <p14:tracePt t="48159" x="4289425" y="808038"/>
          <p14:tracePt t="48167" x="4283075" y="854075"/>
          <p14:tracePt t="48175" x="4283075" y="876300"/>
          <p14:tracePt t="48183" x="4275138" y="906463"/>
          <p14:tracePt t="48191" x="4275138" y="930275"/>
          <p14:tracePt t="48199" x="4275138" y="944563"/>
          <p14:tracePt t="48207" x="4275138" y="960438"/>
          <p14:tracePt t="48215" x="4275138" y="968375"/>
          <p14:tracePt t="48247" x="4275138" y="944563"/>
          <p14:tracePt t="48254" x="4289425" y="906463"/>
          <p14:tracePt t="48264" x="4321175" y="846138"/>
          <p14:tracePt t="48270" x="4365625" y="769938"/>
          <p14:tracePt t="48281" x="4411663" y="685800"/>
          <p14:tracePt t="48286" x="4441825" y="631825"/>
          <p14:tracePt t="48298" x="4487863" y="563563"/>
          <p14:tracePt t="48302" x="4533900" y="503238"/>
          <p14:tracePt t="48314" x="4579938" y="441325"/>
          <p14:tracePt t="48319" x="4594225" y="427038"/>
          <p14:tracePt t="48330" x="4625975" y="396875"/>
          <p14:tracePt t="48334" x="4656138" y="373063"/>
          <p14:tracePt t="48348" x="4678363" y="358775"/>
          <p14:tracePt t="48352" x="4708525" y="342900"/>
          <p14:tracePt t="48364" x="4732338" y="342900"/>
          <p14:tracePt t="48368" x="4754563" y="342900"/>
          <p14:tracePt t="48381" x="4784725" y="342900"/>
          <p14:tracePt t="48381" x="4808538" y="350838"/>
          <p14:tracePt t="48389" x="4846638" y="365125"/>
          <p14:tracePt t="48397" x="4884738" y="388938"/>
          <p14:tracePt t="48404" x="4914900" y="419100"/>
          <p14:tracePt t="48414" x="4953000" y="457200"/>
          <p14:tracePt t="48420" x="4991100" y="495300"/>
          <p14:tracePt t="48430" x="5021263" y="533400"/>
          <p14:tracePt t="48436" x="5037138" y="549275"/>
          <p14:tracePt t="48447" x="5051425" y="579438"/>
          <p14:tracePt t="48452" x="5075238" y="601663"/>
          <p14:tracePt t="48463" x="5083175" y="617538"/>
          <p14:tracePt t="48468" x="5089525" y="625475"/>
          <p14:tracePt t="48480" x="5097463" y="631825"/>
          <p14:tracePt t="48484" x="5097463" y="639763"/>
          <p14:tracePt t="48497" x="5097463" y="647700"/>
          <p14:tracePt t="48500" x="5105400" y="647700"/>
          <p14:tracePt t="48516" x="5105400" y="655638"/>
          <p14:tracePt t="48548" x="5105400" y="663575"/>
          <p14:tracePt t="48555" x="5113338" y="663575"/>
          <p14:tracePt t="48571" x="5113338" y="669925"/>
          <p14:tracePt t="48586" x="5121275" y="677863"/>
          <p14:tracePt t="48597" x="5127625" y="677863"/>
          <p14:tracePt t="48602" x="5143500" y="685800"/>
          <p14:tracePt t="48612" x="5159375" y="685800"/>
          <p14:tracePt t="48618" x="5173663" y="685800"/>
          <p14:tracePt t="48626" x="5203825" y="685800"/>
          <p14:tracePt t="48634" x="5227638" y="669925"/>
          <p14:tracePt t="48642" x="5257800" y="655638"/>
          <p14:tracePt t="48650" x="5287963" y="639763"/>
          <p14:tracePt t="48657" x="5326063" y="617538"/>
          <p14:tracePt t="48666" x="5364163" y="593725"/>
          <p14:tracePt t="48673" x="5402263" y="571500"/>
          <p14:tracePt t="48683" x="5478463" y="533400"/>
          <p14:tracePt t="48690" x="5524500" y="517525"/>
          <p14:tracePt t="48697" x="5562600" y="511175"/>
          <p14:tracePt t="48705" x="5661025" y="495300"/>
          <p14:tracePt t="48714" x="5699125" y="495300"/>
          <p14:tracePt t="48721" x="5821363" y="487363"/>
          <p14:tracePt t="48731" x="5905500" y="487363"/>
          <p14:tracePt t="48737" x="5943600" y="487363"/>
          <p14:tracePt t="48747" x="6011863" y="487363"/>
          <p14:tracePt t="48752" x="6080125" y="495300"/>
          <p14:tracePt t="48763" x="6142038" y="517525"/>
          <p14:tracePt t="48768" x="6188075" y="533400"/>
          <p14:tracePt t="48780" x="6232525" y="549275"/>
          <p14:tracePt t="48784" x="6286500" y="571500"/>
          <p14:tracePt t="48796" x="6324600" y="587375"/>
          <p14:tracePt t="48800" x="6346825" y="609600"/>
          <p14:tracePt t="48813" x="6378575" y="625475"/>
          <p14:tracePt t="48817" x="6392863" y="631825"/>
          <p14:tracePt t="48831" x="6408738" y="655638"/>
          <p14:tracePt t="48832" x="6423025" y="669925"/>
          <p14:tracePt t="48848" x="6438900" y="685800"/>
          <p14:tracePt t="48848" x="6446838" y="701675"/>
          <p14:tracePt t="48855" x="6454775" y="715963"/>
          <p14:tracePt t="48864" x="6461125" y="723900"/>
          <p14:tracePt t="48871" x="6461125" y="731838"/>
          <p14:tracePt t="48880" x="6469063" y="739775"/>
          <p14:tracePt t="48887" x="6469063" y="746125"/>
          <p14:tracePt t="48897" x="6469063" y="754063"/>
          <p14:tracePt t="48926" x="6469063" y="762000"/>
          <p14:tracePt t="48966" x="6477000" y="754063"/>
          <p14:tracePt t="48974" x="6477000" y="746125"/>
          <p14:tracePt t="48982" x="6484938" y="731838"/>
          <p14:tracePt t="48990" x="6492875" y="723900"/>
          <p14:tracePt t="48998" x="6499225" y="708025"/>
          <p14:tracePt t="49005" x="6515100" y="693738"/>
          <p14:tracePt t="49014" x="6523038" y="685800"/>
          <p14:tracePt t="49021" x="6530975" y="677863"/>
          <p14:tracePt t="49031" x="6537325" y="663575"/>
          <p14:tracePt t="49037" x="6561138" y="655638"/>
          <p14:tracePt t="49047" x="6575425" y="647700"/>
          <p14:tracePt t="49053" x="6599238" y="639763"/>
          <p14:tracePt t="49063" x="6629400" y="639763"/>
          <p14:tracePt t="49069" x="6667500" y="639763"/>
          <p14:tracePt t="49079" x="6713538" y="639763"/>
          <p14:tracePt t="49084" x="6751638" y="639763"/>
          <p14:tracePt t="49092" x="6797675" y="639763"/>
          <p14:tracePt t="49101" x="6804025" y="639763"/>
          <p14:tracePt t="49108" x="6858000" y="655638"/>
          <p14:tracePt t="49116" x="6888163" y="663575"/>
          <p14:tracePt t="49124" x="6896100" y="677863"/>
          <p14:tracePt t="49132" x="6911975" y="693738"/>
          <p14:tracePt t="49140" x="6926263" y="708025"/>
          <p14:tracePt t="49148" x="6942138" y="723900"/>
          <p14:tracePt t="49155" x="6942138" y="739775"/>
          <p14:tracePt t="49164" x="6956425" y="777875"/>
          <p14:tracePt t="49172" x="6956425" y="784225"/>
          <p14:tracePt t="49488" x="6956425" y="792163"/>
          <p14:tracePt t="49497" x="6942138" y="815975"/>
          <p14:tracePt t="49504" x="6934200" y="830263"/>
          <p14:tracePt t="49514" x="6918325" y="854075"/>
          <p14:tracePt t="49519" x="6904038" y="868363"/>
          <p14:tracePt t="49530" x="6888163" y="884238"/>
          <p14:tracePt t="49535" x="6873875" y="892175"/>
          <p14:tracePt t="49543" x="6811963" y="936625"/>
          <p14:tracePt t="49551" x="6765925" y="968375"/>
          <p14:tracePt t="49559" x="6735763" y="974725"/>
          <p14:tracePt t="49567" x="6683375" y="998538"/>
          <p14:tracePt t="49575" x="6621463" y="1006475"/>
          <p14:tracePt t="49583" x="6561138" y="1020763"/>
          <p14:tracePt t="49591" x="6507163" y="1036638"/>
          <p14:tracePt t="49599" x="6454775" y="1044575"/>
          <p14:tracePt t="49606" x="6400800" y="1050925"/>
          <p14:tracePt t="49615" x="6354763" y="1050925"/>
          <p14:tracePt t="49622" x="6340475" y="1050925"/>
          <p14:tracePt t="49632" x="6316663" y="1050925"/>
          <p14:tracePt t="49638" x="6278563" y="1050925"/>
          <p14:tracePt t="49647" x="6256338" y="1044575"/>
          <p14:tracePt t="49654" x="6248400" y="1036638"/>
          <p14:tracePt t="49665" x="6240463" y="1020763"/>
          <p14:tracePt t="49670" x="6226175" y="1006475"/>
          <p14:tracePt t="49681" x="6226175" y="998538"/>
          <p14:tracePt t="49685" x="6218238" y="990600"/>
          <p14:tracePt t="49699" x="6210300" y="982663"/>
          <p14:tracePt t="49703" x="6210300" y="974725"/>
          <p14:tracePt t="49713" x="6210300" y="968375"/>
          <p14:tracePt t="49733" x="6202363" y="960438"/>
          <p14:tracePt t="50089" x="6194425" y="982663"/>
          <p14:tracePt t="50097" x="6180138" y="1012825"/>
          <p14:tracePt t="50105" x="6142038" y="1050925"/>
          <p14:tracePt t="50114" x="6096000" y="1112838"/>
          <p14:tracePt t="50120" x="6035675" y="1181100"/>
          <p14:tracePt t="50131" x="5965825" y="1249363"/>
          <p14:tracePt t="50136" x="5889625" y="1311275"/>
          <p14:tracePt t="50147" x="5799138" y="1371600"/>
          <p14:tracePt t="50152" x="5707063" y="1417638"/>
          <p14:tracePt t="50163" x="5616575" y="1463675"/>
          <p14:tracePt t="50168" x="5516563" y="1501775"/>
          <p14:tracePt t="50176" x="5418138" y="1524000"/>
          <p14:tracePt t="50184" x="5311775" y="1539875"/>
          <p14:tracePt t="50191" x="5197475" y="1562100"/>
          <p14:tracePt t="50199" x="5083175" y="1570038"/>
          <p14:tracePt t="50207" x="4945063" y="1570038"/>
          <p14:tracePt t="50216" x="4816475" y="1570038"/>
          <p14:tracePt t="50223" x="4694238" y="1570038"/>
          <p14:tracePt t="50231" x="4579938" y="1554163"/>
          <p14:tracePt t="50239" x="4473575" y="1524000"/>
          <p14:tracePt t="50247" x="4381500" y="1477963"/>
          <p14:tracePt t="50255" x="4297363" y="1425575"/>
          <p14:tracePt t="50264" x="4267200" y="1401763"/>
          <p14:tracePt t="50271" x="4206875" y="1341438"/>
          <p14:tracePt t="50280" x="4160838" y="1279525"/>
          <p14:tracePt t="50286" x="4122738" y="1219200"/>
          <p14:tracePt t="50297" x="4092575" y="1165225"/>
          <p14:tracePt t="50303" x="4068763" y="1112838"/>
          <p14:tracePt t="50313" x="4046538" y="1058863"/>
          <p14:tracePt t="50318" x="4030663" y="1020763"/>
          <p14:tracePt t="50330" x="4016375" y="974725"/>
          <p14:tracePt t="50335" x="4008438" y="944563"/>
          <p14:tracePt t="50347" x="4008438" y="930275"/>
          <p14:tracePt t="50350" x="4000500" y="906463"/>
          <p14:tracePt t="50364" x="3992563" y="884238"/>
          <p14:tracePt t="50368" x="3992563" y="860425"/>
          <p14:tracePt t="50380" x="3984625" y="846138"/>
          <p14:tracePt t="50383" x="3984625" y="838200"/>
          <p14:tracePt t="50397" x="3978275" y="830263"/>
          <p14:tracePt t="50397" x="3978275" y="822325"/>
          <p14:tracePt t="50405" x="3978275" y="815975"/>
          <p14:tracePt t="50414" x="3970338" y="815975"/>
          <p14:tracePt t="50421" x="3970338" y="808038"/>
          <p14:tracePt t="50437" x="3970338" y="800100"/>
          <p14:tracePt t="50453" x="3962400" y="792163"/>
          <p14:tracePt t="50801" x="3954463" y="815975"/>
          <p14:tracePt t="50808" x="3908425" y="922338"/>
          <p14:tracePt t="50816" x="3870325" y="1036638"/>
          <p14:tracePt t="50824" x="3840163" y="1165225"/>
          <p14:tracePt t="50832" x="3802063" y="1295400"/>
          <p14:tracePt t="50840" x="3763963" y="1417638"/>
          <p14:tracePt t="50848" x="3733800" y="1554163"/>
          <p14:tracePt t="50856" x="3703638" y="1692275"/>
          <p14:tracePt t="50864" x="3657600" y="1951038"/>
          <p14:tracePt t="50871" x="3627438" y="2193925"/>
          <p14:tracePt t="50880" x="3619500" y="2293938"/>
          <p14:tracePt t="50887" x="3611563" y="2468563"/>
          <p14:tracePt t="50897" x="3611563" y="2530475"/>
          <p14:tracePt t="50903" x="3611563" y="2651125"/>
          <p14:tracePt t="50913" x="3619500" y="2720975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15AFB3C-13D9-E67E-1E7B-8D615B92C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9" y="452718"/>
            <a:ext cx="7384967" cy="140053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Cipher – C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 &lt;&gt; A</a:t>
            </a:r>
            <a:r>
              <a:rPr lang="en-US" altLang="zh-TW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8BA722-8D6A-F5B4-6623-2A9602253FFC}"/>
              </a:ext>
            </a:extLst>
          </p:cNvPr>
          <p:cNvSpPr txBox="1"/>
          <p:nvPr/>
        </p:nvSpPr>
        <p:spPr>
          <a:xfrm>
            <a:off x="2393798" y="1812560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01AEE7C-4D09-6B01-DA2B-A4627A88FEC3}"/>
              </a:ext>
            </a:extLst>
          </p:cNvPr>
          <p:cNvSpPr txBox="1"/>
          <p:nvPr/>
        </p:nvSpPr>
        <p:spPr>
          <a:xfrm>
            <a:off x="3621316" y="1812560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38BA770-A722-DBB2-29B6-9BB8C8B1E0EC}"/>
              </a:ext>
            </a:extLst>
          </p:cNvPr>
          <p:cNvCxnSpPr>
            <a:cxnSpLocks/>
          </p:cNvCxnSpPr>
          <p:nvPr/>
        </p:nvCxnSpPr>
        <p:spPr>
          <a:xfrm flipV="1">
            <a:off x="3040129" y="2667489"/>
            <a:ext cx="620940" cy="2248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C548348-5295-9FD7-9CB8-2D32035299C0}"/>
              </a:ext>
            </a:extLst>
          </p:cNvPr>
          <p:cNvCxnSpPr>
            <a:cxnSpLocks/>
          </p:cNvCxnSpPr>
          <p:nvPr/>
        </p:nvCxnSpPr>
        <p:spPr>
          <a:xfrm>
            <a:off x="3040129" y="2157377"/>
            <a:ext cx="581187" cy="2758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6718070-E583-7248-165C-96C5B7EBDCF4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040129" y="2731883"/>
            <a:ext cx="581187" cy="10658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橢圓 21">
            <a:extLst>
              <a:ext uri="{FF2B5EF4-FFF2-40B4-BE49-F238E27FC236}">
                <a16:creationId xmlns:a16="http://schemas.microsoft.com/office/drawing/2014/main" id="{015A160D-8758-32BD-D0A4-6BC3E486D974}"/>
              </a:ext>
            </a:extLst>
          </p:cNvPr>
          <p:cNvSpPr/>
          <p:nvPr/>
        </p:nvSpPr>
        <p:spPr>
          <a:xfrm>
            <a:off x="4223577" y="2057134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023F950-4131-0830-35B2-C699D69A6755}"/>
              </a:ext>
            </a:extLst>
          </p:cNvPr>
          <p:cNvSpPr/>
          <p:nvPr/>
        </p:nvSpPr>
        <p:spPr>
          <a:xfrm>
            <a:off x="4223577" y="2603095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2E25380C-0269-FC4C-361B-8645E51D6D72}"/>
              </a:ext>
            </a:extLst>
          </p:cNvPr>
          <p:cNvSpPr/>
          <p:nvPr/>
        </p:nvSpPr>
        <p:spPr>
          <a:xfrm>
            <a:off x="4223577" y="3149056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6AD0A4CB-081B-3137-2D0F-D6AA3ECFFD5A}"/>
              </a:ext>
            </a:extLst>
          </p:cNvPr>
          <p:cNvSpPr/>
          <p:nvPr/>
        </p:nvSpPr>
        <p:spPr>
          <a:xfrm>
            <a:off x="4212665" y="369501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65369654-3605-57F3-37FC-90106D28F424}"/>
              </a:ext>
            </a:extLst>
          </p:cNvPr>
          <p:cNvSpPr/>
          <p:nvPr/>
        </p:nvSpPr>
        <p:spPr>
          <a:xfrm>
            <a:off x="4201399" y="4240978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B6B43B2E-5FC7-3671-B68A-E99569D91A3A}"/>
              </a:ext>
            </a:extLst>
          </p:cNvPr>
          <p:cNvSpPr/>
          <p:nvPr/>
        </p:nvSpPr>
        <p:spPr>
          <a:xfrm>
            <a:off x="4202226" y="478693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5AB6E4F-39E4-044B-BE92-AA7302B740D0}"/>
              </a:ext>
            </a:extLst>
          </p:cNvPr>
          <p:cNvSpPr txBox="1"/>
          <p:nvPr/>
        </p:nvSpPr>
        <p:spPr>
          <a:xfrm>
            <a:off x="5762024" y="2052166"/>
            <a:ext cx="33819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在前後各加上一層輸入</a:t>
            </a:r>
            <a:r>
              <a:rPr lang="en-US" altLang="zh-TW" dirty="0"/>
              <a:t>/</a:t>
            </a:r>
            <a:r>
              <a:rPr lang="zh-TW" altLang="en-US" dirty="0"/>
              <a:t>回饋層</a:t>
            </a:r>
            <a:endParaRPr lang="en-US" altLang="zh-TW" dirty="0"/>
          </a:p>
          <a:p>
            <a:endParaRPr lang="en-US" altLang="zh-TW" dirty="0">
              <a:solidFill>
                <a:srgbClr val="FFFF00"/>
              </a:solidFill>
            </a:endParaRPr>
          </a:p>
          <a:p>
            <a:r>
              <a:rPr lang="zh-TW" altLang="en-US" dirty="0">
                <a:solidFill>
                  <a:srgbClr val="FFFF00"/>
                </a:solidFill>
              </a:rPr>
              <a:t>輸入 </a:t>
            </a:r>
            <a:r>
              <a:rPr lang="en-US" altLang="zh-TW" dirty="0">
                <a:solidFill>
                  <a:srgbClr val="FFFF00"/>
                </a:solidFill>
              </a:rPr>
              <a:t>1</a:t>
            </a:r>
            <a:r>
              <a:rPr lang="en-US" altLang="zh-TW" baseline="30000" dirty="0">
                <a:solidFill>
                  <a:srgbClr val="FFFF00"/>
                </a:solidFill>
              </a:rPr>
              <a:t>st</a:t>
            </a:r>
            <a:r>
              <a:rPr lang="en-US" altLang="zh-TW" dirty="0">
                <a:solidFill>
                  <a:srgbClr val="FFFF00"/>
                </a:solidFill>
              </a:rPr>
              <a:t> A</a:t>
            </a:r>
            <a:r>
              <a:rPr lang="zh-TW" altLang="en-US" dirty="0">
                <a:solidFill>
                  <a:srgbClr val="FFFF00"/>
                </a:solidFill>
              </a:rPr>
              <a:t> 對應到 </a:t>
            </a:r>
            <a:r>
              <a:rPr lang="en-US" altLang="zh-TW" dirty="0">
                <a:solidFill>
                  <a:srgbClr val="FFFF00"/>
                </a:solidFill>
              </a:rPr>
              <a:t>C</a:t>
            </a:r>
          </a:p>
          <a:p>
            <a:r>
              <a:rPr lang="zh-TW" altLang="en-US" dirty="0">
                <a:solidFill>
                  <a:srgbClr val="FFFF00"/>
                </a:solidFill>
              </a:rPr>
              <a:t>輸入 </a:t>
            </a:r>
            <a:r>
              <a:rPr lang="en-US" altLang="zh-TW" dirty="0">
                <a:solidFill>
                  <a:srgbClr val="FFFF00"/>
                </a:solidFill>
              </a:rPr>
              <a:t>2</a:t>
            </a:r>
            <a:r>
              <a:rPr lang="en-US" altLang="zh-TW" baseline="30000" dirty="0">
                <a:solidFill>
                  <a:srgbClr val="FFFF00"/>
                </a:solidFill>
              </a:rPr>
              <a:t>nd</a:t>
            </a:r>
            <a:r>
              <a:rPr lang="en-US" altLang="zh-TW" dirty="0">
                <a:solidFill>
                  <a:srgbClr val="FFFF00"/>
                </a:solidFill>
              </a:rPr>
              <a:t> D</a:t>
            </a:r>
            <a:r>
              <a:rPr lang="zh-TW" altLang="en-US" dirty="0">
                <a:solidFill>
                  <a:srgbClr val="FFFF00"/>
                </a:solidFill>
              </a:rPr>
              <a:t> 對應到 </a:t>
            </a:r>
            <a:r>
              <a:rPr lang="en-US" altLang="zh-TW" dirty="0">
                <a:solidFill>
                  <a:srgbClr val="FFFF00"/>
                </a:solidFill>
              </a:rPr>
              <a:t>C</a:t>
            </a:r>
          </a:p>
          <a:p>
            <a:endParaRPr lang="en-US" altLang="zh-TW" dirty="0">
              <a:solidFill>
                <a:srgbClr val="FFFF00"/>
              </a:solidFill>
            </a:endParaRPr>
          </a:p>
          <a:p>
            <a:endParaRPr lang="en-US" altLang="zh-TW" dirty="0">
              <a:solidFill>
                <a:srgbClr val="FFFF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3D16C49-3E04-BB38-F122-EA168A447867}"/>
              </a:ext>
            </a:extLst>
          </p:cNvPr>
          <p:cNvSpPr txBox="1"/>
          <p:nvPr/>
        </p:nvSpPr>
        <p:spPr>
          <a:xfrm>
            <a:off x="7869677" y="26264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5</a:t>
            </a:r>
            <a:endParaRPr kumimoji="1" lang="zh-TW" altLang="en-US" sz="36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947FD9B-95C8-8761-2486-FD1BB7ECCFC2}"/>
              </a:ext>
            </a:extLst>
          </p:cNvPr>
          <p:cNvSpPr txBox="1"/>
          <p:nvPr/>
        </p:nvSpPr>
        <p:spPr>
          <a:xfrm>
            <a:off x="1794615" y="6085546"/>
            <a:ext cx="5835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範例僅用</a:t>
            </a:r>
            <a:r>
              <a:rPr lang="en-US" altLang="zh-TW" dirty="0"/>
              <a:t>6</a:t>
            </a:r>
            <a:r>
              <a:rPr lang="zh-TW" altLang="en-US" dirty="0"/>
              <a:t>個字母進行旋轉</a:t>
            </a:r>
            <a:endParaRPr lang="zh-TW" alt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太陽 11">
            <a:extLst>
              <a:ext uri="{FF2B5EF4-FFF2-40B4-BE49-F238E27FC236}">
                <a16:creationId xmlns:a16="http://schemas.microsoft.com/office/drawing/2014/main" id="{F03B54C2-5953-7782-4BC7-8EF498BC97BB}"/>
              </a:ext>
            </a:extLst>
          </p:cNvPr>
          <p:cNvSpPr/>
          <p:nvPr/>
        </p:nvSpPr>
        <p:spPr>
          <a:xfrm>
            <a:off x="1332661" y="6016898"/>
            <a:ext cx="506627" cy="506627"/>
          </a:xfrm>
          <a:prstGeom prst="su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35EF87A-E486-0D16-97E7-1AD33991CFE8}"/>
              </a:ext>
            </a:extLst>
          </p:cNvPr>
          <p:cNvSpPr txBox="1"/>
          <p:nvPr/>
        </p:nvSpPr>
        <p:spPr>
          <a:xfrm>
            <a:off x="1146339" y="1800338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B5CBA5E-6EE4-8583-B1B0-1EE351550009}"/>
              </a:ext>
            </a:extLst>
          </p:cNvPr>
          <p:cNvSpPr txBox="1"/>
          <p:nvPr/>
        </p:nvSpPr>
        <p:spPr>
          <a:xfrm>
            <a:off x="4773234" y="1774252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95C7208-C912-692A-6A5C-DF3A27715BD6}"/>
              </a:ext>
            </a:extLst>
          </p:cNvPr>
          <p:cNvSpPr/>
          <p:nvPr/>
        </p:nvSpPr>
        <p:spPr>
          <a:xfrm>
            <a:off x="5375495" y="2018826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BDAC854-7371-D32F-537F-D0F4B31656DE}"/>
              </a:ext>
            </a:extLst>
          </p:cNvPr>
          <p:cNvSpPr/>
          <p:nvPr/>
        </p:nvSpPr>
        <p:spPr>
          <a:xfrm>
            <a:off x="5375495" y="256478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34C18639-A908-3FD3-D28F-7444205E0CB5}"/>
              </a:ext>
            </a:extLst>
          </p:cNvPr>
          <p:cNvSpPr/>
          <p:nvPr/>
        </p:nvSpPr>
        <p:spPr>
          <a:xfrm>
            <a:off x="5375495" y="3110748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C6DF9AC8-2915-485B-0C50-D8BCB44FBBD3}"/>
              </a:ext>
            </a:extLst>
          </p:cNvPr>
          <p:cNvSpPr/>
          <p:nvPr/>
        </p:nvSpPr>
        <p:spPr>
          <a:xfrm>
            <a:off x="5364583" y="3656709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6F0C1F2-8EC1-E623-41DD-71879150A697}"/>
              </a:ext>
            </a:extLst>
          </p:cNvPr>
          <p:cNvSpPr/>
          <p:nvPr/>
        </p:nvSpPr>
        <p:spPr>
          <a:xfrm>
            <a:off x="5353317" y="4202670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99E5674-4A4F-9194-48A7-0341FA72C576}"/>
              </a:ext>
            </a:extLst>
          </p:cNvPr>
          <p:cNvSpPr/>
          <p:nvPr/>
        </p:nvSpPr>
        <p:spPr>
          <a:xfrm>
            <a:off x="5354144" y="4748629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2" name="肘形接點 31">
            <a:extLst>
              <a:ext uri="{FF2B5EF4-FFF2-40B4-BE49-F238E27FC236}">
                <a16:creationId xmlns:a16="http://schemas.microsoft.com/office/drawing/2014/main" id="{1F2AFF88-1E04-AAF5-34F4-7FB413915FF2}"/>
              </a:ext>
            </a:extLst>
          </p:cNvPr>
          <p:cNvCxnSpPr>
            <a:stCxn id="16" idx="6"/>
            <a:endCxn id="17" idx="6"/>
          </p:cNvCxnSpPr>
          <p:nvPr/>
        </p:nvCxnSpPr>
        <p:spPr>
          <a:xfrm>
            <a:off x="5504283" y="2083220"/>
            <a:ext cx="12700" cy="545961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E7719B1F-9DEE-70A6-D0FC-CA98B0A6A32A}"/>
              </a:ext>
            </a:extLst>
          </p:cNvPr>
          <p:cNvCxnSpPr>
            <a:cxnSpLocks/>
            <a:stCxn id="20" idx="6"/>
            <a:endCxn id="29" idx="6"/>
          </p:cNvCxnSpPr>
          <p:nvPr/>
        </p:nvCxnSpPr>
        <p:spPr>
          <a:xfrm flipH="1">
            <a:off x="5482932" y="3721103"/>
            <a:ext cx="10439" cy="1091920"/>
          </a:xfrm>
          <a:prstGeom prst="bentConnector3">
            <a:avLst>
              <a:gd name="adj1" fmla="val -4951854"/>
            </a:avLst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BDE60E4-8A1E-FE49-5ED1-5B05B2BCA227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4352365" y="2121528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9042AF27-70EC-0354-CD56-75CA70411092}"/>
              </a:ext>
            </a:extLst>
          </p:cNvPr>
          <p:cNvCxnSpPr>
            <a:cxnSpLocks/>
          </p:cNvCxnSpPr>
          <p:nvPr/>
        </p:nvCxnSpPr>
        <p:spPr>
          <a:xfrm>
            <a:off x="4352365" y="2667489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059CABA9-C298-7B96-D319-EF95BBB84BC9}"/>
              </a:ext>
            </a:extLst>
          </p:cNvPr>
          <p:cNvCxnSpPr>
            <a:cxnSpLocks/>
          </p:cNvCxnSpPr>
          <p:nvPr/>
        </p:nvCxnSpPr>
        <p:spPr>
          <a:xfrm>
            <a:off x="4352365" y="3772279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76BD72E5-5908-FA5D-CCC2-FC8082E9D462}"/>
              </a:ext>
            </a:extLst>
          </p:cNvPr>
          <p:cNvCxnSpPr>
            <a:cxnSpLocks/>
          </p:cNvCxnSpPr>
          <p:nvPr/>
        </p:nvCxnSpPr>
        <p:spPr>
          <a:xfrm>
            <a:off x="4330187" y="4851331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6A0FB744-2A0A-A2E3-4A52-5042E7D7A193}"/>
              </a:ext>
            </a:extLst>
          </p:cNvPr>
          <p:cNvCxnSpPr>
            <a:cxnSpLocks/>
          </p:cNvCxnSpPr>
          <p:nvPr/>
        </p:nvCxnSpPr>
        <p:spPr>
          <a:xfrm>
            <a:off x="1876975" y="2157377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6FFEEF2-2215-8780-34EB-C39C1AAD8985}"/>
              </a:ext>
            </a:extLst>
          </p:cNvPr>
          <p:cNvCxnSpPr>
            <a:cxnSpLocks/>
          </p:cNvCxnSpPr>
          <p:nvPr/>
        </p:nvCxnSpPr>
        <p:spPr>
          <a:xfrm>
            <a:off x="1876975" y="2703338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80121844-3E7F-EFA2-29A0-125026B9CF88}"/>
              </a:ext>
            </a:extLst>
          </p:cNvPr>
          <p:cNvCxnSpPr>
            <a:cxnSpLocks/>
          </p:cNvCxnSpPr>
          <p:nvPr/>
        </p:nvCxnSpPr>
        <p:spPr>
          <a:xfrm>
            <a:off x="1866063" y="4341221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9AE80EC5-70E6-DF30-E7C0-4F86165CA4D7}"/>
              </a:ext>
            </a:extLst>
          </p:cNvPr>
          <p:cNvCxnSpPr>
            <a:cxnSpLocks/>
          </p:cNvCxnSpPr>
          <p:nvPr/>
        </p:nvCxnSpPr>
        <p:spPr>
          <a:xfrm>
            <a:off x="1854797" y="4887180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0A9A3E1D-B4D0-1C96-F081-543BCA00A74D}"/>
              </a:ext>
            </a:extLst>
          </p:cNvPr>
          <p:cNvCxnSpPr>
            <a:cxnSpLocks/>
          </p:cNvCxnSpPr>
          <p:nvPr/>
        </p:nvCxnSpPr>
        <p:spPr>
          <a:xfrm flipV="1">
            <a:off x="3024377" y="2185922"/>
            <a:ext cx="625025" cy="2184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75C1EEA3-2864-6CBC-65D5-9297E404E1FF}"/>
              </a:ext>
            </a:extLst>
          </p:cNvPr>
          <p:cNvSpPr txBox="1"/>
          <p:nvPr/>
        </p:nvSpPr>
        <p:spPr>
          <a:xfrm>
            <a:off x="1678921" y="1212163"/>
            <a:ext cx="7269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經過一次輸入後，旋轉了 （中間對應關係不變）</a:t>
            </a:r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F5386DBA-5B1B-DCDE-CA6C-8B99E120CDE9}"/>
              </a:ext>
            </a:extLst>
          </p:cNvPr>
          <p:cNvSpPr/>
          <p:nvPr/>
        </p:nvSpPr>
        <p:spPr>
          <a:xfrm>
            <a:off x="256519" y="3580338"/>
            <a:ext cx="772732" cy="47568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D4D15793-378D-527A-53F0-D2FCF3A5BBC4}"/>
              </a:ext>
            </a:extLst>
          </p:cNvPr>
          <p:cNvSpPr/>
          <p:nvPr/>
        </p:nvSpPr>
        <p:spPr>
          <a:xfrm flipH="1">
            <a:off x="201648" y="2975610"/>
            <a:ext cx="772732" cy="47568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65DD016-EBDE-D26F-6C58-C470E65665AF}"/>
              </a:ext>
            </a:extLst>
          </p:cNvPr>
          <p:cNvCxnSpPr>
            <a:cxnSpLocks/>
          </p:cNvCxnSpPr>
          <p:nvPr/>
        </p:nvCxnSpPr>
        <p:spPr>
          <a:xfrm>
            <a:off x="3040129" y="3239536"/>
            <a:ext cx="571025" cy="0"/>
          </a:xfrm>
          <a:prstGeom prst="line">
            <a:avLst/>
          </a:prstGeom>
          <a:ln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94870E1-DF70-104C-6951-B65A85637B31}"/>
              </a:ext>
            </a:extLst>
          </p:cNvPr>
          <p:cNvCxnSpPr>
            <a:cxnSpLocks/>
          </p:cNvCxnSpPr>
          <p:nvPr/>
        </p:nvCxnSpPr>
        <p:spPr>
          <a:xfrm>
            <a:off x="3037682" y="3772279"/>
            <a:ext cx="586082" cy="575076"/>
          </a:xfrm>
          <a:prstGeom prst="line">
            <a:avLst/>
          </a:prstGeom>
          <a:ln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37A46A5B-001F-7421-101D-BFCFB892937B}"/>
              </a:ext>
            </a:extLst>
          </p:cNvPr>
          <p:cNvCxnSpPr>
            <a:cxnSpLocks/>
            <a:stCxn id="18" idx="6"/>
            <a:endCxn id="28" idx="6"/>
          </p:cNvCxnSpPr>
          <p:nvPr/>
        </p:nvCxnSpPr>
        <p:spPr>
          <a:xfrm flipH="1">
            <a:off x="5482105" y="3175142"/>
            <a:ext cx="22178" cy="1091922"/>
          </a:xfrm>
          <a:prstGeom prst="bentConnector3">
            <a:avLst>
              <a:gd name="adj1" fmla="val -1030751"/>
            </a:avLst>
          </a:prstGeom>
          <a:ln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19656FED-3F1B-D915-CFAF-BFA045FAA84D}"/>
              </a:ext>
            </a:extLst>
          </p:cNvPr>
          <p:cNvCxnSpPr>
            <a:cxnSpLocks/>
          </p:cNvCxnSpPr>
          <p:nvPr/>
        </p:nvCxnSpPr>
        <p:spPr>
          <a:xfrm>
            <a:off x="4352365" y="3239536"/>
            <a:ext cx="441287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49B98975-3E21-C1A2-D7F5-D86565B92A70}"/>
              </a:ext>
            </a:extLst>
          </p:cNvPr>
          <p:cNvCxnSpPr>
            <a:cxnSpLocks/>
          </p:cNvCxnSpPr>
          <p:nvPr/>
        </p:nvCxnSpPr>
        <p:spPr>
          <a:xfrm>
            <a:off x="4341453" y="4305372"/>
            <a:ext cx="441287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4C74E0F0-C8B4-B0AD-E555-ECDD69EEFC16}"/>
              </a:ext>
            </a:extLst>
          </p:cNvPr>
          <p:cNvCxnSpPr>
            <a:cxnSpLocks/>
          </p:cNvCxnSpPr>
          <p:nvPr/>
        </p:nvCxnSpPr>
        <p:spPr>
          <a:xfrm>
            <a:off x="1876975" y="3275385"/>
            <a:ext cx="441287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712915AA-C68C-D77F-DE94-E70D6DB80EBC}"/>
              </a:ext>
            </a:extLst>
          </p:cNvPr>
          <p:cNvCxnSpPr>
            <a:cxnSpLocks/>
          </p:cNvCxnSpPr>
          <p:nvPr/>
        </p:nvCxnSpPr>
        <p:spPr>
          <a:xfrm>
            <a:off x="1876975" y="3808128"/>
            <a:ext cx="441287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1F5C5FD-B1AD-D97B-10BD-30E089BAE62C}"/>
              </a:ext>
            </a:extLst>
          </p:cNvPr>
          <p:cNvSpPr txBox="1"/>
          <p:nvPr/>
        </p:nvSpPr>
        <p:spPr>
          <a:xfrm>
            <a:off x="2826057" y="5129544"/>
            <a:ext cx="10245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u="sng" dirty="0">
                <a:solidFill>
                  <a:srgbClr val="FFFF00"/>
                </a:solidFill>
                <a:highlight>
                  <a:srgbClr val="000000"/>
                </a:highlight>
              </a:rPr>
              <a:t>[Rotor]</a:t>
            </a:r>
            <a:endParaRPr lang="zh-TW" altLang="en-US" sz="2000" dirty="0">
              <a:highlight>
                <a:srgbClr val="000000"/>
              </a:highlight>
            </a:endParaRP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C9E09E31-A280-0960-352E-B371E9B1E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4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1"/>
    </mc:Choice>
    <mc:Fallback xmlns="">
      <p:transition spd="slow" advTm="6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6" x="3611563" y="2659063"/>
          <p14:tracePt t="763" x="3589338" y="2590800"/>
          <p14:tracePt t="764" x="3497263" y="2263775"/>
          <p14:tracePt t="776" x="3489325" y="2232025"/>
          <p14:tracePt t="783" x="3489325" y="2225675"/>
          <p14:tracePt t="789" x="3505200" y="2217738"/>
          <p14:tracePt t="797" x="3543300" y="2217738"/>
          <p14:tracePt t="805" x="3597275" y="2217738"/>
          <p14:tracePt t="815" x="3657600" y="2217738"/>
          <p14:tracePt t="832" x="3749675" y="2217738"/>
          <p14:tracePt t="836" x="3856038" y="2232025"/>
          <p14:tracePt t="837" x="3962400" y="2270125"/>
          <p14:tracePt t="848" x="4076700" y="2316163"/>
          <p14:tracePt t="853" x="4206875" y="2378075"/>
          <p14:tracePt t="863" x="4321175" y="2446338"/>
          <p14:tracePt t="868" x="4435475" y="2514600"/>
          <p14:tracePt t="876" x="4479925" y="2552700"/>
          <p14:tracePt t="884" x="4564063" y="2598738"/>
          <p14:tracePt t="892" x="4632325" y="2644775"/>
          <p14:tracePt t="900" x="4656138" y="2659063"/>
          <p14:tracePt t="908" x="4694238" y="2682875"/>
          <p14:tracePt t="916" x="4724400" y="2697163"/>
          <p14:tracePt t="924" x="4740275" y="2697163"/>
          <p14:tracePt t="932" x="4754563" y="2705100"/>
          <p14:tracePt t="939" x="4762500" y="2705100"/>
          <p14:tracePt t="1081" x="4808538" y="2705100"/>
          <p14:tracePt t="1089" x="4846638" y="2705100"/>
          <p14:tracePt t="1099" x="4906963" y="2705100"/>
          <p14:tracePt t="1106" x="4983163" y="2705100"/>
          <p14:tracePt t="1114" x="5067300" y="2705100"/>
          <p14:tracePt t="1121" x="5311775" y="2697163"/>
          <p14:tracePt t="1133" x="5516563" y="2689225"/>
          <p14:tracePt t="1138" x="5600700" y="2674938"/>
          <p14:tracePt t="1149" x="5943600" y="2636838"/>
          <p14:tracePt t="1153" x="6149975" y="2613025"/>
          <p14:tracePt t="1164" x="6240463" y="2598738"/>
          <p14:tracePt t="1169" x="6400800" y="2574925"/>
          <p14:tracePt t="1180" x="6461125" y="2560638"/>
          <p14:tracePt t="1185" x="6575425" y="2530475"/>
          <p14:tracePt t="1197" x="6607175" y="2522538"/>
          <p14:tracePt t="1200" x="6667500" y="2498725"/>
          <p14:tracePt t="1213" x="6705600" y="2484438"/>
          <p14:tracePt t="1217" x="6727825" y="2468563"/>
          <p14:tracePt t="1230" x="6743700" y="2460625"/>
          <p14:tracePt t="1233" x="6743700" y="2454275"/>
          <p14:tracePt t="1247" x="6751638" y="2454275"/>
          <p14:tracePt t="1250" x="6751638" y="2446338"/>
          <p14:tracePt t="1264" x="6751638" y="2438400"/>
          <p14:tracePt t="1271" x="6743700" y="2438400"/>
          <p14:tracePt t="1281" x="6735763" y="2438400"/>
          <p14:tracePt t="1287" x="6727825" y="2438400"/>
          <p14:tracePt t="1303" x="6721475" y="2438400"/>
          <p14:tracePt t="1319" x="6721475" y="2446338"/>
          <p14:tracePt t="1327" x="6721475" y="2468563"/>
          <p14:tracePt t="1335" x="6721475" y="2498725"/>
          <p14:tracePt t="1343" x="6721475" y="2530475"/>
          <p14:tracePt t="1350" x="6721475" y="2574925"/>
          <p14:tracePt t="1358" x="6735763" y="2620963"/>
          <p14:tracePt t="1367" x="6743700" y="2667000"/>
          <p14:tracePt t="1374" x="6751638" y="2713038"/>
          <p14:tracePt t="1382" x="6759575" y="2751138"/>
          <p14:tracePt t="1390" x="6759575" y="2765425"/>
          <p14:tracePt t="1398" x="6759575" y="2827338"/>
          <p14:tracePt t="1406" x="6759575" y="2849563"/>
          <p14:tracePt t="1414" x="6759575" y="2879725"/>
          <p14:tracePt t="1422" x="6743700" y="2903538"/>
          <p14:tracePt t="1431" x="6721475" y="2925763"/>
          <p14:tracePt t="1437" x="6689725" y="2949575"/>
          <p14:tracePt t="1447" x="6651625" y="2979738"/>
          <p14:tracePt t="1453" x="6583363" y="3009900"/>
          <p14:tracePt t="1464" x="6530975" y="3025775"/>
          <p14:tracePt t="1469" x="6492875" y="3032125"/>
          <p14:tracePt t="1480" x="6446838" y="3048000"/>
          <p14:tracePt t="1485" x="6392863" y="3055938"/>
          <p14:tracePt t="1497" x="6346825" y="3063875"/>
          <p14:tracePt t="1501" x="6308725" y="3063875"/>
          <p14:tracePt t="1513" x="6278563" y="3063875"/>
          <p14:tracePt t="1675" x="6294438" y="3063875"/>
          <p14:tracePt t="1683" x="6340475" y="3063875"/>
          <p14:tracePt t="1690" x="6392863" y="3063875"/>
          <p14:tracePt t="1699" x="6461125" y="3063875"/>
          <p14:tracePt t="1706" x="6613525" y="3063875"/>
          <p14:tracePt t="1714" x="6781800" y="3101975"/>
          <p14:tracePt t="1722" x="6988175" y="3162300"/>
          <p14:tracePt t="1731" x="7200900" y="3230563"/>
          <p14:tracePt t="1738" x="7299325" y="3276600"/>
          <p14:tracePt t="1747" x="7483475" y="3336925"/>
          <p14:tracePt t="1754" x="7658100" y="3406775"/>
          <p14:tracePt t="1764" x="7712075" y="3429000"/>
          <p14:tracePt t="1770" x="7826375" y="3475038"/>
          <p14:tracePt t="1780" x="7864475" y="3482975"/>
          <p14:tracePt t="1785" x="7932738" y="3513138"/>
          <p14:tracePt t="1793" x="7985125" y="3535363"/>
          <p14:tracePt t="1801" x="8008938" y="3551238"/>
          <p14:tracePt t="1809" x="8031163" y="3559175"/>
          <p14:tracePt t="1817" x="8047038" y="3559175"/>
          <p14:tracePt t="1825" x="8054975" y="3559175"/>
          <p14:tracePt t="1833" x="8061325" y="3559175"/>
          <p14:tracePt t="1991" x="8054975" y="3559175"/>
          <p14:tracePt t="1999" x="8039100" y="3559175"/>
          <p14:tracePt t="2007" x="8001000" y="3559175"/>
          <p14:tracePt t="2015" x="7954963" y="3559175"/>
          <p14:tracePt t="2022" x="7902575" y="3543300"/>
          <p14:tracePt t="2031" x="7832725" y="3527425"/>
          <p14:tracePt t="2038" x="7750175" y="3513138"/>
          <p14:tracePt t="2047" x="7650163" y="3489325"/>
          <p14:tracePt t="2055" x="7559675" y="3467100"/>
          <p14:tracePt t="2064" x="7459663" y="3444875"/>
          <p14:tracePt t="2070" x="7361238" y="3429000"/>
          <p14:tracePt t="2081" x="7269163" y="3406775"/>
          <p14:tracePt t="2086" x="7223125" y="3398838"/>
          <p14:tracePt t="2096" x="7132638" y="3375025"/>
          <p14:tracePt t="2102" x="7002463" y="3344863"/>
          <p14:tracePt t="2110" x="6918325" y="3330575"/>
          <p14:tracePt t="2117" x="6835775" y="3314700"/>
          <p14:tracePt t="2125" x="6797675" y="3306763"/>
          <p14:tracePt t="2133" x="6721475" y="3292475"/>
          <p14:tracePt t="2141" x="6667500" y="3284538"/>
          <p14:tracePt t="2157" x="6645275" y="3276600"/>
          <p14:tracePt t="2158" x="6607175" y="3268663"/>
          <p14:tracePt t="2167" x="6575425" y="3260725"/>
          <p14:tracePt t="2173" x="6569075" y="3254375"/>
          <p14:tracePt t="2181" x="6537325" y="3246438"/>
          <p14:tracePt t="2189" x="6530975" y="3246438"/>
          <p14:tracePt t="2402" x="6530975" y="3238500"/>
          <p14:tracePt t="2413" x="6530975" y="3230563"/>
          <p14:tracePt t="2418" x="6530975" y="3216275"/>
          <p14:tracePt t="2426" x="6523038" y="3192463"/>
          <p14:tracePt t="2435" x="6507163" y="3178175"/>
          <p14:tracePt t="2441" x="6492875" y="3162300"/>
          <p14:tracePt t="2450" x="6484938" y="3146425"/>
          <p14:tracePt t="2457" x="6461125" y="3132138"/>
          <p14:tracePt t="2466" x="6446838" y="3124200"/>
          <p14:tracePt t="2473" x="6430963" y="3108325"/>
          <p14:tracePt t="2481" x="6416675" y="3101975"/>
          <p14:tracePt t="2489" x="6408738" y="3086100"/>
          <p14:tracePt t="2497" x="6400800" y="3078163"/>
          <p14:tracePt t="2505" x="6392863" y="3070225"/>
          <p14:tracePt t="2521" x="6384925" y="3063875"/>
          <p14:tracePt t="2584" x="6392863" y="3078163"/>
          <p14:tracePt t="2592" x="6408738" y="3094038"/>
          <p14:tracePt t="2600" x="6423025" y="3124200"/>
          <p14:tracePt t="2608" x="6446838" y="3154363"/>
          <p14:tracePt t="2616" x="6469063" y="3184525"/>
          <p14:tracePt t="2624" x="6492875" y="3216275"/>
          <p14:tracePt t="2632" x="6507163" y="3230563"/>
          <p14:tracePt t="2639" x="6530975" y="3254375"/>
          <p14:tracePt t="2648" x="6545263" y="3276600"/>
          <p14:tracePt t="2655" x="6561138" y="3292475"/>
          <p14:tracePt t="2664" x="6575425" y="3298825"/>
          <p14:tracePt t="2671" x="6591300" y="3306763"/>
          <p14:tracePt t="2681" x="6599238" y="3314700"/>
          <p14:tracePt t="2687" x="6613525" y="3322638"/>
          <p14:tracePt t="2698" x="6621463" y="3322638"/>
          <p14:tracePt t="2703" x="6637338" y="3322638"/>
          <p14:tracePt t="2713" x="6651625" y="3322638"/>
          <p14:tracePt t="2718" x="6659563" y="3322638"/>
          <p14:tracePt t="2730" x="6667500" y="3322638"/>
          <p14:tracePt t="2734" x="6683375" y="3314700"/>
          <p14:tracePt t="2747" x="6697663" y="3306763"/>
          <p14:tracePt t="2750" x="6721475" y="3292475"/>
          <p14:tracePt t="2763" x="6727825" y="3276600"/>
          <p14:tracePt t="2767" x="6735763" y="3268663"/>
          <p14:tracePt t="2780" x="6743700" y="3260725"/>
          <p14:tracePt t="2783" x="6759575" y="3246438"/>
          <p14:tracePt t="2797" x="6759575" y="3238500"/>
          <p14:tracePt t="2798" x="6765925" y="3230563"/>
          <p14:tracePt t="2805" x="6773863" y="3230563"/>
          <p14:tracePt t="2814" x="6781800" y="3222625"/>
          <p14:tracePt t="2831" x="6789738" y="3222625"/>
          <p14:tracePt t="2837" x="6789738" y="3216275"/>
          <p14:tracePt t="2847" x="6797675" y="3216275"/>
          <p14:tracePt t="2863" x="6804025" y="3216275"/>
          <p14:tracePt t="2924" x="6804025" y="3208338"/>
          <p14:tracePt t="2955" x="6811963" y="3200400"/>
          <p14:tracePt t="2964" x="6811963" y="3192463"/>
          <p14:tracePt t="2971" x="6811963" y="3184525"/>
          <p14:tracePt t="2981" x="6819900" y="3184525"/>
          <p14:tracePt t="2987" x="6819900" y="3170238"/>
          <p14:tracePt t="2997" x="6827838" y="3170238"/>
          <p14:tracePt t="3003" x="6835775" y="3154363"/>
          <p14:tracePt t="3013" x="6835775" y="3146425"/>
          <p14:tracePt t="3019" x="6842125" y="3140075"/>
          <p14:tracePt t="3028" x="6842125" y="3132138"/>
          <p14:tracePt t="3035" x="6850063" y="3132138"/>
          <p14:tracePt t="3043" x="6850063" y="3124200"/>
          <p14:tracePt t="3066" x="6858000" y="3124200"/>
          <p14:tracePt t="3074" x="6858000" y="3116263"/>
          <p14:tracePt t="3114" x="6865938" y="3116263"/>
          <p14:tracePt t="3133" x="6873875" y="3116263"/>
          <p14:tracePt t="3139" x="6880225" y="3116263"/>
          <p14:tracePt t="3153" x="6888163" y="3124200"/>
          <p14:tracePt t="3164" x="6896100" y="3124200"/>
          <p14:tracePt t="3169" x="6904038" y="3124200"/>
          <p14:tracePt t="3179" x="6918325" y="3132138"/>
          <p14:tracePt t="3193" x="6926263" y="3132138"/>
          <p14:tracePt t="3201" x="6934200" y="3132138"/>
          <p14:tracePt t="3240" x="6934200" y="3124200"/>
          <p14:tracePt t="3248" x="6934200" y="3108325"/>
          <p14:tracePt t="3256" x="6918325" y="3070225"/>
          <p14:tracePt t="3264" x="6880225" y="2987675"/>
          <p14:tracePt t="3272" x="6835775" y="2873375"/>
          <p14:tracePt t="3281" x="6781800" y="2727325"/>
          <p14:tracePt t="3297" x="6727825" y="2544763"/>
          <p14:tracePt t="3298" x="6667500" y="2339975"/>
          <p14:tracePt t="3304" x="6637338" y="2232025"/>
          <p14:tracePt t="3314" x="6583363" y="2049463"/>
          <p14:tracePt t="3320" x="6537325" y="1874838"/>
          <p14:tracePt t="3330" x="6523038" y="1812925"/>
          <p14:tracePt t="3335" x="6492875" y="1676400"/>
          <p14:tracePt t="3343" x="6469063" y="1570038"/>
          <p14:tracePt t="3351" x="6454775" y="1485900"/>
          <p14:tracePt t="3359" x="6446838" y="1417638"/>
          <p14:tracePt t="3367" x="6446838" y="1393825"/>
          <p14:tracePt t="3375" x="6446838" y="1355725"/>
          <p14:tracePt t="3383" x="6446838" y="1333500"/>
          <p14:tracePt t="3391" x="6446838" y="1317625"/>
          <p14:tracePt t="3580" x="6438900" y="1317625"/>
          <p14:tracePt t="3588" x="6400800" y="1317625"/>
          <p14:tracePt t="3597" x="6302375" y="1317625"/>
          <p14:tracePt t="3604" x="6188075" y="1317625"/>
          <p14:tracePt t="3614" x="6027738" y="1341438"/>
          <p14:tracePt t="3620" x="5821363" y="1371600"/>
          <p14:tracePt t="3631" x="5608638" y="1425575"/>
          <p14:tracePt t="3636" x="5349875" y="1485900"/>
          <p14:tracePt t="3646" x="5067300" y="1577975"/>
          <p14:tracePt t="3651" x="4800600" y="1654175"/>
          <p14:tracePt t="3659" x="4533900" y="1736725"/>
          <p14:tracePt t="3667" x="4427538" y="1774825"/>
          <p14:tracePt t="3675" x="4221163" y="1844675"/>
          <p14:tracePt t="3683" x="4038600" y="1905000"/>
          <p14:tracePt t="3691" x="3978275" y="1920875"/>
          <p14:tracePt t="3699" x="3863975" y="1965325"/>
          <p14:tracePt t="3707" x="3832225" y="1973263"/>
          <p14:tracePt t="3715" x="3763963" y="2003425"/>
          <p14:tracePt t="3896" x="3711575" y="2011363"/>
          <p14:tracePt t="3904" x="3611563" y="2027238"/>
          <p14:tracePt t="3914" x="3489325" y="2065338"/>
          <p14:tracePt t="3920" x="3336925" y="2103438"/>
          <p14:tracePt t="3931" x="3178175" y="2163763"/>
          <p14:tracePt t="3936" x="3009900" y="2225675"/>
          <p14:tracePt t="3947" x="2849563" y="2286000"/>
          <p14:tracePt t="3952" x="2689225" y="2346325"/>
          <p14:tracePt t="3960" x="2384425" y="2460625"/>
          <p14:tracePt t="3968" x="2270125" y="2506663"/>
          <p14:tracePt t="3976" x="2065338" y="2582863"/>
          <p14:tracePt t="3984" x="1882775" y="2659063"/>
          <p14:tracePt t="3991" x="1730375" y="2720975"/>
          <p14:tracePt t="4000" x="1684338" y="2743200"/>
          <p14:tracePt t="4007" x="1600200" y="2797175"/>
          <p14:tracePt t="4015" x="1531938" y="2841625"/>
          <p14:tracePt t="4023" x="1477963" y="2887663"/>
          <p14:tracePt t="4031" x="1439863" y="2925763"/>
          <p14:tracePt t="4039" x="1417638" y="2963863"/>
          <p14:tracePt t="4047" x="1393825" y="2994025"/>
          <p14:tracePt t="4055" x="1379538" y="3032125"/>
          <p14:tracePt t="4064" x="1371600" y="3063875"/>
          <p14:tracePt t="4070" x="1363663" y="3094038"/>
          <p14:tracePt t="4081" x="1363663" y="3108325"/>
          <p14:tracePt t="4086" x="1355725" y="3140075"/>
          <p14:tracePt t="4097" x="1355725" y="3162300"/>
          <p14:tracePt t="4102" x="1349375" y="3178175"/>
          <p14:tracePt t="4115" x="1349375" y="3192463"/>
          <p14:tracePt t="4118" x="1349375" y="3200400"/>
          <p14:tracePt t="4130" x="1349375" y="3208338"/>
          <p14:tracePt t="4134" x="1349375" y="3222625"/>
          <p14:tracePt t="4150" x="1363663" y="3222625"/>
          <p14:tracePt t="4150" x="1401763" y="3222625"/>
          <p14:tracePt t="4157" x="1455738" y="3230563"/>
          <p14:tracePt t="4166" x="1524000" y="3238500"/>
          <p14:tracePt t="4173" x="1600200" y="3238500"/>
          <p14:tracePt t="4181" x="1706563" y="3254375"/>
          <p14:tracePt t="4189" x="1812925" y="3284538"/>
          <p14:tracePt t="4197" x="1935163" y="3314700"/>
          <p14:tracePt t="4205" x="2057400" y="3352800"/>
          <p14:tracePt t="4214" x="2171700" y="3390900"/>
          <p14:tracePt t="4220" x="2308225" y="3436938"/>
          <p14:tracePt t="4230" x="2454275" y="3482975"/>
          <p14:tracePt t="4236" x="2705100" y="3565525"/>
          <p14:tracePt t="4247" x="2857500" y="3603625"/>
          <p14:tracePt t="4252" x="2941638" y="3627438"/>
          <p14:tracePt t="4263" x="3086100" y="3665538"/>
          <p14:tracePt t="4268" x="3208338" y="3703638"/>
          <p14:tracePt t="4280" x="3254375" y="3717925"/>
          <p14:tracePt t="4284" x="3352800" y="3749675"/>
          <p14:tracePt t="4297" x="3382963" y="3763963"/>
          <p14:tracePt t="4302" x="3436938" y="3787775"/>
          <p14:tracePt t="4313" x="3475038" y="3802063"/>
          <p14:tracePt t="4317" x="3513138" y="3810000"/>
          <p14:tracePt t="4330" x="3527425" y="3825875"/>
          <p14:tracePt t="4334" x="3543300" y="3832225"/>
          <p14:tracePt t="4347" x="3551238" y="3832225"/>
          <p14:tracePt t="4348" x="3559175" y="3840163"/>
          <p14:tracePt t="4364" x="3559175" y="3848100"/>
          <p14:tracePt t="4381" x="3559175" y="3856038"/>
          <p14:tracePt t="4387" x="3559175" y="3863975"/>
          <p14:tracePt t="4398" x="3559175" y="3870325"/>
          <p14:tracePt t="4403" x="3559175" y="3878263"/>
          <p14:tracePt t="4413" x="3559175" y="3894138"/>
          <p14:tracePt t="4419" x="3559175" y="3908425"/>
          <p14:tracePt t="4437" x="3559175" y="3932238"/>
          <p14:tracePt t="4442" x="3559175" y="3954463"/>
          <p14:tracePt t="4443" x="3559175" y="3984625"/>
          <p14:tracePt t="4450" x="3559175" y="4008438"/>
          <p14:tracePt t="4458" x="3559175" y="4038600"/>
          <p14:tracePt t="4466" x="3559175" y="4068763"/>
          <p14:tracePt t="4473" x="3565525" y="4092575"/>
          <p14:tracePt t="4482" x="3573463" y="4122738"/>
          <p14:tracePt t="4489" x="3581400" y="4152900"/>
          <p14:tracePt t="4498" x="3589338" y="4183063"/>
          <p14:tracePt t="4505" x="3603625" y="4206875"/>
          <p14:tracePt t="4514" x="3619500" y="4244975"/>
          <p14:tracePt t="4521" x="3641725" y="4275138"/>
          <p14:tracePt t="4530" x="3673475" y="4297363"/>
          <p14:tracePt t="4537" x="3703638" y="4327525"/>
          <p14:tracePt t="4547" x="3741738" y="4351338"/>
          <p14:tracePt t="4553" x="3787775" y="4373563"/>
          <p14:tracePt t="4563" x="3825875" y="4397375"/>
          <p14:tracePt t="4569" x="3902075" y="4419600"/>
          <p14:tracePt t="4580" x="3970338" y="4427538"/>
          <p14:tracePt t="4585" x="4046538" y="4435475"/>
          <p14:tracePt t="4597" x="4122738" y="4435475"/>
          <p14:tracePt t="4600" x="4213225" y="4435475"/>
          <p14:tracePt t="4613" x="4321175" y="4435475"/>
          <p14:tracePt t="4617" x="4427538" y="4435475"/>
          <p14:tracePt t="4630" x="4533900" y="4427538"/>
          <p14:tracePt t="4634" x="4587875" y="4419600"/>
          <p14:tracePt t="4647" x="4686300" y="4397375"/>
          <p14:tracePt t="4650" x="4770438" y="4381500"/>
          <p14:tracePt t="4664" x="4854575" y="4359275"/>
          <p14:tracePt t="4664" x="4930775" y="4335463"/>
          <p14:tracePt t="4671" x="4991100" y="4313238"/>
          <p14:tracePt t="4681" x="5051425" y="4289425"/>
          <p14:tracePt t="4687" x="5105400" y="4267200"/>
          <p14:tracePt t="4697" x="5151438" y="4251325"/>
          <p14:tracePt t="4703" x="5197475" y="4237038"/>
          <p14:tracePt t="4714" x="5211763" y="4221163"/>
          <p14:tracePt t="4719" x="5241925" y="4213225"/>
          <p14:tracePt t="4730" x="5265738" y="4198938"/>
          <p14:tracePt t="4735" x="5287963" y="4191000"/>
          <p14:tracePt t="4747" x="5311775" y="4183063"/>
          <p14:tracePt t="4750" x="5326063" y="4175125"/>
          <p14:tracePt t="4763" x="5341938" y="4168775"/>
          <p14:tracePt t="4766" x="5349875" y="4160838"/>
          <p14:tracePt t="4780" x="5372100" y="4144963"/>
          <p14:tracePt t="4783" x="5387975" y="4130675"/>
          <p14:tracePt t="4797" x="5394325" y="4114800"/>
          <p14:tracePt t="4800" x="5410200" y="4084638"/>
          <p14:tracePt t="4814" x="5418138" y="4054475"/>
          <p14:tracePt t="4814" x="5440363" y="3992563"/>
          <p14:tracePt t="4822" x="5448300" y="3962400"/>
          <p14:tracePt t="4831" x="5464175" y="3902075"/>
          <p14:tracePt t="4838" x="5478463" y="3832225"/>
          <p14:tracePt t="4847" x="5502275" y="3725863"/>
          <p14:tracePt t="4854" x="5516563" y="3641725"/>
          <p14:tracePt t="4865" x="5524500" y="3603625"/>
          <p14:tracePt t="4869" x="5532438" y="3535363"/>
          <p14:tracePt t="4880" x="5532438" y="3482975"/>
          <p14:tracePt t="4885" x="5540375" y="3421063"/>
          <p14:tracePt t="4897" x="5540375" y="3368675"/>
          <p14:tracePt t="4901" x="5540375" y="3322638"/>
          <p14:tracePt t="4913" x="5540375" y="3292475"/>
          <p14:tracePt t="4917" x="5532438" y="3254375"/>
          <p14:tracePt t="4930" x="5524500" y="3246438"/>
          <p14:tracePt t="4934" x="5502275" y="3208338"/>
          <p14:tracePt t="4947" x="5486400" y="3192463"/>
          <p14:tracePt t="4950" x="5464175" y="3178175"/>
          <p14:tracePt t="4963" x="5440363" y="3170238"/>
          <p14:tracePt t="4966" x="5418138" y="3162300"/>
          <p14:tracePt t="4980" x="5387975" y="3154363"/>
          <p14:tracePt t="4981" x="5341938" y="3154363"/>
          <p14:tracePt t="4988" x="5303838" y="3154363"/>
          <p14:tracePt t="4997" x="5257800" y="3154363"/>
          <p14:tracePt t="5003" x="5211763" y="3154363"/>
          <p14:tracePt t="5015" x="5165725" y="3154363"/>
          <p14:tracePt t="5019" x="5113338" y="3146425"/>
          <p14:tracePt t="5030" x="5059363" y="3146425"/>
          <p14:tracePt t="5035" x="5006975" y="3146425"/>
          <p14:tracePt t="5047" x="4953000" y="3146425"/>
          <p14:tracePt t="5051" x="4899025" y="3146425"/>
          <p14:tracePt t="5063" x="4838700" y="3146425"/>
          <p14:tracePt t="5067" x="4784725" y="3146425"/>
          <p14:tracePt t="5080" x="4694238" y="3140075"/>
          <p14:tracePt t="5084" x="4618038" y="3132138"/>
          <p14:tracePt t="5097" x="4541838" y="3132138"/>
          <p14:tracePt t="5100" x="4449763" y="3124200"/>
          <p14:tracePt t="5115" x="4275138" y="3116263"/>
          <p14:tracePt t="5115" x="4144963" y="3101975"/>
          <p14:tracePt t="5122" x="3970338" y="3094038"/>
          <p14:tracePt t="5131" x="3763963" y="3086100"/>
          <p14:tracePt t="5138" x="3551238" y="3070225"/>
          <p14:tracePt t="5151" x="3330575" y="3055938"/>
          <p14:tracePt t="5160" x="3108325" y="3040063"/>
          <p14:tracePt t="5166" x="3017838" y="3032125"/>
          <p14:tracePt t="5170" x="2674938" y="3009900"/>
          <p14:tracePt t="5180" x="2582863" y="3009900"/>
          <p14:tracePt t="5185" x="2408238" y="3001963"/>
          <p14:tracePt t="5197" x="2255838" y="2994025"/>
          <p14:tracePt t="5201" x="2117725" y="2987675"/>
          <p14:tracePt t="5213" x="2073275" y="2987675"/>
          <p14:tracePt t="5217" x="1965325" y="2979738"/>
          <p14:tracePt t="5230" x="1897063" y="2979738"/>
          <p14:tracePt t="5233" x="1866900" y="2979738"/>
          <p14:tracePt t="5247" x="1812925" y="2971800"/>
          <p14:tracePt t="5250" x="1782763" y="2971800"/>
          <p14:tracePt t="5263" x="1752600" y="2963863"/>
          <p14:tracePt t="5266" x="1736725" y="2963863"/>
          <p14:tracePt t="5280" x="1730375" y="2963863"/>
          <p14:tracePt t="5281" x="1730375" y="2955925"/>
          <p14:tracePt t="5288" x="1722438" y="2955925"/>
          <p14:tracePt t="5454" x="1768475" y="2925763"/>
          <p14:tracePt t="5464" x="1836738" y="2895600"/>
          <p14:tracePt t="5470" x="1958975" y="2835275"/>
          <p14:tracePt t="5481" x="2111375" y="2765425"/>
          <p14:tracePt t="5486" x="2286000" y="2697163"/>
          <p14:tracePt t="5497" x="2498725" y="2606675"/>
          <p14:tracePt t="5502" x="2895600" y="2438400"/>
          <p14:tracePt t="5509" x="3368675" y="2255838"/>
          <p14:tracePt t="5517" x="3878263" y="2073275"/>
          <p14:tracePt t="5525" x="4365625" y="1889125"/>
          <p14:tracePt t="5534" x="4579938" y="1812925"/>
          <p14:tracePt t="5541" x="5006975" y="1660525"/>
          <p14:tracePt t="5549" x="5364163" y="1524000"/>
          <p14:tracePt t="5557" x="5478463" y="1477963"/>
          <p14:tracePt t="5565" x="5722938" y="1379538"/>
          <p14:tracePt t="5573" x="5791200" y="1349375"/>
          <p14:tracePt t="5581" x="5943600" y="1279525"/>
          <p14:tracePt t="5588" x="6035675" y="1235075"/>
          <p14:tracePt t="5597" x="6065838" y="1219200"/>
          <p14:tracePt t="5604" x="6111875" y="1196975"/>
          <p14:tracePt t="5614" x="6142038" y="1181100"/>
          <p14:tracePt t="5620" x="6156325" y="1173163"/>
          <p14:tracePt t="5630" x="6172200" y="1165225"/>
          <p14:tracePt t="5647" x="6180138" y="1165225"/>
          <p14:tracePt t="5747" x="6188075" y="1165225"/>
          <p14:tracePt t="5770" x="6194425" y="1165225"/>
          <p14:tracePt t="5781" x="6202363" y="1165225"/>
          <p14:tracePt t="5786" x="6210300" y="1165225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15AFB3C-13D9-E67E-1E7B-8D615B92C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9" y="452718"/>
            <a:ext cx="7384967" cy="140053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Cipher – CC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&lt;&gt; AD</a:t>
            </a:r>
            <a:r>
              <a:rPr lang="en-US" altLang="zh-TW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8BA722-8D6A-F5B4-6623-2A9602253FFC}"/>
              </a:ext>
            </a:extLst>
          </p:cNvPr>
          <p:cNvSpPr txBox="1"/>
          <p:nvPr/>
        </p:nvSpPr>
        <p:spPr>
          <a:xfrm>
            <a:off x="2393798" y="1812560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01AEE7C-4D09-6B01-DA2B-A4627A88FEC3}"/>
              </a:ext>
            </a:extLst>
          </p:cNvPr>
          <p:cNvSpPr txBox="1"/>
          <p:nvPr/>
        </p:nvSpPr>
        <p:spPr>
          <a:xfrm>
            <a:off x="3621316" y="1812560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38BA770-A722-DBB2-29B6-9BB8C8B1E0EC}"/>
              </a:ext>
            </a:extLst>
          </p:cNvPr>
          <p:cNvCxnSpPr>
            <a:cxnSpLocks/>
          </p:cNvCxnSpPr>
          <p:nvPr/>
        </p:nvCxnSpPr>
        <p:spPr>
          <a:xfrm flipV="1">
            <a:off x="3047265" y="4341221"/>
            <a:ext cx="563889" cy="536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65DD016-EBDE-D26F-6C58-C470E65665AF}"/>
              </a:ext>
            </a:extLst>
          </p:cNvPr>
          <p:cNvCxnSpPr>
            <a:cxnSpLocks/>
          </p:cNvCxnSpPr>
          <p:nvPr/>
        </p:nvCxnSpPr>
        <p:spPr>
          <a:xfrm>
            <a:off x="3040129" y="2680532"/>
            <a:ext cx="571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94870E1-DF70-104C-6951-B65A85637B31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047265" y="3239536"/>
            <a:ext cx="574051" cy="558183"/>
          </a:xfrm>
          <a:prstGeom prst="line">
            <a:avLst/>
          </a:prstGeom>
          <a:ln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6718070-E583-7248-165C-96C5B7EBDCF4}"/>
              </a:ext>
            </a:extLst>
          </p:cNvPr>
          <p:cNvCxnSpPr>
            <a:cxnSpLocks/>
          </p:cNvCxnSpPr>
          <p:nvPr/>
        </p:nvCxnSpPr>
        <p:spPr>
          <a:xfrm>
            <a:off x="3050666" y="2147614"/>
            <a:ext cx="581187" cy="10658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橢圓 21">
            <a:extLst>
              <a:ext uri="{FF2B5EF4-FFF2-40B4-BE49-F238E27FC236}">
                <a16:creationId xmlns:a16="http://schemas.microsoft.com/office/drawing/2014/main" id="{015A160D-8758-32BD-D0A4-6BC3E486D974}"/>
              </a:ext>
            </a:extLst>
          </p:cNvPr>
          <p:cNvSpPr/>
          <p:nvPr/>
        </p:nvSpPr>
        <p:spPr>
          <a:xfrm>
            <a:off x="4223577" y="2057134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023F950-4131-0830-35B2-C699D69A6755}"/>
              </a:ext>
            </a:extLst>
          </p:cNvPr>
          <p:cNvSpPr/>
          <p:nvPr/>
        </p:nvSpPr>
        <p:spPr>
          <a:xfrm>
            <a:off x="4223577" y="2603095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2E25380C-0269-FC4C-361B-8645E51D6D72}"/>
              </a:ext>
            </a:extLst>
          </p:cNvPr>
          <p:cNvSpPr/>
          <p:nvPr/>
        </p:nvSpPr>
        <p:spPr>
          <a:xfrm>
            <a:off x="4223577" y="3149056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6AD0A4CB-081B-3137-2D0F-D6AA3ECFFD5A}"/>
              </a:ext>
            </a:extLst>
          </p:cNvPr>
          <p:cNvSpPr/>
          <p:nvPr/>
        </p:nvSpPr>
        <p:spPr>
          <a:xfrm>
            <a:off x="4212665" y="369501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65369654-3605-57F3-37FC-90106D28F424}"/>
              </a:ext>
            </a:extLst>
          </p:cNvPr>
          <p:cNvSpPr/>
          <p:nvPr/>
        </p:nvSpPr>
        <p:spPr>
          <a:xfrm>
            <a:off x="4201399" y="4240978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B6B43B2E-5FC7-3671-B68A-E99569D91A3A}"/>
              </a:ext>
            </a:extLst>
          </p:cNvPr>
          <p:cNvSpPr/>
          <p:nvPr/>
        </p:nvSpPr>
        <p:spPr>
          <a:xfrm>
            <a:off x="4202226" y="478693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5AB6E4F-39E4-044B-BE92-AA7302B740D0}"/>
              </a:ext>
            </a:extLst>
          </p:cNvPr>
          <p:cNvSpPr txBox="1"/>
          <p:nvPr/>
        </p:nvSpPr>
        <p:spPr>
          <a:xfrm>
            <a:off x="5762024" y="2052166"/>
            <a:ext cx="33819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在前後各加上一層輸入</a:t>
            </a:r>
            <a:r>
              <a:rPr lang="en-US" altLang="zh-TW" dirty="0"/>
              <a:t>/</a:t>
            </a:r>
            <a:r>
              <a:rPr lang="zh-TW" altLang="en-US" dirty="0"/>
              <a:t>回饋層</a:t>
            </a:r>
            <a:endParaRPr lang="en-US" altLang="zh-TW" dirty="0"/>
          </a:p>
          <a:p>
            <a:endParaRPr lang="en-US" altLang="zh-TW" dirty="0">
              <a:solidFill>
                <a:srgbClr val="FFFF00"/>
              </a:solidFill>
            </a:endParaRPr>
          </a:p>
          <a:p>
            <a:r>
              <a:rPr lang="zh-TW" altLang="en-US" dirty="0">
                <a:solidFill>
                  <a:srgbClr val="FFFF00"/>
                </a:solidFill>
              </a:rPr>
              <a:t>輸入 </a:t>
            </a:r>
            <a:r>
              <a:rPr lang="en-US" altLang="zh-TW" dirty="0">
                <a:solidFill>
                  <a:srgbClr val="FFFF00"/>
                </a:solidFill>
              </a:rPr>
              <a:t>1</a:t>
            </a:r>
            <a:r>
              <a:rPr lang="en-US" altLang="zh-TW" baseline="30000" dirty="0">
                <a:solidFill>
                  <a:srgbClr val="FFFF00"/>
                </a:solidFill>
              </a:rPr>
              <a:t>st</a:t>
            </a:r>
            <a:r>
              <a:rPr lang="en-US" altLang="zh-TW" dirty="0">
                <a:solidFill>
                  <a:srgbClr val="FFFF00"/>
                </a:solidFill>
              </a:rPr>
              <a:t> A</a:t>
            </a:r>
            <a:r>
              <a:rPr lang="zh-TW" altLang="en-US" dirty="0">
                <a:solidFill>
                  <a:srgbClr val="FFFF00"/>
                </a:solidFill>
              </a:rPr>
              <a:t> 對應到 </a:t>
            </a:r>
            <a:r>
              <a:rPr lang="en-US" altLang="zh-TW" dirty="0">
                <a:solidFill>
                  <a:srgbClr val="FFFF00"/>
                </a:solidFill>
              </a:rPr>
              <a:t>C</a:t>
            </a:r>
          </a:p>
          <a:p>
            <a:r>
              <a:rPr lang="zh-TW" altLang="en-US" dirty="0">
                <a:solidFill>
                  <a:srgbClr val="FFFF00"/>
                </a:solidFill>
              </a:rPr>
              <a:t>輸入 </a:t>
            </a:r>
            <a:r>
              <a:rPr lang="en-US" altLang="zh-TW" dirty="0">
                <a:solidFill>
                  <a:srgbClr val="FFFF00"/>
                </a:solidFill>
              </a:rPr>
              <a:t>2</a:t>
            </a:r>
            <a:r>
              <a:rPr lang="en-US" altLang="zh-TW" baseline="30000" dirty="0">
                <a:solidFill>
                  <a:srgbClr val="FFFF00"/>
                </a:solidFill>
              </a:rPr>
              <a:t>nd</a:t>
            </a:r>
            <a:r>
              <a:rPr lang="en-US" altLang="zh-TW" dirty="0">
                <a:solidFill>
                  <a:srgbClr val="FFFF00"/>
                </a:solidFill>
              </a:rPr>
              <a:t> D</a:t>
            </a:r>
            <a:r>
              <a:rPr lang="zh-TW" altLang="en-US" dirty="0">
                <a:solidFill>
                  <a:srgbClr val="FFFF00"/>
                </a:solidFill>
              </a:rPr>
              <a:t> 對應到 </a:t>
            </a:r>
            <a:r>
              <a:rPr lang="en-US" altLang="zh-TW" dirty="0">
                <a:solidFill>
                  <a:srgbClr val="FFFF00"/>
                </a:solidFill>
              </a:rPr>
              <a:t>C</a:t>
            </a:r>
          </a:p>
          <a:p>
            <a:r>
              <a:rPr lang="zh-TW" altLang="en-US" dirty="0">
                <a:solidFill>
                  <a:srgbClr val="FFFF00"/>
                </a:solidFill>
              </a:rPr>
              <a:t>輸入 </a:t>
            </a:r>
            <a:r>
              <a:rPr lang="en-US" altLang="zh-TW" dirty="0">
                <a:solidFill>
                  <a:srgbClr val="FFFF00"/>
                </a:solidFill>
              </a:rPr>
              <a:t>3</a:t>
            </a:r>
            <a:r>
              <a:rPr lang="en-US" altLang="zh-TW" baseline="30000" dirty="0">
                <a:solidFill>
                  <a:srgbClr val="FFFF00"/>
                </a:solidFill>
              </a:rPr>
              <a:t>rd</a:t>
            </a:r>
            <a:r>
              <a:rPr lang="en-US" altLang="zh-TW" dirty="0">
                <a:solidFill>
                  <a:srgbClr val="FFFF00"/>
                </a:solidFill>
              </a:rPr>
              <a:t> D</a:t>
            </a:r>
            <a:r>
              <a:rPr lang="zh-TW" altLang="en-US" dirty="0">
                <a:solidFill>
                  <a:srgbClr val="FFFF00"/>
                </a:solidFill>
              </a:rPr>
              <a:t> 對應到 </a:t>
            </a:r>
            <a:r>
              <a:rPr lang="en-US" altLang="zh-TW" dirty="0">
                <a:solidFill>
                  <a:srgbClr val="FFFF00"/>
                </a:solidFill>
              </a:rPr>
              <a:t>C</a:t>
            </a:r>
          </a:p>
          <a:p>
            <a:r>
              <a:rPr lang="zh-TW" altLang="en-US" dirty="0">
                <a:solidFill>
                  <a:srgbClr val="FFFF00"/>
                </a:solidFill>
              </a:rPr>
              <a:t>                </a:t>
            </a:r>
            <a:r>
              <a:rPr lang="en-US" altLang="zh-TW" dirty="0">
                <a:solidFill>
                  <a:srgbClr val="FFFF00"/>
                </a:solidFill>
              </a:rPr>
              <a:t>(</a:t>
            </a:r>
            <a:r>
              <a:rPr lang="zh-TW" altLang="en-US" dirty="0">
                <a:solidFill>
                  <a:srgbClr val="FFFF00"/>
                </a:solidFill>
              </a:rPr>
              <a:t>解碼完畢</a:t>
            </a:r>
            <a:r>
              <a:rPr lang="en-US" altLang="zh-TW" dirty="0">
                <a:solidFill>
                  <a:srgbClr val="FFFF00"/>
                </a:solidFill>
              </a:rPr>
              <a:t>)</a:t>
            </a:r>
          </a:p>
          <a:p>
            <a:endParaRPr lang="en-US" altLang="zh-TW" dirty="0">
              <a:solidFill>
                <a:srgbClr val="FFFF00"/>
              </a:solidFill>
            </a:endParaRPr>
          </a:p>
          <a:p>
            <a:endParaRPr lang="en-US" altLang="zh-TW" dirty="0">
              <a:solidFill>
                <a:srgbClr val="FFFF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3D16C49-3E04-BB38-F122-EA168A447867}"/>
              </a:ext>
            </a:extLst>
          </p:cNvPr>
          <p:cNvSpPr txBox="1"/>
          <p:nvPr/>
        </p:nvSpPr>
        <p:spPr>
          <a:xfrm>
            <a:off x="7869677" y="26264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6</a:t>
            </a:r>
            <a:endParaRPr kumimoji="1" lang="zh-TW" altLang="en-US" sz="36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947FD9B-95C8-8761-2486-FD1BB7ECCFC2}"/>
              </a:ext>
            </a:extLst>
          </p:cNvPr>
          <p:cNvSpPr txBox="1"/>
          <p:nvPr/>
        </p:nvSpPr>
        <p:spPr>
          <a:xfrm>
            <a:off x="1794615" y="6085546"/>
            <a:ext cx="5835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範例僅用</a:t>
            </a:r>
            <a:r>
              <a:rPr lang="en-US" altLang="zh-TW" dirty="0"/>
              <a:t>6</a:t>
            </a:r>
            <a:r>
              <a:rPr lang="zh-TW" altLang="en-US" dirty="0"/>
              <a:t>個字母進行旋轉</a:t>
            </a:r>
            <a:endParaRPr lang="zh-TW" alt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太陽 11">
            <a:extLst>
              <a:ext uri="{FF2B5EF4-FFF2-40B4-BE49-F238E27FC236}">
                <a16:creationId xmlns:a16="http://schemas.microsoft.com/office/drawing/2014/main" id="{F03B54C2-5953-7782-4BC7-8EF498BC97BB}"/>
              </a:ext>
            </a:extLst>
          </p:cNvPr>
          <p:cNvSpPr/>
          <p:nvPr/>
        </p:nvSpPr>
        <p:spPr>
          <a:xfrm>
            <a:off x="1332661" y="6016898"/>
            <a:ext cx="506627" cy="506627"/>
          </a:xfrm>
          <a:prstGeom prst="su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35EF87A-E486-0D16-97E7-1AD33991CFE8}"/>
              </a:ext>
            </a:extLst>
          </p:cNvPr>
          <p:cNvSpPr txBox="1"/>
          <p:nvPr/>
        </p:nvSpPr>
        <p:spPr>
          <a:xfrm>
            <a:off x="1146339" y="1800338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B5CBA5E-6EE4-8583-B1B0-1EE351550009}"/>
              </a:ext>
            </a:extLst>
          </p:cNvPr>
          <p:cNvSpPr txBox="1"/>
          <p:nvPr/>
        </p:nvSpPr>
        <p:spPr>
          <a:xfrm>
            <a:off x="4773234" y="1774252"/>
            <a:ext cx="646331" cy="39703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kumimoji="1"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95C7208-C912-692A-6A5C-DF3A27715BD6}"/>
              </a:ext>
            </a:extLst>
          </p:cNvPr>
          <p:cNvSpPr/>
          <p:nvPr/>
        </p:nvSpPr>
        <p:spPr>
          <a:xfrm>
            <a:off x="5375495" y="2018826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BDAC854-7371-D32F-537F-D0F4B31656DE}"/>
              </a:ext>
            </a:extLst>
          </p:cNvPr>
          <p:cNvSpPr/>
          <p:nvPr/>
        </p:nvSpPr>
        <p:spPr>
          <a:xfrm>
            <a:off x="5375495" y="2564787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34C18639-A908-3FD3-D28F-7444205E0CB5}"/>
              </a:ext>
            </a:extLst>
          </p:cNvPr>
          <p:cNvSpPr/>
          <p:nvPr/>
        </p:nvSpPr>
        <p:spPr>
          <a:xfrm>
            <a:off x="5375495" y="3110748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C6DF9AC8-2915-485B-0C50-D8BCB44FBBD3}"/>
              </a:ext>
            </a:extLst>
          </p:cNvPr>
          <p:cNvSpPr/>
          <p:nvPr/>
        </p:nvSpPr>
        <p:spPr>
          <a:xfrm>
            <a:off x="5364583" y="3656709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6F0C1F2-8EC1-E623-41DD-71879150A697}"/>
              </a:ext>
            </a:extLst>
          </p:cNvPr>
          <p:cNvSpPr/>
          <p:nvPr/>
        </p:nvSpPr>
        <p:spPr>
          <a:xfrm>
            <a:off x="5353317" y="4202670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99E5674-4A4F-9194-48A7-0341FA72C576}"/>
              </a:ext>
            </a:extLst>
          </p:cNvPr>
          <p:cNvSpPr/>
          <p:nvPr/>
        </p:nvSpPr>
        <p:spPr>
          <a:xfrm>
            <a:off x="5354144" y="4748629"/>
            <a:ext cx="128788" cy="1287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2" name="肘形接點 31">
            <a:extLst>
              <a:ext uri="{FF2B5EF4-FFF2-40B4-BE49-F238E27FC236}">
                <a16:creationId xmlns:a16="http://schemas.microsoft.com/office/drawing/2014/main" id="{1F2AFF88-1E04-AAF5-34F4-7FB413915FF2}"/>
              </a:ext>
            </a:extLst>
          </p:cNvPr>
          <p:cNvCxnSpPr>
            <a:stCxn id="16" idx="6"/>
            <a:endCxn id="17" idx="6"/>
          </p:cNvCxnSpPr>
          <p:nvPr/>
        </p:nvCxnSpPr>
        <p:spPr>
          <a:xfrm>
            <a:off x="5504283" y="2083220"/>
            <a:ext cx="12700" cy="545961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37A46A5B-001F-7421-101D-BFCFB892937B}"/>
              </a:ext>
            </a:extLst>
          </p:cNvPr>
          <p:cNvCxnSpPr>
            <a:cxnSpLocks/>
            <a:stCxn id="18" idx="6"/>
            <a:endCxn id="28" idx="6"/>
          </p:cNvCxnSpPr>
          <p:nvPr/>
        </p:nvCxnSpPr>
        <p:spPr>
          <a:xfrm flipH="1">
            <a:off x="5482105" y="3175142"/>
            <a:ext cx="22178" cy="1091922"/>
          </a:xfrm>
          <a:prstGeom prst="bentConnector3">
            <a:avLst>
              <a:gd name="adj1" fmla="val -1030751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E7719B1F-9DEE-70A6-D0FC-CA98B0A6A32A}"/>
              </a:ext>
            </a:extLst>
          </p:cNvPr>
          <p:cNvCxnSpPr>
            <a:cxnSpLocks/>
            <a:stCxn id="20" idx="6"/>
            <a:endCxn id="29" idx="6"/>
          </p:cNvCxnSpPr>
          <p:nvPr/>
        </p:nvCxnSpPr>
        <p:spPr>
          <a:xfrm flipH="1">
            <a:off x="5482932" y="3721103"/>
            <a:ext cx="10439" cy="1091920"/>
          </a:xfrm>
          <a:prstGeom prst="bentConnector3">
            <a:avLst>
              <a:gd name="adj1" fmla="val -4951854"/>
            </a:avLst>
          </a:prstGeom>
          <a:ln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BDE60E4-8A1E-FE49-5ED1-5B05B2BCA227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4352365" y="2121528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9042AF27-70EC-0354-CD56-75CA70411092}"/>
              </a:ext>
            </a:extLst>
          </p:cNvPr>
          <p:cNvCxnSpPr>
            <a:cxnSpLocks/>
          </p:cNvCxnSpPr>
          <p:nvPr/>
        </p:nvCxnSpPr>
        <p:spPr>
          <a:xfrm>
            <a:off x="4352365" y="2667489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19656FED-3F1B-D915-CFAF-BFA045FAA84D}"/>
              </a:ext>
            </a:extLst>
          </p:cNvPr>
          <p:cNvCxnSpPr>
            <a:cxnSpLocks/>
          </p:cNvCxnSpPr>
          <p:nvPr/>
        </p:nvCxnSpPr>
        <p:spPr>
          <a:xfrm>
            <a:off x="4352365" y="3239536"/>
            <a:ext cx="441287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059CABA9-C298-7B96-D319-EF95BBB84BC9}"/>
              </a:ext>
            </a:extLst>
          </p:cNvPr>
          <p:cNvCxnSpPr>
            <a:cxnSpLocks/>
          </p:cNvCxnSpPr>
          <p:nvPr/>
        </p:nvCxnSpPr>
        <p:spPr>
          <a:xfrm>
            <a:off x="4352365" y="3772279"/>
            <a:ext cx="441287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49B98975-3E21-C1A2-D7F5-D86565B92A70}"/>
              </a:ext>
            </a:extLst>
          </p:cNvPr>
          <p:cNvCxnSpPr>
            <a:cxnSpLocks/>
          </p:cNvCxnSpPr>
          <p:nvPr/>
        </p:nvCxnSpPr>
        <p:spPr>
          <a:xfrm>
            <a:off x="4341453" y="4305372"/>
            <a:ext cx="441287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76BD72E5-5908-FA5D-CCC2-FC8082E9D462}"/>
              </a:ext>
            </a:extLst>
          </p:cNvPr>
          <p:cNvCxnSpPr>
            <a:cxnSpLocks/>
          </p:cNvCxnSpPr>
          <p:nvPr/>
        </p:nvCxnSpPr>
        <p:spPr>
          <a:xfrm>
            <a:off x="4330187" y="4851331"/>
            <a:ext cx="441287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6A0FB744-2A0A-A2E3-4A52-5042E7D7A193}"/>
              </a:ext>
            </a:extLst>
          </p:cNvPr>
          <p:cNvCxnSpPr>
            <a:cxnSpLocks/>
          </p:cNvCxnSpPr>
          <p:nvPr/>
        </p:nvCxnSpPr>
        <p:spPr>
          <a:xfrm>
            <a:off x="1876975" y="2157377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6FFEEF2-2215-8780-34EB-C39C1AAD8985}"/>
              </a:ext>
            </a:extLst>
          </p:cNvPr>
          <p:cNvCxnSpPr>
            <a:cxnSpLocks/>
          </p:cNvCxnSpPr>
          <p:nvPr/>
        </p:nvCxnSpPr>
        <p:spPr>
          <a:xfrm>
            <a:off x="1876975" y="2703338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4C74E0F0-C8B4-B0AD-E555-ECDD69EEFC16}"/>
              </a:ext>
            </a:extLst>
          </p:cNvPr>
          <p:cNvCxnSpPr>
            <a:cxnSpLocks/>
          </p:cNvCxnSpPr>
          <p:nvPr/>
        </p:nvCxnSpPr>
        <p:spPr>
          <a:xfrm>
            <a:off x="1876975" y="3275385"/>
            <a:ext cx="441287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712915AA-C68C-D77F-DE94-E70D6DB80EBC}"/>
              </a:ext>
            </a:extLst>
          </p:cNvPr>
          <p:cNvCxnSpPr>
            <a:cxnSpLocks/>
          </p:cNvCxnSpPr>
          <p:nvPr/>
        </p:nvCxnSpPr>
        <p:spPr>
          <a:xfrm>
            <a:off x="1876975" y="3808128"/>
            <a:ext cx="441287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80121844-3E7F-EFA2-29A0-125026B9CF88}"/>
              </a:ext>
            </a:extLst>
          </p:cNvPr>
          <p:cNvCxnSpPr>
            <a:cxnSpLocks/>
          </p:cNvCxnSpPr>
          <p:nvPr/>
        </p:nvCxnSpPr>
        <p:spPr>
          <a:xfrm>
            <a:off x="1866063" y="4341221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9AE80EC5-70E6-DF30-E7C0-4F86165CA4D7}"/>
              </a:ext>
            </a:extLst>
          </p:cNvPr>
          <p:cNvCxnSpPr>
            <a:cxnSpLocks/>
          </p:cNvCxnSpPr>
          <p:nvPr/>
        </p:nvCxnSpPr>
        <p:spPr>
          <a:xfrm>
            <a:off x="1854797" y="4887180"/>
            <a:ext cx="441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0A9A3E1D-B4D0-1C96-F081-543BCA00A74D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3040129" y="3797719"/>
            <a:ext cx="571025" cy="1053612"/>
          </a:xfrm>
          <a:prstGeom prst="line">
            <a:avLst/>
          </a:prstGeom>
          <a:ln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75C1EEA3-2864-6CBC-65D5-9297E404E1FF}"/>
              </a:ext>
            </a:extLst>
          </p:cNvPr>
          <p:cNvSpPr txBox="1"/>
          <p:nvPr/>
        </p:nvSpPr>
        <p:spPr>
          <a:xfrm>
            <a:off x="1678921" y="1212163"/>
            <a:ext cx="7269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輸入輸出關係 </a:t>
            </a:r>
            <a:r>
              <a:rPr lang="en-US" altLang="zh-TW" sz="2400" dirty="0"/>
              <a:t>– </a:t>
            </a:r>
            <a:r>
              <a:rPr lang="zh-TW" altLang="en-US" sz="2400" dirty="0"/>
              <a:t>隨著輸入又旋轉了</a:t>
            </a: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5E34A6D9-8D6A-4D5F-3EB5-A265000D08CC}"/>
              </a:ext>
            </a:extLst>
          </p:cNvPr>
          <p:cNvCxnSpPr>
            <a:cxnSpLocks/>
          </p:cNvCxnSpPr>
          <p:nvPr/>
        </p:nvCxnSpPr>
        <p:spPr>
          <a:xfrm flipH="1">
            <a:off x="3047265" y="2157377"/>
            <a:ext cx="574051" cy="2183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92DF3F4B-6EDE-DF95-1AE1-A115B544EEB1}"/>
              </a:ext>
            </a:extLst>
          </p:cNvPr>
          <p:cNvSpPr/>
          <p:nvPr/>
        </p:nvSpPr>
        <p:spPr>
          <a:xfrm>
            <a:off x="256519" y="3580338"/>
            <a:ext cx="772732" cy="47568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3B587B70-34AC-3DE7-1047-C50E5E063D87}"/>
              </a:ext>
            </a:extLst>
          </p:cNvPr>
          <p:cNvSpPr/>
          <p:nvPr/>
        </p:nvSpPr>
        <p:spPr>
          <a:xfrm flipH="1">
            <a:off x="201648" y="2975610"/>
            <a:ext cx="772732" cy="47568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9E30960-D365-BD03-FDDD-AC1AB740A9F2}"/>
              </a:ext>
            </a:extLst>
          </p:cNvPr>
          <p:cNvSpPr txBox="1"/>
          <p:nvPr/>
        </p:nvSpPr>
        <p:spPr>
          <a:xfrm>
            <a:off x="2826057" y="5129544"/>
            <a:ext cx="10245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u="sng" dirty="0">
                <a:solidFill>
                  <a:srgbClr val="FFFF00"/>
                </a:solidFill>
                <a:highlight>
                  <a:srgbClr val="000000"/>
                </a:highlight>
              </a:rPr>
              <a:t>[Rotor]</a:t>
            </a:r>
            <a:endParaRPr lang="zh-TW" altLang="en-US" sz="2000" dirty="0">
              <a:highlight>
                <a:srgbClr val="000000"/>
              </a:highlight>
            </a:endParaRP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E8052DF8-7973-B890-0A7E-EA50D0F00C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3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46"/>
    </mc:Choice>
    <mc:Fallback xmlns="">
      <p:transition spd="slow" advTm="17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9" x="6264275" y="1165225"/>
          <p14:tracePt t="540" x="6346825" y="1165225"/>
          <p14:tracePt t="1110" x="8839200" y="5402263"/>
          <p14:tracePt t="1117" x="8588375" y="5494338"/>
          <p14:tracePt t="1125" x="8321675" y="5578475"/>
          <p14:tracePt t="1133" x="8061325" y="5638800"/>
          <p14:tracePt t="1141" x="7832725" y="5676900"/>
          <p14:tracePt t="1149" x="7734300" y="5684838"/>
          <p14:tracePt t="1157" x="7543800" y="5692775"/>
          <p14:tracePt t="1166" x="7375525" y="5699125"/>
          <p14:tracePt t="1173" x="7331075" y="5699125"/>
          <p14:tracePt t="1182" x="7216775" y="5692775"/>
          <p14:tracePt t="1189" x="7124700" y="5676900"/>
          <p14:tracePt t="1199" x="7056438" y="5646738"/>
          <p14:tracePt t="1205" x="7032625" y="5638800"/>
          <p14:tracePt t="1216" x="6994525" y="5630863"/>
          <p14:tracePt t="1221" x="6956425" y="5616575"/>
          <p14:tracePt t="1232" x="6934200" y="5608638"/>
          <p14:tracePt t="1238" x="6911975" y="5600700"/>
          <p14:tracePt t="1248" x="6896100" y="5600700"/>
          <p14:tracePt t="1252" x="6880225" y="5600700"/>
          <p14:tracePt t="1264" x="6865938" y="5600700"/>
          <p14:tracePt t="1268" x="6842125" y="5600700"/>
          <p14:tracePt t="1281" x="6827838" y="5600700"/>
          <p14:tracePt t="1285" x="6811963" y="5616575"/>
          <p14:tracePt t="1299" x="6789738" y="5622925"/>
          <p14:tracePt t="1305" x="6773863" y="5630863"/>
          <p14:tracePt t="1315" x="6759575" y="5638800"/>
          <p14:tracePt t="1316" x="6743700" y="5646738"/>
          <p14:tracePt t="1323" x="6727825" y="5654675"/>
          <p14:tracePt t="1332" x="6721475" y="5654675"/>
          <p14:tracePt t="1348" x="6713538" y="5661025"/>
          <p14:tracePt t="1371" x="6727825" y="5661025"/>
          <p14:tracePt t="1381" x="6765925" y="5646738"/>
          <p14:tracePt t="1386" x="6819900" y="5622925"/>
          <p14:tracePt t="1397" x="6896100" y="5584825"/>
          <p14:tracePt t="1402" x="6988175" y="5554663"/>
          <p14:tracePt t="1410" x="7094538" y="5516563"/>
          <p14:tracePt t="1418" x="7140575" y="5494338"/>
          <p14:tracePt t="1426" x="7170738" y="5478463"/>
          <p14:tracePt t="1434" x="7223125" y="5456238"/>
          <p14:tracePt t="1442" x="7261225" y="5448300"/>
          <p14:tracePt t="1450" x="7285038" y="5440363"/>
          <p14:tracePt t="1457" x="7299325" y="5432425"/>
          <p14:tracePt t="1466" x="7315200" y="5432425"/>
          <p14:tracePt t="1473" x="7323138" y="5426075"/>
          <p14:tracePt t="1532" x="7323138" y="5440363"/>
          <p14:tracePt t="1537" x="7323138" y="5448300"/>
          <p14:tracePt t="1551" x="7323138" y="5464175"/>
          <p14:tracePt t="1555" x="7323138" y="5470525"/>
          <p14:tracePt t="1560" x="7323138" y="5478463"/>
          <p14:tracePt t="1568" x="7323138" y="5486400"/>
          <p14:tracePt t="1584" x="7323138" y="5494338"/>
          <p14:tracePt t="1649" x="7315200" y="5494338"/>
          <p14:tracePt t="1655" x="7307263" y="5486400"/>
          <p14:tracePt t="1666" x="7299325" y="5470525"/>
          <p14:tracePt t="1672" x="7292975" y="5456238"/>
          <p14:tracePt t="1682" x="7285038" y="5426075"/>
          <p14:tracePt t="1688" x="7261225" y="5364163"/>
          <p14:tracePt t="1699" x="7246938" y="5295900"/>
          <p14:tracePt t="1703" x="7239000" y="5227638"/>
          <p14:tracePt t="1711" x="7231063" y="5135563"/>
          <p14:tracePt t="1720" x="7223125" y="5045075"/>
          <p14:tracePt t="1727" x="7216775" y="4991100"/>
          <p14:tracePt t="1736" x="7208838" y="4906963"/>
          <p14:tracePt t="1743" x="7192963" y="4838700"/>
          <p14:tracePt t="1751" x="7170738" y="4784725"/>
          <p14:tracePt t="1759" x="7154863" y="4740275"/>
          <p14:tracePt t="1767" x="7124700" y="4702175"/>
          <p14:tracePt t="1775" x="7116763" y="4694238"/>
          <p14:tracePt t="1784" x="7102475" y="4664075"/>
          <p14:tracePt t="1791" x="7086600" y="4648200"/>
          <p14:tracePt t="1801" x="7078663" y="4632325"/>
          <p14:tracePt t="1807" x="7064375" y="4625975"/>
          <p14:tracePt t="1817" x="7056438" y="4618038"/>
          <p14:tracePt t="1824" x="7048500" y="4618038"/>
          <p14:tracePt t="1836" x="7048500" y="461010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E8267F-3B55-463F-4353-4AA1FD08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歸納一下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6ABA0A-91A6-5AC5-CD78-6598D2F45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靜態模式下，在設定好機器後，每一個輸入會穩定得到一個固定輸出。因此解碼只要將密文再輸入一次即可。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zh-TW" altLang="en-US" dirty="0"/>
              <a:t>動態模式下，在設定好機器</a:t>
            </a:r>
            <a:r>
              <a:rPr kumimoji="1" lang="zh-TW" altLang="en-US" u="sng" dirty="0"/>
              <a:t>並重設旋轉量後</a:t>
            </a:r>
            <a:r>
              <a:rPr kumimoji="1" lang="zh-TW" altLang="en-US" dirty="0"/>
              <a:t>，每一次輸入對應到的輸出都會變，但他的變動有規律。所以拿到密聞後，只要重新設定旋轉量，依序將密文輸入即可得到原始輸入。</a:t>
            </a:r>
            <a:r>
              <a:rPr kumimoji="1" lang="en-US" altLang="zh-TW" dirty="0">
                <a:solidFill>
                  <a:srgbClr val="FFFF00"/>
                </a:solidFill>
              </a:rPr>
              <a:t>(</a:t>
            </a:r>
            <a:r>
              <a:rPr kumimoji="1" lang="zh-TW" altLang="en-US" dirty="0">
                <a:solidFill>
                  <a:srgbClr val="FFFF00"/>
                </a:solidFill>
              </a:rPr>
              <a:t>作業重點</a:t>
            </a:r>
            <a:r>
              <a:rPr kumimoji="1" lang="en-US" altLang="zh-TW" dirty="0">
                <a:solidFill>
                  <a:srgbClr val="FFFF00"/>
                </a:solidFill>
              </a:rPr>
              <a:t>)</a:t>
            </a:r>
          </a:p>
          <a:p>
            <a:endParaRPr kumimoji="1" lang="en-US" altLang="zh-TW" dirty="0">
              <a:solidFill>
                <a:srgbClr val="FFFF00"/>
              </a:solidFill>
            </a:endParaRPr>
          </a:p>
          <a:p>
            <a:r>
              <a:rPr kumimoji="1" lang="zh-TW" altLang="en-US" dirty="0">
                <a:solidFill>
                  <a:srgbClr val="FFFF00"/>
                </a:solidFill>
              </a:rPr>
              <a:t>編碼內容大小寫視為同一個字母、空白字元編碼成空白字元但不觸發</a:t>
            </a:r>
            <a:r>
              <a:rPr kumimoji="1" lang="en-US" altLang="zh-TW" dirty="0">
                <a:solidFill>
                  <a:srgbClr val="FFFF00"/>
                </a:solidFill>
              </a:rPr>
              <a:t>Rotor</a:t>
            </a:r>
            <a:r>
              <a:rPr kumimoji="1" lang="zh-TW" altLang="en-US" dirty="0">
                <a:solidFill>
                  <a:srgbClr val="FFFF00"/>
                </a:solidFill>
              </a:rPr>
              <a:t>旋轉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1B4EF4B-8B0E-9252-EBE2-EE58BDD9EA4D}"/>
              </a:ext>
            </a:extLst>
          </p:cNvPr>
          <p:cNvSpPr txBox="1"/>
          <p:nvPr/>
        </p:nvSpPr>
        <p:spPr>
          <a:xfrm>
            <a:off x="7869677" y="262646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R</a:t>
            </a:r>
            <a:endParaRPr kumimoji="1" lang="zh-TW" altLang="en-US" sz="3600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1AAABA64-B0B3-AF1C-23CD-173260AE58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25"/>
    </mc:Choice>
    <mc:Fallback xmlns="">
      <p:transition spd="slow" advTm="103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068" x="7002463" y="4610100"/>
          <p14:tracePt t="41075" x="6950075" y="4648200"/>
          <p14:tracePt t="41084" x="6896100" y="4686300"/>
          <p14:tracePt t="41088" x="6827838" y="4754563"/>
          <p14:tracePt t="41103" x="6743700" y="4830763"/>
          <p14:tracePt t="41122" x="6569075" y="5029200"/>
          <p14:tracePt t="41123" x="6461125" y="5143500"/>
          <p14:tracePt t="41127" x="6270625" y="5349875"/>
          <p14:tracePt t="41135" x="6057900" y="5546725"/>
          <p14:tracePt t="41140" x="5845175" y="5730875"/>
          <p14:tracePt t="41151" x="5753100" y="5791200"/>
          <p14:tracePt t="41158" x="5570538" y="5921375"/>
          <p14:tracePt t="41168" x="5241925" y="6103938"/>
          <p14:tracePt t="41173" x="5045075" y="6180138"/>
          <p14:tracePt t="41185" x="4846638" y="6240463"/>
          <p14:tracePt t="41188" x="4632325" y="6286500"/>
          <p14:tracePt t="41201" x="4541838" y="6302375"/>
          <p14:tracePt t="41205" x="4351338" y="6340475"/>
          <p14:tracePt t="41217" x="4183063" y="6370638"/>
          <p14:tracePt t="41221" x="4030663" y="6384925"/>
          <p14:tracePt t="41234" x="3902075" y="6392863"/>
          <p14:tracePt t="41238" x="3856038" y="6400800"/>
          <p14:tracePt t="41251" x="3756025" y="6400800"/>
          <p14:tracePt t="41252" x="3673475" y="6400800"/>
          <p14:tracePt t="41260" x="3603625" y="6400800"/>
          <p14:tracePt t="41268" x="3535363" y="6384925"/>
          <p14:tracePt t="41275" x="3482975" y="6362700"/>
          <p14:tracePt t="41285" x="3429000" y="6332538"/>
          <p14:tracePt t="41291" x="3375025" y="6302375"/>
          <p14:tracePt t="41301" x="3330575" y="6270625"/>
          <p14:tracePt t="41307" x="3276600" y="6240463"/>
          <p14:tracePt t="41318" x="3230563" y="6218238"/>
          <p14:tracePt t="41323" x="3192463" y="6194425"/>
          <p14:tracePt t="41334" x="3132138" y="6172200"/>
          <p14:tracePt t="41338" x="3086100" y="6156325"/>
          <p14:tracePt t="41350" x="3001963" y="6134100"/>
          <p14:tracePt t="41354" x="2925763" y="6126163"/>
          <p14:tracePt t="41367" x="2849563" y="6118225"/>
          <p14:tracePt t="41370" x="2773363" y="6111875"/>
          <p14:tracePt t="41384" x="2689225" y="6111875"/>
          <p14:tracePt t="41387" x="2598738" y="6096000"/>
          <p14:tracePt t="41400" x="2514600" y="6080125"/>
          <p14:tracePt t="41403" x="2430463" y="6057900"/>
          <p14:tracePt t="41421" x="2324100" y="6011863"/>
          <p14:tracePt t="41426" x="2263775" y="5981700"/>
          <p14:tracePt t="41435" x="2209800" y="5927725"/>
          <p14:tracePt t="41441" x="2163763" y="5883275"/>
          <p14:tracePt t="41452" x="2125663" y="5829300"/>
          <p14:tracePt t="41458" x="2095500" y="5768975"/>
          <p14:tracePt t="41470" x="2049463" y="5661025"/>
          <p14:tracePt t="41475" x="2041525" y="5584825"/>
          <p14:tracePt t="41484" x="2041525" y="5494338"/>
          <p14:tracePt t="41489" x="2041525" y="5410200"/>
          <p14:tracePt t="41503" x="2041525" y="5372100"/>
          <p14:tracePt t="41506" x="2057400" y="5303838"/>
          <p14:tracePt t="41518" x="2087563" y="5235575"/>
          <p14:tracePt t="41521" x="2111375" y="5181600"/>
          <p14:tracePt t="41534" x="2149475" y="5121275"/>
          <p14:tracePt t="41537" x="2217738" y="5037138"/>
          <p14:tracePt t="41551" x="2270125" y="4991100"/>
          <p14:tracePt t="41553" x="2332038" y="4945063"/>
          <p14:tracePt t="41568" x="2392363" y="4906963"/>
          <p14:tracePt t="41568" x="2468563" y="4868863"/>
          <p14:tracePt t="41576" x="2544763" y="4830763"/>
          <p14:tracePt t="41584" x="2628900" y="4800600"/>
          <p14:tracePt t="41591" x="2727325" y="4762500"/>
          <p14:tracePt t="41601" x="2819400" y="4740275"/>
          <p14:tracePt t="41607" x="3017838" y="4702175"/>
          <p14:tracePt t="41618" x="3086100" y="4694238"/>
          <p14:tracePt t="41623" x="3230563" y="4686300"/>
          <p14:tracePt t="41635" x="3382963" y="4686300"/>
          <p14:tracePt t="41639" x="3521075" y="4686300"/>
          <p14:tracePt t="41650" x="3649663" y="4686300"/>
          <p14:tracePt t="41655" x="3771900" y="4716463"/>
          <p14:tracePt t="41667" x="3886200" y="4746625"/>
          <p14:tracePt t="41670" x="3924300" y="4770438"/>
          <p14:tracePt t="41684" x="4008438" y="4816475"/>
          <p14:tracePt t="41686" x="4130675" y="4884738"/>
          <p14:tracePt t="41700" x="4168775" y="4906963"/>
          <p14:tracePt t="41703" x="4275138" y="4991100"/>
          <p14:tracePt t="41718" x="4327525" y="5037138"/>
          <p14:tracePt t="41718" x="4389438" y="5097463"/>
          <p14:tracePt t="41726" x="4449763" y="5165725"/>
          <p14:tracePt t="41734" x="4473575" y="5197475"/>
          <p14:tracePt t="41742" x="4518025" y="5257800"/>
          <p14:tracePt t="41751" x="4564063" y="5326063"/>
          <p14:tracePt t="41757" x="4587875" y="5387975"/>
          <p14:tracePt t="41768" x="4610100" y="5432425"/>
          <p14:tracePt t="41773" x="4618038" y="5456238"/>
          <p14:tracePt t="41784" x="4625975" y="5494338"/>
          <p14:tracePt t="41789" x="4632325" y="5516563"/>
          <p14:tracePt t="41800" x="4632325" y="5562600"/>
          <p14:tracePt t="41805" x="4632325" y="5578475"/>
          <p14:tracePt t="41817" x="4625975" y="5592763"/>
          <p14:tracePt t="41821" x="4602163" y="5608638"/>
          <p14:tracePt t="41834" x="4572000" y="5616575"/>
          <p14:tracePt t="41837" x="4525963" y="5638800"/>
          <p14:tracePt t="41850" x="4449763" y="5668963"/>
          <p14:tracePt t="41854" x="4381500" y="5684838"/>
          <p14:tracePt t="41867" x="4305300" y="5699125"/>
          <p14:tracePt t="41870" x="4213225" y="5715000"/>
          <p14:tracePt t="41884" x="4122738" y="5730875"/>
          <p14:tracePt t="41885" x="4022725" y="5737225"/>
          <p14:tracePt t="41892" x="3916363" y="5745163"/>
          <p14:tracePt t="41901" x="3802063" y="5753100"/>
          <p14:tracePt t="41908" x="3679825" y="5753100"/>
          <p14:tracePt t="41918" x="3565525" y="5753100"/>
          <p14:tracePt t="41923" x="3436938" y="5753100"/>
          <p14:tracePt t="41934" x="3314700" y="5722938"/>
          <p14:tracePt t="41939" x="3192463" y="5699125"/>
          <p14:tracePt t="41951" x="3070225" y="5676900"/>
          <p14:tracePt t="41955" x="2971800" y="5646738"/>
          <p14:tracePt t="41967" x="2925763" y="5638800"/>
          <p14:tracePt t="41971" x="2841625" y="5608638"/>
          <p14:tracePt t="41984" x="2773363" y="5578475"/>
          <p14:tracePt t="41987" x="2713038" y="5540375"/>
          <p14:tracePt t="42001" x="2651125" y="5502275"/>
          <p14:tracePt t="42004" x="2613025" y="5464175"/>
          <p14:tracePt t="42017" x="2582863" y="5426075"/>
          <p14:tracePt t="42020" x="2552700" y="5372100"/>
          <p14:tracePt t="42034" x="2536825" y="5334000"/>
          <p14:tracePt t="42034" x="2536825" y="5311775"/>
          <p14:tracePt t="42042" x="2530475" y="5273675"/>
          <p14:tracePt t="42051" x="2530475" y="5241925"/>
          <p14:tracePt t="42058" x="2530475" y="5219700"/>
          <p14:tracePt t="42068" x="2530475" y="5189538"/>
          <p14:tracePt t="42073" x="2530475" y="5173663"/>
          <p14:tracePt t="42084" x="2552700" y="5159375"/>
          <p14:tracePt t="42089" x="2568575" y="5151438"/>
          <p14:tracePt t="42100" x="2590800" y="5135563"/>
          <p14:tracePt t="42105" x="2620963" y="5121275"/>
          <p14:tracePt t="42117" x="2667000" y="5105400"/>
          <p14:tracePt t="42121" x="2713038" y="5083175"/>
          <p14:tracePt t="42134" x="2789238" y="5051425"/>
          <p14:tracePt t="42137" x="2849563" y="5021263"/>
          <p14:tracePt t="42150" x="2917825" y="4991100"/>
          <p14:tracePt t="42154" x="2994025" y="4960938"/>
          <p14:tracePt t="42168" x="3070225" y="4937125"/>
          <p14:tracePt t="42170" x="3162300" y="4906963"/>
          <p14:tracePt t="42185" x="3254375" y="4892675"/>
          <p14:tracePt t="42186" x="3352800" y="4884738"/>
          <p14:tracePt t="42192" x="3467100" y="4884738"/>
          <p14:tracePt t="42201" x="3565525" y="4884738"/>
          <p14:tracePt t="42208" x="3665538" y="4884738"/>
          <p14:tracePt t="42218" x="3771900" y="4884738"/>
          <p14:tracePt t="42226" x="3863975" y="4899025"/>
          <p14:tracePt t="42234" x="3954463" y="4922838"/>
          <p14:tracePt t="42240" x="3992563" y="4937125"/>
          <p14:tracePt t="42251" x="4060825" y="4968875"/>
          <p14:tracePt t="42256" x="4137025" y="4999038"/>
          <p14:tracePt t="42268" x="4191000" y="5021263"/>
          <p14:tracePt t="42272" x="4244975" y="5059363"/>
          <p14:tracePt t="42284" x="4289425" y="5089525"/>
          <p14:tracePt t="42288" x="4327525" y="5127625"/>
          <p14:tracePt t="42301" x="4365625" y="5173663"/>
          <p14:tracePt t="42304" x="4427538" y="5249863"/>
          <p14:tracePt t="42317" x="4441825" y="5280025"/>
          <p14:tracePt t="42320" x="4473575" y="5334000"/>
          <p14:tracePt t="42334" x="4495800" y="5387975"/>
          <p14:tracePt t="42337" x="4511675" y="5440363"/>
          <p14:tracePt t="42351" x="4525963" y="5478463"/>
          <p14:tracePt t="42351" x="4525963" y="5524500"/>
          <p14:tracePt t="42358" x="4533900" y="5554663"/>
          <p14:tracePt t="42368" x="4533900" y="5584825"/>
          <p14:tracePt t="42374" x="4525963" y="5608638"/>
          <p14:tracePt t="42384" x="4487863" y="5646738"/>
          <p14:tracePt t="42390" x="4435475" y="5668963"/>
          <p14:tracePt t="42401" x="4403725" y="5684838"/>
          <p14:tracePt t="42406" x="4297363" y="5722938"/>
          <p14:tracePt t="42417" x="4221163" y="5745163"/>
          <p14:tracePt t="42422" x="4114800" y="5768975"/>
          <p14:tracePt t="42434" x="4008438" y="5783263"/>
          <p14:tracePt t="42438" x="3886200" y="5791200"/>
          <p14:tracePt t="42450" x="3756025" y="5807075"/>
          <p14:tracePt t="42456" x="3627438" y="5813425"/>
          <p14:tracePt t="42467" x="3497263" y="5813425"/>
          <p14:tracePt t="42474" x="3375025" y="5813425"/>
          <p14:tracePt t="42485" x="3246438" y="5813425"/>
          <p14:tracePt t="42486" x="3132138" y="5799138"/>
          <p14:tracePt t="42496" x="3094038" y="5775325"/>
          <p14:tracePt t="42505" x="3009900" y="5745163"/>
          <p14:tracePt t="42509" x="2949575" y="5707063"/>
          <p14:tracePt t="42519" x="2887663" y="5676900"/>
          <p14:tracePt t="42524" x="2873375" y="5661025"/>
          <p14:tracePt t="42534" x="2849563" y="5638800"/>
          <p14:tracePt t="42540" x="2827338" y="5616575"/>
          <p14:tracePt t="42551" x="2819400" y="5592763"/>
          <p14:tracePt t="42556" x="2811463" y="5578475"/>
          <p14:tracePt t="42567" x="2811463" y="556260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FEAD193-2915-E49A-FA07-6C8C119D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 </a:t>
            </a:r>
            <a:r>
              <a:rPr lang="en-US" altLang="zh-TW" dirty="0" err="1"/>
              <a:t>mCipher</a:t>
            </a:r>
            <a:br>
              <a:rPr lang="en-US" altLang="zh-TW" dirty="0"/>
            </a:br>
            <a:r>
              <a:rPr lang="zh-TW" altLang="en-US" dirty="0"/>
              <a:t>主要函式參考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5F5EB64-EDBB-702C-AADC-EB88F113C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2052925"/>
            <a:ext cx="8316300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mCipher</a:t>
            </a:r>
            <a:r>
              <a:rPr lang="en-US" altLang="zh-TW" dirty="0"/>
              <a:t>(); </a:t>
            </a:r>
            <a:r>
              <a:rPr lang="en-US" altLang="zh-TW" dirty="0">
                <a:solidFill>
                  <a:srgbClr val="FFFF00"/>
                </a:solidFill>
              </a:rPr>
              <a:t>//</a:t>
            </a:r>
            <a:r>
              <a:rPr lang="zh-TW" altLang="en-US" dirty="0">
                <a:solidFill>
                  <a:srgbClr val="FFFF00"/>
                </a:solidFill>
              </a:rPr>
              <a:t>建構空編碼器</a:t>
            </a:r>
            <a:endParaRPr lang="en-US" altLang="zh-TW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>~ </a:t>
            </a:r>
            <a:r>
              <a:rPr lang="en-US" altLang="zh-TW" dirty="0" err="1"/>
              <a:t>mCipher</a:t>
            </a:r>
            <a:r>
              <a:rPr lang="en-US" altLang="zh-TW" dirty="0"/>
              <a:t>();</a:t>
            </a:r>
          </a:p>
          <a:p>
            <a:pPr marL="0" indent="0">
              <a:buNone/>
            </a:pPr>
            <a:r>
              <a:rPr lang="en-US" altLang="zh-TW" dirty="0"/>
              <a:t>void </a:t>
            </a:r>
            <a:r>
              <a:rPr lang="en-US" altLang="zh-TW" dirty="0" err="1"/>
              <a:t>setMapper</a:t>
            </a:r>
            <a:r>
              <a:rPr lang="en-US" altLang="zh-TW" dirty="0"/>
              <a:t>(mString name, mString map);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FF00"/>
                </a:solidFill>
              </a:rPr>
              <a:t>//</a:t>
            </a:r>
            <a:r>
              <a:rPr lang="zh-TW" altLang="en-US" dirty="0">
                <a:solidFill>
                  <a:srgbClr val="FFFF00"/>
                </a:solidFill>
              </a:rPr>
              <a:t>設定</a:t>
            </a:r>
            <a:r>
              <a:rPr lang="en-US" altLang="zh-TW" dirty="0">
                <a:solidFill>
                  <a:srgbClr val="FFFF00"/>
                </a:solidFill>
              </a:rPr>
              <a:t>mapper</a:t>
            </a:r>
          </a:p>
          <a:p>
            <a:pPr marL="0" indent="0">
              <a:buNone/>
            </a:pPr>
            <a:r>
              <a:rPr lang="en-US" altLang="zh-TW" dirty="0"/>
              <a:t>void reset(); </a:t>
            </a:r>
            <a:r>
              <a:rPr lang="en-US" altLang="zh-TW" dirty="0">
                <a:solidFill>
                  <a:srgbClr val="FFFF00"/>
                </a:solidFill>
              </a:rPr>
              <a:t>//</a:t>
            </a:r>
            <a:r>
              <a:rPr lang="zh-TW" altLang="en-US" dirty="0">
                <a:solidFill>
                  <a:srgbClr val="FFFF00"/>
                </a:solidFill>
              </a:rPr>
              <a:t>重設轉子狀態</a:t>
            </a:r>
            <a:r>
              <a:rPr lang="en-US" altLang="zh-TW" dirty="0">
                <a:solidFill>
                  <a:srgbClr val="FFFF00"/>
                </a:solidFill>
              </a:rPr>
              <a:t>(</a:t>
            </a:r>
            <a:r>
              <a:rPr lang="zh-TW" altLang="en-US" dirty="0">
                <a:solidFill>
                  <a:srgbClr val="FFFF00"/>
                </a:solidFill>
              </a:rPr>
              <a:t>僅動態模式有用</a:t>
            </a:r>
            <a:r>
              <a:rPr lang="en-US" altLang="zh-TW" dirty="0">
                <a:solidFill>
                  <a:srgbClr val="FFFF00"/>
                </a:solidFill>
              </a:rPr>
              <a:t>)</a:t>
            </a:r>
            <a:r>
              <a:rPr lang="zh-TW" altLang="en-US" dirty="0">
                <a:solidFill>
                  <a:srgbClr val="FFFF00"/>
                </a:solidFill>
              </a:rPr>
              <a:t>、清空歷史資料</a:t>
            </a:r>
            <a:endParaRPr lang="en-US" altLang="zh-TW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>char encode(const char input); </a:t>
            </a:r>
            <a:r>
              <a:rPr lang="en-US" altLang="zh-TW" dirty="0">
                <a:solidFill>
                  <a:srgbClr val="FFFF00"/>
                </a:solidFill>
              </a:rPr>
              <a:t>//</a:t>
            </a:r>
            <a:r>
              <a:rPr lang="zh-TW" altLang="en-US" dirty="0">
                <a:solidFill>
                  <a:srgbClr val="FFFF00"/>
                </a:solidFill>
              </a:rPr>
              <a:t>編碼一個字元</a:t>
            </a:r>
            <a:endParaRPr lang="en-US" altLang="zh-TW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>mString encode(const mString&amp; input); </a:t>
            </a:r>
            <a:r>
              <a:rPr lang="en-US" altLang="zh-TW" dirty="0">
                <a:solidFill>
                  <a:srgbClr val="FFFF00"/>
                </a:solidFill>
              </a:rPr>
              <a:t>//</a:t>
            </a:r>
            <a:r>
              <a:rPr lang="zh-TW" altLang="en-US" dirty="0">
                <a:solidFill>
                  <a:srgbClr val="FFFF00"/>
                </a:solidFill>
              </a:rPr>
              <a:t>編碼一句話</a:t>
            </a:r>
            <a:endParaRPr lang="en-US" altLang="zh-TW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>mString history(); </a:t>
            </a:r>
            <a:r>
              <a:rPr lang="en-US" altLang="zh-TW" dirty="0">
                <a:solidFill>
                  <a:srgbClr val="FFFF00"/>
                </a:solidFill>
              </a:rPr>
              <a:t>//</a:t>
            </a:r>
            <a:r>
              <a:rPr lang="zh-TW" altLang="en-US" dirty="0">
                <a:solidFill>
                  <a:srgbClr val="FFFF00"/>
                </a:solidFill>
              </a:rPr>
              <a:t>回傳歷史資料</a:t>
            </a:r>
            <a:r>
              <a:rPr lang="en-US" altLang="zh-TW" dirty="0">
                <a:solidFill>
                  <a:srgbClr val="FFFF00"/>
                </a:solidFill>
              </a:rPr>
              <a:t>(</a:t>
            </a:r>
            <a:r>
              <a:rPr lang="zh-TW" altLang="en-US" dirty="0">
                <a:solidFill>
                  <a:srgbClr val="FFFF00"/>
                </a:solidFill>
              </a:rPr>
              <a:t>已編碼內容</a:t>
            </a:r>
            <a:r>
              <a:rPr lang="en-US" altLang="zh-TW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Void </a:t>
            </a:r>
            <a:r>
              <a:rPr lang="en-US" altLang="zh-TW" dirty="0" err="1"/>
              <a:t>setMode</a:t>
            </a:r>
            <a:r>
              <a:rPr lang="en-US" altLang="zh-TW" dirty="0"/>
              <a:t>(int); //</a:t>
            </a:r>
            <a:r>
              <a:rPr lang="zh-TW" altLang="en-US" dirty="0"/>
              <a:t>設定編碼器模式 </a:t>
            </a:r>
            <a:r>
              <a:rPr lang="en-US" altLang="zh-TW" dirty="0"/>
              <a:t>(0:static, 1:dynamic)</a:t>
            </a:r>
          </a:p>
          <a:p>
            <a:pPr marL="0" indent="0">
              <a:buNone/>
            </a:pPr>
            <a:r>
              <a:rPr lang="en-US" altLang="zh-TW" dirty="0"/>
              <a:t>… </a:t>
            </a:r>
            <a:r>
              <a:rPr lang="en-US" altLang="zh-TW" dirty="0">
                <a:solidFill>
                  <a:srgbClr val="FFFF00"/>
                </a:solidFill>
              </a:rPr>
              <a:t>//</a:t>
            </a:r>
            <a:r>
              <a:rPr lang="zh-TW" altLang="en-US" dirty="0">
                <a:solidFill>
                  <a:srgbClr val="FFFF00"/>
                </a:solidFill>
              </a:rPr>
              <a:t>可任意加上其他函式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64009B2-0771-3582-23E6-3697B05D252C}"/>
              </a:ext>
            </a:extLst>
          </p:cNvPr>
          <p:cNvSpPr txBox="1"/>
          <p:nvPr/>
        </p:nvSpPr>
        <p:spPr>
          <a:xfrm>
            <a:off x="7869677" y="26264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1</a:t>
            </a:r>
            <a:endParaRPr kumimoji="1" lang="zh-TW" altLang="en-US" sz="3600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2D98619B-4070-DC04-8B3F-0DF2FDF5D4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2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81"/>
    </mc:Choice>
    <mc:Fallback xmlns="">
      <p:transition spd="slow" advTm="36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96" x="2751138" y="5570538"/>
          <p14:tracePt t="5502" x="2644775" y="5608638"/>
          <p14:tracePt t="5512" x="2530475" y="5616575"/>
          <p14:tracePt t="5516" x="2416175" y="5622925"/>
          <p14:tracePt t="5529" x="2286000" y="5622925"/>
          <p14:tracePt t="5533" x="2149475" y="5622925"/>
          <p14:tracePt t="5546" x="2019300" y="5622925"/>
          <p14:tracePt t="5547" x="1889125" y="5600700"/>
          <p14:tracePt t="5556" x="1646238" y="5554663"/>
          <p14:tracePt t="5572" x="1303338" y="5478463"/>
          <p14:tracePt t="5581" x="930275" y="5410200"/>
          <p14:tracePt t="5586" x="723900" y="5387975"/>
          <p14:tracePt t="5596" x="647700" y="5387975"/>
          <p14:tracePt t="5602" x="479425" y="5387975"/>
          <p14:tracePt t="5613" x="327025" y="5387975"/>
          <p14:tracePt t="5618" x="182563" y="5387975"/>
          <p14:tracePt t="5629" x="130175" y="5402263"/>
          <p14:tracePt t="5635" x="53975" y="5426075"/>
          <p14:tracePt t="5642" x="30163" y="5432425"/>
          <p14:tracePt t="5832" x="106363" y="4884738"/>
          <p14:tracePt t="5839" x="212725" y="4708525"/>
          <p14:tracePt t="5847" x="434975" y="4389438"/>
          <p14:tracePt t="5855" x="701675" y="4046538"/>
          <p14:tracePt t="5863" x="982663" y="3703638"/>
          <p14:tracePt t="5872" x="1120775" y="3565525"/>
          <p14:tracePt t="5887" x="1371600" y="3306763"/>
          <p14:tracePt t="5887" x="1608138" y="3108325"/>
          <p14:tracePt t="5896" x="1698625" y="3040063"/>
          <p14:tracePt t="5903" x="1760538" y="3009900"/>
          <p14:tracePt t="5913" x="1889125" y="2941638"/>
          <p14:tracePt t="6078" x="1889125" y="2949575"/>
          <p14:tracePt t="6084" x="1905000" y="2987675"/>
          <p14:tracePt t="6095" x="1912938" y="3025775"/>
          <p14:tracePt t="6100" x="1927225" y="3078163"/>
          <p14:tracePt t="6108" x="1943100" y="3140075"/>
          <p14:tracePt t="6116" x="1958975" y="3200400"/>
          <p14:tracePt t="6124" x="1981200" y="3254375"/>
          <p14:tracePt t="6132" x="2011363" y="3368675"/>
          <p14:tracePt t="6140" x="2027238" y="3413125"/>
          <p14:tracePt t="6148" x="2057400" y="3505200"/>
          <p14:tracePt t="6155" x="2079625" y="3565525"/>
          <p14:tracePt t="6164" x="2079625" y="3589338"/>
          <p14:tracePt t="6172" x="2095500" y="3635375"/>
          <p14:tracePt t="6179" x="2103438" y="3657600"/>
          <p14:tracePt t="6188" x="2103438" y="3679825"/>
          <p14:tracePt t="6196" x="2111375" y="3687763"/>
          <p14:tracePt t="6203" x="2111375" y="3695700"/>
          <p14:tracePt t="6229" x="2103438" y="3703638"/>
          <p14:tracePt t="6234" x="2095500" y="3703638"/>
          <p14:tracePt t="6245" x="2087563" y="3703638"/>
          <p14:tracePt t="6250" x="2079625" y="3703638"/>
          <p14:tracePt t="6266" x="2073275" y="3703638"/>
          <p14:tracePt t="6274" x="2065338" y="3703638"/>
          <p14:tracePt t="6283" x="2057400" y="3703638"/>
          <p14:tracePt t="6298" x="2049463" y="3703638"/>
          <p14:tracePt t="6330" x="2041525" y="3703638"/>
          <p14:tracePt t="6346" x="2035175" y="3703638"/>
          <p14:tracePt t="6401" x="2027238" y="3703638"/>
          <p14:tracePt t="6425" x="2027238" y="3695700"/>
          <p14:tracePt t="6432" x="2027238" y="3679825"/>
          <p14:tracePt t="6440" x="2027238" y="3665538"/>
          <p14:tracePt t="6448" x="2027238" y="3641725"/>
          <p14:tracePt t="6456" x="2027238" y="3611563"/>
          <p14:tracePt t="6465" x="2027238" y="3573463"/>
          <p14:tracePt t="6472" x="2027238" y="3527425"/>
          <p14:tracePt t="6480" x="2035175" y="3475038"/>
          <p14:tracePt t="6488" x="2041525" y="3421063"/>
          <p14:tracePt t="6496" x="2041525" y="3368675"/>
          <p14:tracePt t="6504" x="2049463" y="3330575"/>
          <p14:tracePt t="6513" x="2049463" y="3284538"/>
          <p14:tracePt t="6519" x="2049463" y="3268663"/>
          <p14:tracePt t="6529" x="2057400" y="3238500"/>
          <p14:tracePt t="6535" x="2057400" y="3208338"/>
          <p14:tracePt t="6547" x="2057400" y="3184525"/>
          <p14:tracePt t="6551" x="2057400" y="3162300"/>
          <p14:tracePt t="6563" x="2065338" y="3140075"/>
          <p14:tracePt t="6568" x="2073275" y="3124200"/>
          <p14:tracePt t="6579" x="2079625" y="3094038"/>
          <p14:tracePt t="6583" x="2095500" y="3078163"/>
          <p14:tracePt t="6599" x="2103438" y="3063875"/>
          <p14:tracePt t="6609" x="2141538" y="3025775"/>
          <p14:tracePt t="6616" x="2171700" y="3009900"/>
          <p14:tracePt t="6622" x="2193925" y="3001963"/>
          <p14:tracePt t="6630" x="2217738" y="2987675"/>
          <p14:tracePt t="6638" x="2247900" y="2987675"/>
          <p14:tracePt t="6646" x="2278063" y="2987675"/>
          <p14:tracePt t="6654" x="2308225" y="2987675"/>
          <p14:tracePt t="6663" x="2332038" y="2987675"/>
          <p14:tracePt t="6670" x="2354263" y="2987675"/>
          <p14:tracePt t="6679" x="2370138" y="2987675"/>
          <p14:tracePt t="6685" x="2384425" y="3001963"/>
          <p14:tracePt t="6696" x="2408238" y="3017838"/>
          <p14:tracePt t="6701" x="2422525" y="3025775"/>
          <p14:tracePt t="6712" x="2438400" y="3032125"/>
          <p14:tracePt t="6717" x="2446338" y="3040063"/>
          <p14:tracePt t="6729" x="2454275" y="3048000"/>
          <p14:tracePt t="6733" x="2454275" y="3055938"/>
          <p14:tracePt t="6749" x="2460625" y="3055938"/>
          <p14:tracePt t="6757" x="2460625" y="3063875"/>
          <p14:tracePt t="6765" x="2468563" y="3063875"/>
          <p14:tracePt t="7120" x="2468563" y="3078163"/>
          <p14:tracePt t="7129" x="2460625" y="3086100"/>
          <p14:tracePt t="7136" x="2460625" y="3094038"/>
          <p14:tracePt t="7146" x="2460625" y="3101975"/>
          <p14:tracePt t="7152" x="2454275" y="3124200"/>
          <p14:tracePt t="7162" x="2446338" y="3140075"/>
          <p14:tracePt t="7168" x="2446338" y="3146425"/>
          <p14:tracePt t="7178" x="2446338" y="3162300"/>
          <p14:tracePt t="7184" x="2438400" y="3170238"/>
          <p14:tracePt t="7191" x="2438400" y="3184525"/>
          <p14:tracePt t="7200" x="2430463" y="3192463"/>
          <p14:tracePt t="7207" x="2430463" y="3208338"/>
          <p14:tracePt t="7215" x="2422525" y="3216275"/>
          <p14:tracePt t="7224" x="2416175" y="3222625"/>
          <p14:tracePt t="7231" x="2408238" y="3230563"/>
          <p14:tracePt t="7239" x="2408238" y="3238500"/>
          <p14:tracePt t="7247" x="2400300" y="3238500"/>
          <p14:tracePt t="7255" x="2392363" y="3246438"/>
          <p14:tracePt t="7271" x="2378075" y="3246438"/>
          <p14:tracePt t="7279" x="2362200" y="3246438"/>
          <p14:tracePt t="7286" x="2346325" y="3246438"/>
          <p14:tracePt t="7296" x="2324100" y="3246438"/>
          <p14:tracePt t="7302" x="2301875" y="3246438"/>
          <p14:tracePt t="7313" x="2270125" y="3238500"/>
          <p14:tracePt t="7318" x="2247900" y="3222625"/>
          <p14:tracePt t="7329" x="2217738" y="3208338"/>
          <p14:tracePt t="7334" x="2193925" y="3184525"/>
          <p14:tracePt t="7342" x="2187575" y="3178175"/>
          <p14:tracePt t="7350" x="2171700" y="3162300"/>
          <p14:tracePt t="7362" x="2155825" y="3146425"/>
          <p14:tracePt t="7366" x="2149475" y="3132138"/>
          <p14:tracePt t="7374" x="2141538" y="3116263"/>
          <p14:tracePt t="7381" x="2141538" y="3101975"/>
          <p14:tracePt t="7389" x="2141538" y="3094038"/>
          <p14:tracePt t="7397" x="2141538" y="3086100"/>
          <p14:tracePt t="7405" x="2163763" y="3070225"/>
          <p14:tracePt t="7413" x="2209800" y="3048000"/>
          <p14:tracePt t="7421" x="2263775" y="3032125"/>
          <p14:tracePt t="7429" x="2324100" y="3025775"/>
          <p14:tracePt t="7437" x="2400300" y="3009900"/>
          <p14:tracePt t="7446" x="2468563" y="3009900"/>
          <p14:tracePt t="7453" x="2552700" y="3001963"/>
          <p14:tracePt t="7463" x="2636838" y="3001963"/>
          <p14:tracePt t="7468" x="2674938" y="3001963"/>
          <p14:tracePt t="7479" x="2803525" y="2994025"/>
          <p14:tracePt t="7484" x="2887663" y="2994025"/>
          <p14:tracePt t="7495" x="2925763" y="2994025"/>
          <p14:tracePt t="7500" x="2994025" y="2987675"/>
          <p14:tracePt t="7512" x="3063875" y="2987675"/>
          <p14:tracePt t="7516" x="3108325" y="2979738"/>
          <p14:tracePt t="7529" x="3132138" y="2971800"/>
          <p14:tracePt t="7533" x="3170238" y="2963863"/>
          <p14:tracePt t="7546" x="3192463" y="2955925"/>
          <p14:tracePt t="7549" x="3208338" y="2949575"/>
          <p14:tracePt t="7564" x="3216275" y="2949575"/>
          <p14:tracePt t="7564" x="3222625" y="2941638"/>
          <p14:tracePt t="7571" x="3230563" y="2925763"/>
          <p14:tracePt t="7580" x="3230563" y="2917825"/>
          <p14:tracePt t="7587" x="3238500" y="2903538"/>
          <p14:tracePt t="7598" x="3238500" y="2879725"/>
          <p14:tracePt t="7603" x="3238500" y="2865438"/>
          <p14:tracePt t="7613" x="3238500" y="2841625"/>
          <p14:tracePt t="7619" x="3238500" y="2811463"/>
          <p14:tracePt t="7629" x="3238500" y="2797175"/>
          <p14:tracePt t="7635" x="3238500" y="2781300"/>
          <p14:tracePt t="7646" x="3238500" y="2743200"/>
          <p14:tracePt t="7651" x="3238500" y="2720975"/>
          <p14:tracePt t="7662" x="3230563" y="2697163"/>
          <p14:tracePt t="7666" x="3216275" y="2682875"/>
          <p14:tracePt t="7679" x="3184525" y="2667000"/>
          <p14:tracePt t="7682" x="3162300" y="2659063"/>
          <p14:tracePt t="7695" x="3124200" y="2659063"/>
          <p14:tracePt t="7698" x="3086100" y="2659063"/>
          <p14:tracePt t="7712" x="3048000" y="2659063"/>
          <p14:tracePt t="7715" x="3001963" y="2667000"/>
          <p14:tracePt t="7729" x="2949575" y="2689225"/>
          <p14:tracePt t="7729" x="2873375" y="2735263"/>
          <p14:tracePt t="7737" x="2841625" y="2759075"/>
          <p14:tracePt t="7746" x="2781300" y="2797175"/>
          <p14:tracePt t="7753" x="2735263" y="2835275"/>
          <p14:tracePt t="7763" x="2697163" y="2879725"/>
          <p14:tracePt t="7769" x="2659063" y="2925763"/>
          <p14:tracePt t="7779" x="2620963" y="3017838"/>
          <p14:tracePt t="7785" x="2598738" y="3070225"/>
          <p14:tracePt t="7796" x="2590800" y="3146425"/>
          <p14:tracePt t="7801" x="2582863" y="3222625"/>
          <p14:tracePt t="7812" x="2582863" y="3306763"/>
          <p14:tracePt t="7816" x="2582863" y="3344863"/>
          <p14:tracePt t="7829" x="2590800" y="3421063"/>
          <p14:tracePt t="7832" x="2613025" y="3489325"/>
          <p14:tracePt t="7846" x="2636838" y="3559175"/>
          <p14:tracePt t="7849" x="2667000" y="3627438"/>
          <p14:tracePt t="7862" x="2689225" y="3679825"/>
          <p14:tracePt t="7865" x="2720975" y="3733800"/>
          <p14:tracePt t="7879" x="2743200" y="3794125"/>
          <p14:tracePt t="7880" x="2773363" y="3848100"/>
          <p14:tracePt t="7888" x="2797175" y="3902075"/>
          <p14:tracePt t="7896" x="2811463" y="3954463"/>
          <p14:tracePt t="7903" x="2827338" y="3992563"/>
          <p14:tracePt t="7913" x="2841625" y="4038600"/>
          <p14:tracePt t="7919" x="2841625" y="4060825"/>
          <p14:tracePt t="7929" x="2849563" y="4084638"/>
          <p14:tracePt t="7935" x="2857500" y="4106863"/>
          <p14:tracePt t="7946" x="2857500" y="4122738"/>
          <p14:tracePt t="7951" x="2857500" y="4130675"/>
          <p14:tracePt t="7962" x="2865438" y="4137025"/>
          <p14:tracePt t="8140" x="2857500" y="4144963"/>
          <p14:tracePt t="8149" x="2841625" y="4152900"/>
          <p14:tracePt t="8156" x="2819400" y="4183063"/>
          <p14:tracePt t="8164" x="2797175" y="4213225"/>
          <p14:tracePt t="8172" x="2759075" y="4251325"/>
          <p14:tracePt t="8180" x="2705100" y="4313238"/>
          <p14:tracePt t="8188" x="2659063" y="4365625"/>
          <p14:tracePt t="8196" x="2636838" y="4389438"/>
          <p14:tracePt t="8204" x="2590800" y="4435475"/>
          <p14:tracePt t="8213" x="2552700" y="4479925"/>
          <p14:tracePt t="8220" x="2522538" y="4525963"/>
          <p14:tracePt t="8229" x="2484438" y="4564063"/>
          <p14:tracePt t="8235" x="2454275" y="4602163"/>
          <p14:tracePt t="8246" x="2438400" y="4618038"/>
          <p14:tracePt t="8251" x="2422525" y="4648200"/>
          <p14:tracePt t="8262" x="2400300" y="4664075"/>
          <p14:tracePt t="8267" x="2392363" y="4678363"/>
          <p14:tracePt t="8279" x="2384425" y="4694238"/>
          <p14:tracePt t="8283" x="2378075" y="4694238"/>
          <p14:tracePt t="8295" x="2378075" y="4702175"/>
          <p14:tracePt t="8299" x="2370138" y="4702175"/>
          <p14:tracePt t="8315" x="2362200" y="4702175"/>
          <p14:tracePt t="8329" x="2362200" y="4694238"/>
          <p14:tracePt t="8331" x="2362200" y="4686300"/>
          <p14:tracePt t="8346" x="2354263" y="4656138"/>
          <p14:tracePt t="8346" x="2354263" y="4640263"/>
          <p14:tracePt t="8354" x="2346325" y="4618038"/>
          <p14:tracePt t="8363" x="2346325" y="4587875"/>
          <p14:tracePt t="8370" x="2346325" y="4556125"/>
          <p14:tracePt t="8379" x="2346325" y="4533900"/>
          <p14:tracePt t="8386" x="2346325" y="4503738"/>
          <p14:tracePt t="8396" x="2346325" y="4487863"/>
          <p14:tracePt t="8402" x="2346325" y="4465638"/>
          <p14:tracePt t="8412" x="2346325" y="4457700"/>
          <p14:tracePt t="8419" x="2346325" y="4441825"/>
          <p14:tracePt t="8429" x="2346325" y="4435475"/>
          <p14:tracePt t="8465" x="2332038" y="4449763"/>
          <p14:tracePt t="8473" x="2316163" y="4473575"/>
          <p14:tracePt t="8481" x="2301875" y="4495800"/>
          <p14:tracePt t="8488" x="2286000" y="4518025"/>
          <p14:tracePt t="8497" x="2270125" y="4525963"/>
          <p14:tracePt t="8504" x="2255838" y="4549775"/>
          <p14:tracePt t="8512" x="2232025" y="4564063"/>
          <p14:tracePt t="8520" x="2217738" y="4572000"/>
          <p14:tracePt t="8529" x="2201863" y="4587875"/>
          <p14:tracePt t="8536" x="2179638" y="4594225"/>
          <p14:tracePt t="8546" x="2163763" y="4594225"/>
          <p14:tracePt t="8552" x="2133600" y="4602163"/>
          <p14:tracePt t="8562" x="2125663" y="4610100"/>
          <p14:tracePt t="8568" x="2111375" y="4610100"/>
          <p14:tracePt t="8575" x="2095500" y="4610100"/>
          <p14:tracePt t="8583" x="2079625" y="4618038"/>
          <p14:tracePt t="8591" x="2065338" y="4618038"/>
          <p14:tracePt t="8599" x="2057400" y="4618038"/>
          <p14:tracePt t="8607" x="2049463" y="4625975"/>
          <p14:tracePt t="8623" x="2041525" y="4625975"/>
          <p14:tracePt t="8631" x="2041525" y="4632325"/>
          <p14:tracePt t="8647" x="2041525" y="4640263"/>
          <p14:tracePt t="8654" x="2041525" y="4656138"/>
          <p14:tracePt t="8663" x="2041525" y="4670425"/>
          <p14:tracePt t="8670" x="2041525" y="4694238"/>
          <p14:tracePt t="8679" x="2041525" y="4732338"/>
          <p14:tracePt t="8687" x="2041525" y="4770438"/>
          <p14:tracePt t="8696" x="2041525" y="4816475"/>
          <p14:tracePt t="8702" x="2041525" y="4860925"/>
          <p14:tracePt t="8712" x="2041525" y="4914900"/>
          <p14:tracePt t="8718" x="2041525" y="4937125"/>
          <p14:tracePt t="8728" x="2049463" y="4968875"/>
          <p14:tracePt t="8734" x="2049463" y="4999038"/>
          <p14:tracePt t="8742" x="2049463" y="5021263"/>
          <p14:tracePt t="8749" x="2057400" y="5037138"/>
          <p14:tracePt t="8757" x="2057400" y="5045075"/>
          <p14:tracePt t="8773" x="2065338" y="5051425"/>
          <p14:tracePt t="8781" x="2073275" y="5051425"/>
          <p14:tracePt t="8789" x="2079625" y="5051425"/>
          <p14:tracePt t="8797" x="2095500" y="5037138"/>
          <p14:tracePt t="8805" x="2103438" y="5021263"/>
          <p14:tracePt t="8813" x="2111375" y="5006975"/>
          <p14:tracePt t="8820" x="2125663" y="4991100"/>
          <p14:tracePt t="8829" x="2133600" y="4975225"/>
          <p14:tracePt t="8837" x="2149475" y="4968875"/>
          <p14:tracePt t="8846" x="2155825" y="4953000"/>
          <p14:tracePt t="8852" x="2163763" y="4945063"/>
          <p14:tracePt t="8862" x="2171700" y="4937125"/>
          <p14:tracePt t="8868" x="2179638" y="4930775"/>
          <p14:tracePt t="8878" x="2187575" y="4930775"/>
          <p14:tracePt t="8884" x="2193925" y="4930775"/>
          <p14:tracePt t="8900" x="2201863" y="4930775"/>
          <p14:tracePt t="8908" x="2209800" y="4930775"/>
          <p14:tracePt t="8923" x="2217738" y="4930775"/>
          <p14:tracePt t="8947" x="2225675" y="4930775"/>
          <p14:tracePt t="8979" x="2217738" y="4930775"/>
          <p14:tracePt t="8987" x="2209800" y="4930775"/>
          <p14:tracePt t="8996" x="2193925" y="4930775"/>
          <p14:tracePt t="9003" x="2179638" y="4930775"/>
          <p14:tracePt t="9012" x="2171700" y="4930775"/>
          <p14:tracePt t="9018" x="2155825" y="4922838"/>
          <p14:tracePt t="9029" x="2149475" y="4914900"/>
          <p14:tracePt t="9034" x="2141538" y="4906963"/>
          <p14:tracePt t="9042" x="2133600" y="4892675"/>
          <p14:tracePt t="9050" x="2125663" y="4884738"/>
          <p14:tracePt t="9058" x="2125663" y="4868863"/>
          <p14:tracePt t="9066" x="2125663" y="4860925"/>
          <p14:tracePt t="9074" x="2125663" y="4854575"/>
          <p14:tracePt t="9081" x="2141538" y="4846638"/>
          <p14:tracePt t="9089" x="2171700" y="4838700"/>
          <p14:tracePt t="9097" x="2193925" y="4830763"/>
          <p14:tracePt t="9105" x="2232025" y="4830763"/>
          <p14:tracePt t="9113" x="2286000" y="4830763"/>
          <p14:tracePt t="9121" x="2332038" y="4830763"/>
          <p14:tracePt t="9129" x="2384425" y="4846638"/>
          <p14:tracePt t="9137" x="2422525" y="4868863"/>
          <p14:tracePt t="9146" x="2460625" y="4906963"/>
          <p14:tracePt t="9153" x="2498725" y="4945063"/>
          <p14:tracePt t="9163" x="2522538" y="4983163"/>
          <p14:tracePt t="9168" x="2544763" y="5021263"/>
          <p14:tracePt t="9179" x="2552700" y="5059363"/>
          <p14:tracePt t="9184" x="2552700" y="5075238"/>
          <p14:tracePt t="9195" x="2560638" y="5121275"/>
          <p14:tracePt t="9200" x="2560638" y="5143500"/>
          <p14:tracePt t="9212" x="2544763" y="5165725"/>
          <p14:tracePt t="9216" x="2506663" y="5189538"/>
          <p14:tracePt t="9229" x="2460625" y="5197475"/>
          <p14:tracePt t="9232" x="2400300" y="5203825"/>
          <p14:tracePt t="9246" x="2332038" y="5203825"/>
          <p14:tracePt t="9250" x="2263775" y="5203825"/>
          <p14:tracePt t="9263" x="2179638" y="5189538"/>
          <p14:tracePt t="9264" x="2087563" y="5151438"/>
          <p14:tracePt t="9271" x="2011363" y="5113338"/>
          <p14:tracePt t="9279" x="1973263" y="5083175"/>
          <p14:tracePt t="9287" x="1912938" y="5037138"/>
          <p14:tracePt t="9296" x="1858963" y="4991100"/>
          <p14:tracePt t="9303" x="1812925" y="4937125"/>
          <p14:tracePt t="9313" x="1798638" y="4914900"/>
          <p14:tracePt t="9319" x="1774825" y="4884738"/>
          <p14:tracePt t="9329" x="1760538" y="4854575"/>
          <p14:tracePt t="9335" x="1760538" y="4830763"/>
          <p14:tracePt t="9346" x="1760538" y="4800600"/>
          <p14:tracePt t="9351" x="1760538" y="4784725"/>
          <p14:tracePt t="9362" x="1768475" y="4778375"/>
          <p14:tracePt t="9367" x="1812925" y="4762500"/>
          <p14:tracePt t="9379" x="1851025" y="4762500"/>
          <p14:tracePt t="9382" x="1912938" y="4762500"/>
          <p14:tracePt t="9396" x="1951038" y="4762500"/>
          <p14:tracePt t="9399" x="2049463" y="4762500"/>
          <p14:tracePt t="9412" x="2117725" y="4784725"/>
          <p14:tracePt t="9415" x="2193925" y="4816475"/>
          <p14:tracePt t="9429" x="2263775" y="4860925"/>
          <p14:tracePt t="9432" x="2293938" y="4884738"/>
          <p14:tracePt t="9446" x="2354263" y="4922838"/>
          <p14:tracePt t="9447" x="2408238" y="4968875"/>
          <p14:tracePt t="9453" x="2446338" y="5006975"/>
          <p14:tracePt t="9463" x="2460625" y="5021263"/>
          <p14:tracePt t="9469" x="2484438" y="5045075"/>
          <p14:tracePt t="9479" x="2506663" y="5067300"/>
          <p14:tracePt t="9485" x="2522538" y="5083175"/>
          <p14:tracePt t="9495" x="2530475" y="5105400"/>
          <p14:tracePt t="9501" x="2530475" y="5113338"/>
          <p14:tracePt t="9516" x="2498725" y="5121275"/>
          <p14:tracePt t="9529" x="2446338" y="5127625"/>
          <p14:tracePt t="9532" x="2384425" y="5127625"/>
          <p14:tracePt t="9546" x="2308225" y="5127625"/>
          <p14:tracePt t="9549" x="2239963" y="5127625"/>
          <p14:tracePt t="9564" x="2149475" y="5105400"/>
          <p14:tracePt t="9564" x="2065338" y="5083175"/>
          <p14:tracePt t="9572" x="2027238" y="5067300"/>
          <p14:tracePt t="9580" x="1951038" y="5037138"/>
          <p14:tracePt t="9588" x="1889125" y="5013325"/>
          <p14:tracePt t="9598" x="1866900" y="5006975"/>
          <p14:tracePt t="9603" x="1836738" y="4983163"/>
          <p14:tracePt t="9612" x="1812925" y="4960938"/>
          <p14:tracePt t="9619" x="1798638" y="4953000"/>
          <p14:tracePt t="9629" x="1774825" y="4937125"/>
          <p14:tracePt t="9635" x="1774825" y="4930775"/>
          <p14:tracePt t="9646" x="1782763" y="4914900"/>
          <p14:tracePt t="9651" x="1820863" y="4899025"/>
          <p14:tracePt t="9662" x="1874838" y="4892675"/>
          <p14:tracePt t="9667" x="1943100" y="4892675"/>
          <p14:tracePt t="9679" x="2019300" y="4892675"/>
          <p14:tracePt t="9683" x="2111375" y="4892675"/>
          <p14:tracePt t="9695" x="2201863" y="4914900"/>
          <p14:tracePt t="9699" x="2247900" y="4937125"/>
          <p14:tracePt t="9713" x="2324100" y="4975225"/>
          <p14:tracePt t="9716" x="2392363" y="5013325"/>
          <p14:tracePt t="9731" x="2446338" y="5051425"/>
          <p14:tracePt t="9747" x="2498725" y="5089525"/>
          <p14:tracePt t="9748" x="2522538" y="5105400"/>
          <p14:tracePt t="9754" x="2536825" y="5121275"/>
          <p14:tracePt t="9764" x="2536825" y="5127625"/>
          <p14:tracePt t="9770" x="2544763" y="5135563"/>
          <p14:tracePt t="9785" x="2506663" y="5135563"/>
          <p14:tracePt t="9796" x="2454275" y="5135563"/>
          <p14:tracePt t="9802" x="2384425" y="5121275"/>
          <p14:tracePt t="9812" x="2293938" y="5097463"/>
          <p14:tracePt t="9817" x="2193925" y="5059363"/>
          <p14:tracePt t="9825" x="2079625" y="5021263"/>
          <p14:tracePt t="9833" x="1973263" y="4975225"/>
          <p14:tracePt t="9841" x="1927225" y="4960938"/>
          <p14:tracePt t="9849" x="1851025" y="4922838"/>
          <p14:tracePt t="9856" x="1782763" y="4892675"/>
          <p14:tracePt t="9865" x="1760538" y="4876800"/>
          <p14:tracePt t="9872" x="1730375" y="4854575"/>
          <p14:tracePt t="9880" x="1698625" y="4830763"/>
          <p14:tracePt t="9888" x="1668463" y="4800600"/>
          <p14:tracePt t="9896" x="1668463" y="4778375"/>
          <p14:tracePt t="9904" x="1668463" y="4746625"/>
          <p14:tracePt t="9913" x="1668463" y="4724400"/>
          <p14:tracePt t="9920" x="1692275" y="4702175"/>
          <p14:tracePt t="9930" x="1752600" y="4656138"/>
          <p14:tracePt t="9936" x="1812925" y="4640263"/>
          <p14:tracePt t="9946" x="1882775" y="4625975"/>
          <p14:tracePt t="9951" x="1951038" y="4625975"/>
          <p14:tracePt t="9962" x="2027238" y="4625975"/>
          <p14:tracePt t="9967" x="2111375" y="4640263"/>
          <p14:tracePt t="9979" x="2187575" y="4686300"/>
          <p14:tracePt t="9983" x="2270125" y="4746625"/>
          <p14:tracePt t="9995" x="2354263" y="4808538"/>
          <p14:tracePt t="9999" x="2378075" y="4846638"/>
          <p14:tracePt t="10012" x="2446338" y="4906963"/>
          <p14:tracePt t="10015" x="2492375" y="4960938"/>
          <p14:tracePt t="10029" x="2506663" y="4983163"/>
          <p14:tracePt t="10032" x="2536825" y="5021263"/>
          <p14:tracePt t="10046" x="2560638" y="5045075"/>
          <p14:tracePt t="10047" x="2568575" y="5059363"/>
          <p14:tracePt t="10054" x="2582863" y="5083175"/>
          <p14:tracePt t="10063" x="2582863" y="5089525"/>
          <p14:tracePt t="10070" x="2574925" y="5097463"/>
          <p14:tracePt t="10079" x="2536825" y="5105400"/>
          <p14:tracePt t="10086" x="2468563" y="5113338"/>
          <p14:tracePt t="10096" x="2384425" y="5113338"/>
          <p14:tracePt t="10102" x="2286000" y="5113338"/>
          <p14:tracePt t="10112" x="2163763" y="5113338"/>
          <p14:tracePt t="10117" x="2049463" y="5113338"/>
          <p14:tracePt t="10129" x="1935163" y="5089525"/>
          <p14:tracePt t="10134" x="1828800" y="5059363"/>
          <p14:tracePt t="10146" x="1782763" y="5045075"/>
          <p14:tracePt t="10149" x="1706563" y="5013325"/>
          <p14:tracePt t="10162" x="1684338" y="5006975"/>
          <p14:tracePt t="10165" x="1630363" y="4983163"/>
          <p14:tracePt t="10179" x="1600200" y="4960938"/>
          <p14:tracePt t="10182" x="1584325" y="4945063"/>
          <p14:tracePt t="10197" x="1570038" y="4922838"/>
          <p14:tracePt t="10197" x="1570038" y="4892675"/>
          <p14:tracePt t="10204" x="1577975" y="4868863"/>
          <p14:tracePt t="10212" x="1622425" y="4846638"/>
          <p14:tracePt t="10220" x="1684338" y="4830763"/>
          <p14:tracePt t="10229" x="1768475" y="4808538"/>
          <p14:tracePt t="10236" x="1874838" y="4808538"/>
          <p14:tracePt t="10246" x="2079625" y="4808538"/>
          <p14:tracePt t="10252" x="2232025" y="4808538"/>
          <p14:tracePt t="10263" x="2316163" y="4816475"/>
          <p14:tracePt t="10268" x="2468563" y="4854575"/>
          <p14:tracePt t="10279" x="2628900" y="4914900"/>
          <p14:tracePt t="10284" x="2759075" y="4968875"/>
          <p14:tracePt t="10296" x="2819400" y="4999038"/>
          <p14:tracePt t="10313" x="2987675" y="5097463"/>
          <p14:tracePt t="10316" x="3009900" y="5113338"/>
          <p14:tracePt t="10329" x="3048000" y="5143500"/>
          <p14:tracePt t="10332" x="3078163" y="5159375"/>
          <p14:tracePt t="10346" x="3086100" y="5165725"/>
          <p14:tracePt t="10347" x="3094038" y="5181600"/>
          <p14:tracePt t="10355" x="3094038" y="5189538"/>
          <p14:tracePt t="10363" x="3055938" y="5189538"/>
          <p14:tracePt t="10370" x="2955925" y="5189538"/>
          <p14:tracePt t="10379" x="2835275" y="5189538"/>
          <p14:tracePt t="10386" x="2697163" y="5165725"/>
          <p14:tracePt t="10396" x="2530475" y="5143500"/>
          <p14:tracePt t="10402" x="2446338" y="5121275"/>
          <p14:tracePt t="10413" x="2286000" y="5083175"/>
          <p14:tracePt t="10418" x="2125663" y="5029200"/>
          <p14:tracePt t="10429" x="1989138" y="4975225"/>
          <p14:tracePt t="10434" x="1943100" y="4953000"/>
          <p14:tracePt t="10446" x="1858963" y="4906963"/>
          <p14:tracePt t="10450" x="1806575" y="4868863"/>
          <p14:tracePt t="10462" x="1768475" y="4830763"/>
          <p14:tracePt t="10466" x="1744663" y="4778375"/>
          <p14:tracePt t="10479" x="1744663" y="4740275"/>
          <p14:tracePt t="10482" x="1768475" y="4708525"/>
          <p14:tracePt t="10495" x="1828800" y="4664075"/>
          <p14:tracePt t="10498" x="1927225" y="4632325"/>
          <p14:tracePt t="10512" x="2035175" y="4625975"/>
          <p14:tracePt t="10513" x="2155825" y="4625975"/>
          <p14:tracePt t="10521" x="2286000" y="4625975"/>
          <p14:tracePt t="10529" x="2400300" y="4664075"/>
          <p14:tracePt t="10537" x="2522538" y="4716463"/>
          <p14:tracePt t="10546" x="2613025" y="4784725"/>
          <p14:tracePt t="10552" x="2651125" y="4816475"/>
          <p14:tracePt t="10564" x="2720975" y="4876800"/>
          <p14:tracePt t="10579" x="2773363" y="4937125"/>
          <p14:tracePt t="10584" x="2803525" y="4968875"/>
          <p14:tracePt t="10597" x="2819400" y="4991100"/>
          <p14:tracePt t="10601" x="2819400" y="5013325"/>
          <p14:tracePt t="10612" x="2819400" y="5037138"/>
          <p14:tracePt t="10616" x="2789238" y="5045075"/>
          <p14:tracePt t="10629" x="2720975" y="5059363"/>
          <p14:tracePt t="10633" x="2582863" y="5075238"/>
          <p14:tracePt t="10646" x="2506663" y="5075238"/>
          <p14:tracePt t="10649" x="2384425" y="5075238"/>
          <p14:tracePt t="10662" x="2255838" y="5075238"/>
          <p14:tracePt t="10664" x="2133600" y="5075238"/>
          <p14:tracePt t="10679" x="2019300" y="5059363"/>
          <p14:tracePt t="10679" x="1973263" y="5051425"/>
          <p14:tracePt t="10687" x="1897063" y="5029200"/>
          <p14:tracePt t="10696" x="1874838" y="5013325"/>
          <p14:tracePt t="10702" x="1828800" y="4999038"/>
          <p14:tracePt t="10713" x="1806575" y="4983163"/>
          <p14:tracePt t="10718" x="1790700" y="4968875"/>
          <p14:tracePt t="10729" x="1782763" y="4945063"/>
          <p14:tracePt t="10734" x="1782763" y="4937125"/>
          <p14:tracePt t="10748" x="1812925" y="4922838"/>
          <p14:tracePt t="10750" x="1836738" y="4914900"/>
          <p14:tracePt t="10762" x="1889125" y="4906963"/>
          <p14:tracePt t="10766" x="1943100" y="4906963"/>
          <p14:tracePt t="10779" x="2003425" y="4906963"/>
          <p14:tracePt t="10782" x="2057400" y="4906963"/>
          <p14:tracePt t="10795" x="2103438" y="4906963"/>
          <p14:tracePt t="10799" x="2125663" y="4906963"/>
          <p14:tracePt t="10812" x="2155825" y="4914900"/>
          <p14:tracePt t="10815" x="2179638" y="4930775"/>
          <p14:tracePt t="10834" x="2201863" y="4937125"/>
          <p14:tracePt t="10846" x="2209800" y="4945063"/>
          <p14:tracePt t="10853" x="2201863" y="4945063"/>
          <p14:tracePt t="10863" x="2187575" y="4953000"/>
          <p14:tracePt t="10869" x="2155825" y="4953000"/>
          <p14:tracePt t="11525" x="2133600" y="4953000"/>
          <p14:tracePt t="11533" x="2111375" y="4945063"/>
          <p14:tracePt t="11541" x="2087563" y="4945063"/>
          <p14:tracePt t="11549" x="2065338" y="4937125"/>
          <p14:tracePt t="11564" x="2041525" y="4930775"/>
          <p14:tracePt t="11572" x="2019300" y="4922838"/>
          <p14:tracePt t="11575" x="1997075" y="4914900"/>
          <p14:tracePt t="11583" x="1981200" y="4899025"/>
          <p14:tracePt t="11588" x="1958975" y="4884738"/>
          <p14:tracePt t="11596" x="1943100" y="4868863"/>
          <p14:tracePt t="11604" x="1912938" y="4830763"/>
          <p14:tracePt t="11613" x="1889125" y="4800600"/>
          <p14:tracePt t="11620" x="1866900" y="4762500"/>
          <p14:tracePt t="11631" x="1851025" y="4732338"/>
          <p14:tracePt t="11636" x="1844675" y="4694238"/>
          <p14:tracePt t="11646" x="1836738" y="4664075"/>
          <p14:tracePt t="11651" x="1836738" y="4632325"/>
          <p14:tracePt t="11662" x="1836738" y="4602163"/>
          <p14:tracePt t="11667" x="1836738" y="4579938"/>
          <p14:tracePt t="11679" x="1851025" y="4549775"/>
          <p14:tracePt t="11683" x="1874838" y="4525963"/>
          <p14:tracePt t="11695" x="1912938" y="4511675"/>
          <p14:tracePt t="11699" x="1951038" y="4487863"/>
          <p14:tracePt t="11712" x="1997075" y="4479925"/>
          <p14:tracePt t="11715" x="2041525" y="4473575"/>
          <p14:tracePt t="11729" x="2103438" y="4465638"/>
          <p14:tracePt t="11732" x="2193925" y="4465638"/>
          <p14:tracePt t="11746" x="2225675" y="4465638"/>
          <p14:tracePt t="11747" x="2278063" y="4465638"/>
          <p14:tracePt t="11754" x="2332038" y="4487863"/>
          <p14:tracePt t="11763" x="2384425" y="4511675"/>
          <p14:tracePt t="11770" x="2430463" y="4541838"/>
          <p14:tracePt t="11779" x="2484438" y="4572000"/>
          <p14:tracePt t="11785" x="2522538" y="4610100"/>
          <p14:tracePt t="11796" x="2544763" y="4640263"/>
          <p14:tracePt t="11802" x="2552700" y="4656138"/>
          <p14:tracePt t="11812" x="2574925" y="4678363"/>
          <p14:tracePt t="11817" x="2582863" y="4702175"/>
          <p14:tracePt t="11829" x="2590800" y="4746625"/>
          <p14:tracePt t="11833" x="2590800" y="4762500"/>
          <p14:tracePt t="11846" x="2590800" y="4784725"/>
          <p14:tracePt t="11849" x="2574925" y="4800600"/>
          <p14:tracePt t="11862" x="2552700" y="4822825"/>
          <p14:tracePt t="11865" x="2522538" y="4838700"/>
          <p14:tracePt t="11879" x="2454275" y="4868863"/>
          <p14:tracePt t="11882" x="2400300" y="4884738"/>
          <p14:tracePt t="11896" x="2370138" y="4892675"/>
          <p14:tracePt t="11898" x="2301875" y="4906963"/>
          <p14:tracePt t="11904" x="2247900" y="4906963"/>
          <p14:tracePt t="11913" x="2179638" y="4914900"/>
          <p14:tracePt t="11920" x="2117725" y="4914900"/>
          <p14:tracePt t="11929" x="2065338" y="4914900"/>
          <p14:tracePt t="11936" x="2011363" y="4906963"/>
          <p14:tracePt t="11946" x="1997075" y="4899025"/>
          <p14:tracePt t="11952" x="1965325" y="4884738"/>
          <p14:tracePt t="11962" x="1943100" y="4868863"/>
          <p14:tracePt t="11968" x="1927225" y="4854575"/>
          <p14:tracePt t="11979" x="1920875" y="4830763"/>
          <p14:tracePt t="11983" x="1920875" y="4822825"/>
          <p14:tracePt t="11995" x="1920875" y="4808538"/>
          <p14:tracePt t="11999" x="1943100" y="4784725"/>
          <p14:tracePt t="12012" x="1973263" y="4770438"/>
          <p14:tracePt t="12016" x="2035175" y="4746625"/>
          <p14:tracePt t="12029" x="2095500" y="4740275"/>
          <p14:tracePt t="12032" x="2179638" y="4724400"/>
          <p14:tracePt t="12046" x="2270125" y="4724400"/>
          <p14:tracePt t="12047" x="2362200" y="4724400"/>
          <p14:tracePt t="12054" x="2460625" y="4724400"/>
          <p14:tracePt t="12063" x="2574925" y="4754563"/>
          <p14:tracePt t="12070" x="2674938" y="4792663"/>
          <p14:tracePt t="12079" x="2773363" y="4846638"/>
          <p14:tracePt t="12086" x="2819400" y="4876800"/>
          <p14:tracePt t="12096" x="2895600" y="4930775"/>
          <p14:tracePt t="12102" x="2955925" y="4975225"/>
          <p14:tracePt t="12113" x="3001963" y="5021263"/>
          <p14:tracePt t="12118" x="3017838" y="5037138"/>
          <p14:tracePt t="12129" x="3048000" y="5067300"/>
          <p14:tracePt t="12134" x="3063875" y="5089525"/>
          <p14:tracePt t="12146" x="3078163" y="5105400"/>
          <p14:tracePt t="12150" x="3078163" y="5127625"/>
          <p14:tracePt t="12162" x="3078163" y="5143500"/>
          <p14:tracePt t="12166" x="3078163" y="5151438"/>
          <p14:tracePt t="12179" x="3032125" y="5173663"/>
          <p14:tracePt t="12184" x="2987675" y="5189538"/>
          <p14:tracePt t="12196" x="2925763" y="5203825"/>
          <p14:tracePt t="12200" x="2841625" y="5211763"/>
          <p14:tracePt t="12213" x="2751138" y="5219700"/>
          <p14:tracePt t="12214" x="2651125" y="5227638"/>
          <p14:tracePt t="12221" x="2552700" y="5227638"/>
          <p14:tracePt t="12229" x="2460625" y="5227638"/>
          <p14:tracePt t="12236" x="2422525" y="5211763"/>
          <p14:tracePt t="12246" x="2339975" y="5181600"/>
          <p14:tracePt t="12252" x="2286000" y="5143500"/>
          <p14:tracePt t="12263" x="2239963" y="5113338"/>
          <p14:tracePt t="12268" x="2201863" y="5075238"/>
          <p14:tracePt t="12280" x="2187575" y="5045075"/>
          <p14:tracePt t="12284" x="2179638" y="5006975"/>
          <p14:tracePt t="12296" x="2179638" y="4975225"/>
          <p14:tracePt t="12300" x="2179638" y="4945063"/>
          <p14:tracePt t="12312" x="2209800" y="4899025"/>
          <p14:tracePt t="12316" x="2263775" y="4868863"/>
          <p14:tracePt t="12329" x="2316163" y="4846638"/>
          <p14:tracePt t="12332" x="2362200" y="4846638"/>
          <p14:tracePt t="12346" x="2468563" y="4838700"/>
          <p14:tracePt t="12349" x="2530475" y="4838700"/>
          <p14:tracePt t="12363" x="2598738" y="4854575"/>
          <p14:tracePt t="12363" x="2628900" y="4884738"/>
          <p14:tracePt t="12371" x="2674938" y="4914900"/>
          <p14:tracePt t="12380" x="2705100" y="4953000"/>
          <p14:tracePt t="12387" x="2727325" y="4991100"/>
          <p14:tracePt t="12396" x="2743200" y="5021263"/>
          <p14:tracePt t="12403" x="2743200" y="5051425"/>
          <p14:tracePt t="12413" x="2743200" y="5075238"/>
          <p14:tracePt t="12418" x="2743200" y="5097463"/>
          <p14:tracePt t="12429" x="2713038" y="5105400"/>
          <p14:tracePt t="12434" x="2682875" y="5121275"/>
          <p14:tracePt t="12446" x="2613025" y="5135563"/>
          <p14:tracePt t="12450" x="2552700" y="5135563"/>
          <p14:tracePt t="12462" x="2492375" y="5135563"/>
          <p14:tracePt t="12466" x="2422525" y="5135563"/>
          <p14:tracePt t="12479" x="2392363" y="5121275"/>
          <p14:tracePt t="12482" x="2324100" y="5097463"/>
          <p14:tracePt t="12496" x="2270125" y="5083175"/>
          <p14:tracePt t="13668" x="2293938" y="5075238"/>
          <p14:tracePt t="13675" x="2308225" y="5059363"/>
          <p14:tracePt t="13684" x="2332038" y="5059363"/>
          <p14:tracePt t="13691" x="2362200" y="5051425"/>
          <p14:tracePt t="13699" x="2384425" y="5045075"/>
          <p14:tracePt t="13707" x="2430463" y="5037138"/>
          <p14:tracePt t="13715" x="2476500" y="5037138"/>
          <p14:tracePt t="13723" x="2522538" y="5037138"/>
          <p14:tracePt t="13731" x="2574925" y="5037138"/>
          <p14:tracePt t="13739" x="2620963" y="5037138"/>
          <p14:tracePt t="13747" x="2636838" y="5045075"/>
          <p14:tracePt t="13755" x="2667000" y="5059363"/>
          <p14:tracePt t="13763" x="2682875" y="5067300"/>
          <p14:tracePt t="13771" x="2697163" y="5075238"/>
          <p14:tracePt t="13779" x="2697163" y="5083175"/>
          <p14:tracePt t="13786" x="2697163" y="5089525"/>
          <p14:tracePt t="13796" x="2674938" y="5089525"/>
          <p14:tracePt t="13802" x="2628900" y="5097463"/>
          <p14:tracePt t="13813" x="2544763" y="5097463"/>
          <p14:tracePt t="13818" x="2454275" y="5097463"/>
          <p14:tracePt t="13829" x="2354263" y="5097463"/>
          <p14:tracePt t="13834" x="2308225" y="5097463"/>
          <p14:tracePt t="13846" x="2232025" y="5097463"/>
          <p14:tracePt t="13850" x="2201863" y="5097463"/>
          <p14:tracePt t="13862" x="2163763" y="5097463"/>
          <p14:tracePt t="13866" x="2117725" y="5075238"/>
          <p14:tracePt t="13879" x="2117725" y="5067300"/>
          <p14:tracePt t="13882" x="2117725" y="5051425"/>
          <p14:tracePt t="13895" x="2117725" y="5037138"/>
          <p14:tracePt t="13898" x="2163763" y="5021263"/>
          <p14:tracePt t="13912" x="2217738" y="4999038"/>
          <p14:tracePt t="13913" x="2255838" y="4999038"/>
          <p14:tracePt t="13920" x="2324100" y="4991100"/>
          <p14:tracePt t="13929" x="2392363" y="4991100"/>
          <p14:tracePt t="13936" x="2438400" y="4991100"/>
          <p14:tracePt t="13946" x="2460625" y="4991100"/>
          <p14:tracePt t="13952" x="2498725" y="4991100"/>
          <p14:tracePt t="13963" x="2514600" y="4991100"/>
          <p14:tracePt t="13968" x="2530475" y="4999038"/>
          <p14:tracePt t="13979" x="2530475" y="5006975"/>
          <p14:tracePt t="13984" x="2506663" y="5013325"/>
          <p14:tracePt t="13995" x="2438400" y="5013325"/>
          <p14:tracePt t="14000" x="2354263" y="5013325"/>
          <p14:tracePt t="14012" x="2247900" y="5013325"/>
          <p14:tracePt t="14016" x="2133600" y="5013325"/>
          <p14:tracePt t="14029" x="2079625" y="5006975"/>
          <p14:tracePt t="14032" x="1989138" y="4983163"/>
          <p14:tracePt t="14046" x="1927225" y="4960938"/>
          <p14:tracePt t="14049" x="1905000" y="4945063"/>
          <p14:tracePt t="14063" x="1844675" y="4914900"/>
          <p14:tracePt t="14064" x="1828800" y="4892675"/>
          <p14:tracePt t="14071" x="1828800" y="4860925"/>
          <p14:tracePt t="14079" x="1828800" y="4838700"/>
          <p14:tracePt t="14086" x="1858963" y="4830763"/>
          <p14:tracePt t="14096" x="1920875" y="4800600"/>
          <p14:tracePt t="14103" x="1981200" y="4784725"/>
          <p14:tracePt t="14113" x="2057400" y="4778375"/>
          <p14:tracePt t="14118" x="2103438" y="4778375"/>
          <p14:tracePt t="14129" x="2171700" y="4778375"/>
          <p14:tracePt t="14135" x="2232025" y="4778375"/>
          <p14:tracePt t="14146" x="2255838" y="4778375"/>
          <p14:tracePt t="14150" x="2293938" y="4778375"/>
          <p14:tracePt t="14162" x="2316163" y="4778375"/>
          <p14:tracePt t="14166" x="2332038" y="4792663"/>
          <p14:tracePt t="14179" x="2339975" y="4800600"/>
          <p14:tracePt t="14182" x="2339975" y="4808538"/>
          <p14:tracePt t="14195" x="2324100" y="4830763"/>
          <p14:tracePt t="14199" x="2263775" y="4854575"/>
          <p14:tracePt t="14212" x="2232025" y="4860925"/>
          <p14:tracePt t="14214" x="2171700" y="4876800"/>
          <p14:tracePt t="14229" x="2125663" y="4884738"/>
          <p14:tracePt t="14230" x="2103438" y="4892675"/>
          <p14:tracePt t="14237" x="2065338" y="4892675"/>
          <p14:tracePt t="14246" x="2041525" y="4899025"/>
          <p14:tracePt t="14253" x="2027238" y="4899025"/>
          <p14:tracePt t="14263" x="2019300" y="4899025"/>
          <p14:tracePt t="14269" x="2011363" y="4899025"/>
          <p14:tracePt t="14295" x="2019300" y="4899025"/>
          <p14:tracePt t="14300" x="2035175" y="4899025"/>
          <p14:tracePt t="14308" x="2057400" y="4899025"/>
          <p14:tracePt t="14316" x="2087563" y="4899025"/>
          <p14:tracePt t="14324" x="2117725" y="4899025"/>
          <p14:tracePt t="14332" x="2133600" y="4899025"/>
          <p14:tracePt t="14340" x="2155825" y="4906963"/>
          <p14:tracePt t="14348" x="2171700" y="4914900"/>
          <p14:tracePt t="14356" x="2187575" y="4922838"/>
          <p14:tracePt t="14364" x="2201863" y="4930775"/>
          <p14:tracePt t="14372" x="2209800" y="4937125"/>
          <p14:tracePt t="14380" x="2209800" y="4945063"/>
          <p14:tracePt t="14387" x="2217738" y="4953000"/>
          <p14:tracePt t="14396" x="2217738" y="4975225"/>
          <p14:tracePt t="14403" x="2217738" y="4983163"/>
          <p14:tracePt t="14413" x="2201863" y="4999038"/>
          <p14:tracePt t="14419" x="2193925" y="5006975"/>
          <p14:tracePt t="14854" x="2217738" y="4999038"/>
          <p14:tracePt t="14863" x="2239963" y="4991100"/>
          <p14:tracePt t="14869" x="2270125" y="4983163"/>
          <p14:tracePt t="14879" x="2301875" y="4983163"/>
          <p14:tracePt t="14886" x="2339975" y="4975225"/>
          <p14:tracePt t="14896" x="2392363" y="4975225"/>
          <p14:tracePt t="14901" x="2430463" y="4975225"/>
          <p14:tracePt t="14912" x="2492375" y="4968875"/>
          <p14:tracePt t="14917" x="2552700" y="4968875"/>
          <p14:tracePt t="14925" x="2613025" y="4968875"/>
          <p14:tracePt t="14933" x="2659063" y="4960938"/>
          <p14:tracePt t="14941" x="2682875" y="4960938"/>
          <p14:tracePt t="14949" x="2720975" y="4960938"/>
          <p14:tracePt t="14956" x="2743200" y="4953000"/>
          <p14:tracePt t="14964" x="2765425" y="4953000"/>
          <p14:tracePt t="14973" x="2781300" y="4945063"/>
          <p14:tracePt t="15202" x="2773363" y="4945063"/>
          <p14:tracePt t="15213" x="2765425" y="4945063"/>
          <p14:tracePt t="15218" x="2743200" y="4945063"/>
          <p14:tracePt t="15225" x="2705100" y="4945063"/>
          <p14:tracePt t="15234" x="2674938" y="4945063"/>
          <p14:tracePt t="15242" x="2636838" y="4937125"/>
          <p14:tracePt t="15249" x="2598738" y="4930775"/>
          <p14:tracePt t="15257" x="2552700" y="4906963"/>
          <p14:tracePt t="15265" x="2544763" y="4899025"/>
          <p14:tracePt t="15273" x="2522538" y="4884738"/>
          <p14:tracePt t="15281" x="2498725" y="4868863"/>
          <p14:tracePt t="15289" x="2484438" y="4854575"/>
          <p14:tracePt t="15297" x="2484438" y="4830763"/>
          <p14:tracePt t="15305" x="2476500" y="4816475"/>
          <p14:tracePt t="15314" x="2476500" y="4792663"/>
          <p14:tracePt t="15321" x="2476500" y="4778375"/>
          <p14:tracePt t="15331" x="2484438" y="4762500"/>
          <p14:tracePt t="15336" x="2498725" y="4740275"/>
          <p14:tracePt t="15348" x="2514600" y="4724400"/>
          <p14:tracePt t="15353" x="2536825" y="4708525"/>
          <p14:tracePt t="15364" x="2544763" y="4702175"/>
          <p14:tracePt t="15369" x="2568575" y="4686300"/>
          <p14:tracePt t="15534" x="2560638" y="4686300"/>
          <p14:tracePt t="15542" x="2544763" y="4686300"/>
          <p14:tracePt t="15550" x="2530475" y="4686300"/>
          <p14:tracePt t="15557" x="2522538" y="4678363"/>
          <p14:tracePt t="15565" x="2498725" y="4670425"/>
          <p14:tracePt t="15573" x="2484438" y="4664075"/>
          <p14:tracePt t="15582" x="2476500" y="4656138"/>
          <p14:tracePt t="15589" x="2446338" y="4648200"/>
          <p14:tracePt t="15597" x="2430463" y="4640263"/>
          <p14:tracePt t="15605" x="2408238" y="4625975"/>
          <p14:tracePt t="15613" x="2384425" y="4618038"/>
          <p14:tracePt t="15621" x="2370138" y="4610100"/>
          <p14:tracePt t="15630" x="2354263" y="4610100"/>
          <p14:tracePt t="15637" x="2346325" y="4602163"/>
          <p14:tracePt t="15647" x="2339975" y="4602163"/>
          <p14:tracePt t="15663" x="2332038" y="4594225"/>
          <p14:tracePt t="15679" x="2324100" y="4594225"/>
          <p14:tracePt t="15739" x="2324100" y="4587875"/>
          <p14:tracePt t="15771" x="2332038" y="4587875"/>
          <p14:tracePt t="15787" x="2332038" y="4579938"/>
          <p14:tracePt t="15796" x="2339975" y="4579938"/>
          <p14:tracePt t="15850" x="2339975" y="4572000"/>
          <p14:tracePt t="15866" x="2324100" y="4572000"/>
          <p14:tracePt t="15874" x="2308225" y="4564063"/>
          <p14:tracePt t="15882" x="2293938" y="4556125"/>
          <p14:tracePt t="15890" x="2270125" y="4549775"/>
          <p14:tracePt t="15897" x="2255838" y="4533900"/>
          <p14:tracePt t="15908" x="2225675" y="4518025"/>
          <p14:tracePt t="15914" x="2217738" y="4511675"/>
          <p14:tracePt t="15921" x="2201863" y="4495800"/>
          <p14:tracePt t="15930" x="2187575" y="4487863"/>
          <p14:tracePt t="15937" x="2179638" y="4473575"/>
          <p14:tracePt t="15946" x="2171700" y="4465638"/>
          <p14:tracePt t="15953" x="2163763" y="4457700"/>
          <p14:tracePt t="15963" x="2155825" y="4449763"/>
          <p14:tracePt t="15979" x="2155825" y="4441825"/>
          <p14:tracePt t="16063" x="2149475" y="4441825"/>
          <p14:tracePt t="16079" x="2141538" y="4449763"/>
          <p14:tracePt t="16087" x="2141538" y="4457700"/>
          <p14:tracePt t="16103" x="2141538" y="4465638"/>
          <p14:tracePt t="16128" x="2141538" y="4473575"/>
          <p14:tracePt t="16151" x="2141538" y="4479925"/>
          <p14:tracePt t="16182" x="2149475" y="4479925"/>
          <p14:tracePt t="16214" x="2155825" y="4473575"/>
          <p14:tracePt t="16222" x="2155825" y="4465638"/>
          <p14:tracePt t="16230" x="2155825" y="4457700"/>
          <p14:tracePt t="16237" x="2155825" y="4449763"/>
          <p14:tracePt t="16246" x="2155825" y="4441825"/>
          <p14:tracePt t="16253" x="2155825" y="4435475"/>
          <p14:tracePt t="16263" x="2163763" y="4427538"/>
          <p14:tracePt t="16269" x="2163763" y="4419600"/>
          <p14:tracePt t="16294" x="2163763" y="4411663"/>
          <p14:tracePt t="16332" x="2171700" y="4411663"/>
          <p14:tracePt t="16364" x="2179638" y="4419600"/>
          <p14:tracePt t="16372" x="2179638" y="4427538"/>
          <p14:tracePt t="16380" x="2179638" y="4435475"/>
          <p14:tracePt t="16388" x="2179638" y="4441825"/>
          <p14:tracePt t="16403" x="2179638" y="4449763"/>
          <p14:tracePt t="16419" x="2179638" y="4457700"/>
          <p14:tracePt t="16475" x="2187575" y="4457700"/>
          <p14:tracePt t="16490" x="2201863" y="4457700"/>
          <p14:tracePt t="16498" x="2209800" y="4457700"/>
          <p14:tracePt t="16506" x="2232025" y="4457700"/>
          <p14:tracePt t="16514" x="2255838" y="4457700"/>
          <p14:tracePt t="16522" x="2278063" y="4457700"/>
          <p14:tracePt t="16530" x="2308225" y="4457700"/>
          <p14:tracePt t="16538" x="2346325" y="4457700"/>
          <p14:tracePt t="16546" x="2416175" y="4457700"/>
          <p14:tracePt t="16554" x="2446338" y="4457700"/>
          <p14:tracePt t="16563" x="2536825" y="4457700"/>
          <p14:tracePt t="16569" x="2613025" y="4457700"/>
          <p14:tracePt t="16585" x="2705100" y="4457700"/>
          <p14:tracePt t="16597" x="3017838" y="4457700"/>
          <p14:tracePt t="16601" x="3170238" y="4457700"/>
          <p14:tracePt t="16613" x="3360738" y="4457700"/>
          <p14:tracePt t="16617" x="3565525" y="4449763"/>
          <p14:tracePt t="16629" x="3763963" y="4449763"/>
          <p14:tracePt t="16633" x="3863975" y="4449763"/>
          <p14:tracePt t="16646" x="4068763" y="4449763"/>
          <p14:tracePt t="16649" x="4244975" y="4449763"/>
          <p14:tracePt t="16662" x="4419600" y="4449763"/>
          <p14:tracePt t="16665" x="4564063" y="4465638"/>
          <p14:tracePt t="16679" x="4618038" y="4473575"/>
          <p14:tracePt t="16682" x="4740275" y="4487863"/>
          <p14:tracePt t="16696" x="4830763" y="4503738"/>
          <p14:tracePt t="16697" x="4899025" y="4518025"/>
          <p14:tracePt t="16704" x="4968875" y="4525963"/>
          <p14:tracePt t="16713" x="4983163" y="4525963"/>
          <p14:tracePt t="16720" x="5021263" y="4533900"/>
          <p14:tracePt t="16729" x="5083175" y="4533900"/>
          <p14:tracePt t="16927" x="5089525" y="4533900"/>
          <p14:tracePt t="16933" x="5097463" y="4533900"/>
          <p14:tracePt t="16957" x="5105400" y="4533900"/>
          <p14:tracePt t="16997" x="5097463" y="4533900"/>
          <p14:tracePt t="17004" x="5059363" y="4533900"/>
          <p14:tracePt t="17012" x="4991100" y="4533900"/>
          <p14:tracePt t="17020" x="4860925" y="4525963"/>
          <p14:tracePt t="17029" x="4716463" y="4511675"/>
          <p14:tracePt t="17036" x="4541838" y="4495800"/>
          <p14:tracePt t="17046" x="4335463" y="4473575"/>
          <p14:tracePt t="17052" x="4076700" y="4457700"/>
          <p14:tracePt t="17062" x="3802063" y="4441825"/>
          <p14:tracePt t="17068" x="3497263" y="4435475"/>
          <p14:tracePt t="17075" x="3184525" y="4435475"/>
          <p14:tracePt t="17083" x="2895600" y="4435475"/>
          <p14:tracePt t="17092" x="2620963" y="4427538"/>
          <p14:tracePt t="17099" x="2522538" y="4427538"/>
          <p14:tracePt t="17107" x="2316163" y="4411663"/>
          <p14:tracePt t="17115" x="2255838" y="4403725"/>
          <p14:tracePt t="17123" x="2117725" y="4381500"/>
          <p14:tracePt t="17131" x="2019300" y="4359275"/>
          <p14:tracePt t="17139" x="1997075" y="4351338"/>
          <p14:tracePt t="17147" x="1951038" y="4335463"/>
          <p14:tracePt t="17154" x="1912938" y="4327525"/>
          <p14:tracePt t="17163" x="1889125" y="4313238"/>
          <p14:tracePt t="17170" x="1882775" y="4313238"/>
          <p14:tracePt t="17179" x="1874838" y="4305300"/>
          <p14:tracePt t="17400" x="1858963" y="4321175"/>
          <p14:tracePt t="17408" x="1844675" y="4335463"/>
          <p14:tracePt t="17415" x="1812925" y="4351338"/>
          <p14:tracePt t="17423" x="1782763" y="4373563"/>
          <p14:tracePt t="17431" x="1744663" y="4397375"/>
          <p14:tracePt t="17439" x="1706563" y="4411663"/>
          <p14:tracePt t="17447" x="1676400" y="4419600"/>
          <p14:tracePt t="17455" x="1638300" y="4435475"/>
          <p14:tracePt t="17463" x="1622425" y="4435475"/>
          <p14:tracePt t="17471" x="1592263" y="4435475"/>
          <p14:tracePt t="17480" x="1577975" y="4441825"/>
          <p14:tracePt t="17487" x="1562100" y="4441825"/>
          <p14:tracePt t="17496" x="1554163" y="4441825"/>
          <p14:tracePt t="17503" x="1546225" y="4441825"/>
          <p14:tracePt t="17513" x="1539875" y="4441825"/>
          <p14:tracePt t="17558" x="1554163" y="4441825"/>
          <p14:tracePt t="17566" x="1570038" y="4441825"/>
          <p14:tracePt t="17574" x="1592263" y="4441825"/>
          <p14:tracePt t="17582" x="1616075" y="4441825"/>
          <p14:tracePt t="17589" x="1630363" y="4441825"/>
          <p14:tracePt t="17597" x="1654175" y="4441825"/>
          <p14:tracePt t="17605" x="1676400" y="4441825"/>
          <p14:tracePt t="17613" x="1698625" y="4441825"/>
          <p14:tracePt t="17621" x="1714500" y="4441825"/>
          <p14:tracePt t="17629" x="1730375" y="4441825"/>
          <p14:tracePt t="17637" x="1744663" y="4441825"/>
          <p14:tracePt t="17646" x="1752600" y="4441825"/>
          <p14:tracePt t="17653" x="1760538" y="4449763"/>
          <p14:tracePt t="17663" x="1774825" y="4449763"/>
          <p14:tracePt t="17679" x="1782763" y="4449763"/>
          <p14:tracePt t="17684" x="1790700" y="4449763"/>
          <p14:tracePt t="17700" x="1798638" y="4449763"/>
          <p14:tracePt t="17708" x="1798638" y="4441825"/>
          <p14:tracePt t="17716" x="1798638" y="4435475"/>
          <p14:tracePt t="17724" x="1806575" y="4419600"/>
          <p14:tracePt t="17732" x="1806575" y="4403725"/>
          <p14:tracePt t="17740" x="1806575" y="4389438"/>
          <p14:tracePt t="17748" x="1806575" y="4373563"/>
          <p14:tracePt t="17756" x="1806575" y="4359275"/>
          <p14:tracePt t="17763" x="1806575" y="4335463"/>
          <p14:tracePt t="17772" x="1806575" y="4327525"/>
          <p14:tracePt t="17779" x="1806575" y="4313238"/>
          <p14:tracePt t="17787" x="1806575" y="4297363"/>
          <p14:tracePt t="17797" x="1806575" y="4289425"/>
          <p14:tracePt t="17803" x="1806575" y="4283075"/>
          <p14:tracePt t="17813" x="1806575" y="4275138"/>
          <p14:tracePt t="17819" x="1798638" y="4267200"/>
          <p14:tracePt t="17830" x="1790700" y="4251325"/>
          <p14:tracePt t="17835" x="1774825" y="4244975"/>
          <p14:tracePt t="17846" x="1768475" y="4237038"/>
          <p14:tracePt t="17851" x="1752600" y="4229100"/>
          <p14:tracePt t="17862" x="1736725" y="4221163"/>
          <p14:tracePt t="17866" x="1722438" y="4213225"/>
          <p14:tracePt t="17879" x="1692275" y="4198938"/>
          <p14:tracePt t="17882" x="1668463" y="4191000"/>
          <p14:tracePt t="17895" x="1638300" y="4191000"/>
          <p14:tracePt t="17898" x="1616075" y="4191000"/>
          <p14:tracePt t="17912" x="1577975" y="4191000"/>
          <p14:tracePt t="17915" x="1539875" y="4191000"/>
          <p14:tracePt t="17929" x="1508125" y="4191000"/>
          <p14:tracePt t="17930" x="1470025" y="4191000"/>
          <p14:tracePt t="17937" x="1439863" y="4191000"/>
          <p14:tracePt t="17946" x="1401763" y="4191000"/>
          <p14:tracePt t="17953" x="1371600" y="4191000"/>
          <p14:tracePt t="17963" x="1341438" y="4198938"/>
          <p14:tracePt t="17969" x="1317625" y="4213225"/>
          <p14:tracePt t="17979" x="1303338" y="4213225"/>
          <p14:tracePt t="17985" x="1279525" y="4221163"/>
          <p14:tracePt t="17996" x="1265238" y="4229100"/>
          <p14:tracePt t="18001" x="1249363" y="4237038"/>
          <p14:tracePt t="18012" x="1241425" y="4251325"/>
          <p14:tracePt t="18017" x="1235075" y="4259263"/>
          <p14:tracePt t="18029" x="1219200" y="4267200"/>
          <p14:tracePt t="18032" x="1211263" y="4275138"/>
          <p14:tracePt t="18046" x="1211263" y="4289425"/>
          <p14:tracePt t="18049" x="1211263" y="4297363"/>
          <p14:tracePt t="18062" x="1211263" y="4305300"/>
          <p14:tracePt t="18065" x="1211263" y="4321175"/>
          <p14:tracePt t="18079" x="1211263" y="4327525"/>
          <p14:tracePt t="18081" x="1211263" y="4343400"/>
          <p14:tracePt t="18096" x="1211263" y="4359275"/>
          <p14:tracePt t="18096" x="1211263" y="4365625"/>
          <p14:tracePt t="18103" x="1211263" y="4373563"/>
          <p14:tracePt t="18112" x="1211263" y="4381500"/>
          <p14:tracePt t="18129" x="1211263" y="4389438"/>
          <p14:tracePt t="18151" x="1211263" y="4397375"/>
          <p14:tracePt t="18198" x="1203325" y="4397375"/>
          <p14:tracePt t="18214" x="1196975" y="4397375"/>
          <p14:tracePt t="18230" x="1189038" y="4397375"/>
          <p14:tracePt t="18246" x="1181100" y="4397375"/>
          <p14:tracePt t="18269" x="1173163" y="4397375"/>
          <p14:tracePt t="18285" x="1173163" y="4403725"/>
          <p14:tracePt t="18296" x="1165225" y="4403725"/>
          <p14:tracePt t="18301" x="1165225" y="4411663"/>
          <p14:tracePt t="18319" x="1165225" y="4419600"/>
          <p14:tracePt t="18325" x="1165225" y="4427538"/>
          <p14:tracePt t="18333" x="1173163" y="4435475"/>
          <p14:tracePt t="18341" x="1189038" y="4441825"/>
          <p14:tracePt t="18349" x="1196975" y="4449763"/>
          <p14:tracePt t="18357" x="1219200" y="4465638"/>
          <p14:tracePt t="18365" x="1241425" y="4479925"/>
          <p14:tracePt t="18372" x="1265238" y="4503738"/>
          <p14:tracePt t="18380" x="1295400" y="4511675"/>
          <p14:tracePt t="18388" x="1325563" y="4525963"/>
          <p14:tracePt t="18396" x="1349375" y="4541838"/>
          <p14:tracePt t="18404" x="1371600" y="4556125"/>
          <p14:tracePt t="18413" x="1401763" y="4564063"/>
          <p14:tracePt t="18420" x="1431925" y="4572000"/>
          <p14:tracePt t="18429" x="1463675" y="4579938"/>
          <p14:tracePt t="18436" x="1493838" y="4587875"/>
          <p14:tracePt t="18446" x="1524000" y="4594225"/>
          <p14:tracePt t="18451" x="1554163" y="4602163"/>
          <p14:tracePt t="18462" x="1570038" y="4602163"/>
          <p14:tracePt t="18468" x="1584325" y="4610100"/>
          <p14:tracePt t="18479" x="1608138" y="4618038"/>
          <p14:tracePt t="18483" x="1622425" y="4625975"/>
          <p14:tracePt t="18495" x="1638300" y="4625975"/>
          <p14:tracePt t="18499" x="1646238" y="4632325"/>
          <p14:tracePt t="18516" x="1646238" y="4640263"/>
          <p14:tracePt t="18529" x="1654175" y="4640263"/>
          <p14:tracePt t="18546" x="1654175" y="4648200"/>
          <p14:tracePt t="18554" x="1646238" y="4648200"/>
          <p14:tracePt t="18563" x="1622425" y="4656138"/>
          <p14:tracePt t="18570" x="1600200" y="4656138"/>
          <p14:tracePt t="18581" x="1570038" y="4656138"/>
          <p14:tracePt t="18587" x="1539875" y="4656138"/>
          <p14:tracePt t="18596" x="1493838" y="4656138"/>
          <p14:tracePt t="18601" x="1447800" y="4648200"/>
          <p14:tracePt t="18612" x="1401763" y="4632325"/>
          <p14:tracePt t="18617" x="1349375" y="4618038"/>
          <p14:tracePt t="18629" x="1303338" y="4594225"/>
          <p14:tracePt t="18633" x="1257300" y="4579938"/>
          <p14:tracePt t="18646" x="1219200" y="4564063"/>
          <p14:tracePt t="18649" x="1173163" y="4541838"/>
          <p14:tracePt t="18662" x="1143000" y="4525963"/>
          <p14:tracePt t="18666" x="1112838" y="4511675"/>
          <p14:tracePt t="18679" x="1082675" y="4495800"/>
          <p14:tracePt t="18682" x="1050925" y="4479925"/>
          <p14:tracePt t="18696" x="1020763" y="4465638"/>
          <p14:tracePt t="18698" x="1006475" y="4457700"/>
          <p14:tracePt t="18712" x="982663" y="4441825"/>
          <p14:tracePt t="18713" x="960438" y="4427538"/>
          <p14:tracePt t="18720" x="944563" y="4411663"/>
          <p14:tracePt t="18729" x="936625" y="4397375"/>
          <p14:tracePt t="18736" x="930275" y="4389438"/>
          <p14:tracePt t="18746" x="922338" y="4373563"/>
          <p14:tracePt t="18752" x="922338" y="4351338"/>
          <p14:tracePt t="18762" x="922338" y="4335463"/>
          <p14:tracePt t="18768" x="922338" y="4313238"/>
          <p14:tracePt t="18779" x="922338" y="4305300"/>
          <p14:tracePt t="18784" x="930275" y="4289425"/>
          <p14:tracePt t="18795" x="944563" y="4275138"/>
          <p14:tracePt t="18800" x="952500" y="4259263"/>
          <p14:tracePt t="18812" x="960438" y="4244975"/>
          <p14:tracePt t="18815" x="968375" y="4237038"/>
          <p14:tracePt t="18829" x="990600" y="4221163"/>
          <p14:tracePt t="18832" x="1006475" y="4221163"/>
          <p14:tracePt t="18846" x="1028700" y="4213225"/>
          <p14:tracePt t="18848" x="1058863" y="4206875"/>
          <p14:tracePt t="18872" x="1165225" y="4206875"/>
          <p14:tracePt t="18874" x="1227138" y="4206875"/>
          <p14:tracePt t="18879" x="1303338" y="4229100"/>
          <p14:tracePt t="18886" x="1379538" y="4251325"/>
          <p14:tracePt t="18896" x="1417638" y="4267200"/>
          <p14:tracePt t="18902" x="1485900" y="4297363"/>
          <p14:tracePt t="18913" x="1546225" y="4327525"/>
          <p14:tracePt t="18918" x="1570038" y="4335463"/>
          <p14:tracePt t="18929" x="1600200" y="4351338"/>
          <p14:tracePt t="18934" x="1630363" y="4365625"/>
          <p14:tracePt t="18946" x="1646238" y="4373563"/>
          <p14:tracePt t="18950" x="1660525" y="4381500"/>
          <p14:tracePt t="18962" x="1668463" y="4381500"/>
          <p14:tracePt t="18966" x="1676400" y="4389438"/>
          <p14:tracePt t="18981" x="1684338" y="4389438"/>
          <p14:tracePt t="18997" x="1692275" y="4389438"/>
          <p14:tracePt t="20286" x="1706563" y="4403725"/>
          <p14:tracePt t="20296" x="1730375" y="4435475"/>
          <p14:tracePt t="20302" x="1744663" y="4457700"/>
          <p14:tracePt t="20313" x="1768475" y="4479925"/>
          <p14:tracePt t="20318" x="1782763" y="4503738"/>
          <p14:tracePt t="20325" x="1798638" y="4511675"/>
          <p14:tracePt t="20333" x="1820863" y="4525963"/>
          <p14:tracePt t="20341" x="1858963" y="4549775"/>
          <p14:tracePt t="20349" x="1897063" y="4556125"/>
          <p14:tracePt t="20357" x="1935163" y="4572000"/>
          <p14:tracePt t="20365" x="1973263" y="4579938"/>
          <p14:tracePt t="20373" x="2019300" y="4587875"/>
          <p14:tracePt t="20381" x="2057400" y="4602163"/>
          <p14:tracePt t="20389" x="2079625" y="4610100"/>
          <p14:tracePt t="20397" x="2103438" y="4625975"/>
          <p14:tracePt t="20404" x="2117725" y="4632325"/>
          <p14:tracePt t="20413" x="2133600" y="4656138"/>
          <p14:tracePt t="20420" x="2141538" y="4670425"/>
          <p14:tracePt t="20430" x="2141538" y="4686300"/>
          <p14:tracePt t="20436" x="2141538" y="4694238"/>
          <p14:tracePt t="20446" x="2117725" y="4702175"/>
          <p14:tracePt t="20452" x="2095500" y="4708525"/>
          <p14:tracePt t="20463" x="2027238" y="4716463"/>
          <p14:tracePt t="20479" x="1943100" y="4716463"/>
          <p14:tracePt t="20483" x="1889125" y="4716463"/>
          <p14:tracePt t="20496" x="1828800" y="4716463"/>
          <p14:tracePt t="20499" x="1782763" y="4694238"/>
          <p14:tracePt t="20512" x="1722438" y="4678363"/>
          <p14:tracePt t="20516" x="1676400" y="4656138"/>
          <p14:tracePt t="20529" x="1622425" y="4625975"/>
          <p14:tracePt t="20532" x="1584325" y="4602163"/>
          <p14:tracePt t="20546" x="1546225" y="4579938"/>
          <p14:tracePt t="20551" x="1539875" y="4564063"/>
          <p14:tracePt t="20563" x="1516063" y="4541838"/>
          <p14:tracePt t="20564" x="1493838" y="4525963"/>
          <p14:tracePt t="20570" x="1477963" y="4511675"/>
          <p14:tracePt t="20580" x="1463675" y="4495800"/>
          <p14:tracePt t="20586" x="1463675" y="4487863"/>
          <p14:tracePt t="20598" x="1455738" y="4479925"/>
          <p14:tracePt t="20602" x="1455738" y="4473575"/>
          <p14:tracePt t="20613" x="1455738" y="4465638"/>
          <p14:tracePt t="20618" x="1455738" y="4457700"/>
          <p14:tracePt t="20629" x="1477963" y="4449763"/>
          <p14:tracePt t="20634" x="1501775" y="4449763"/>
          <p14:tracePt t="20646" x="1524000" y="4441825"/>
          <p14:tracePt t="20650" x="1562100" y="4441825"/>
          <p14:tracePt t="20662" x="1608138" y="4441825"/>
          <p14:tracePt t="20665" x="1646238" y="4441825"/>
          <p14:tracePt t="20679" x="1730375" y="4441825"/>
          <p14:tracePt t="20682" x="1790700" y="4449763"/>
          <p14:tracePt t="20695" x="1820863" y="4465638"/>
          <p14:tracePt t="20699" x="1874838" y="4495800"/>
          <p14:tracePt t="20713" x="1920875" y="4525963"/>
          <p14:tracePt t="20713" x="1935163" y="4541838"/>
          <p14:tracePt t="20721" x="1965325" y="4579938"/>
          <p14:tracePt t="20730" x="1989138" y="4594225"/>
          <p14:tracePt t="20746" x="1997075" y="4610100"/>
          <p14:tracePt t="20747" x="2003425" y="4632325"/>
          <p14:tracePt t="20752" x="2003425" y="4640263"/>
          <p14:tracePt t="20763" x="2003425" y="4648200"/>
          <p14:tracePt t="20768" x="1973263" y="4648200"/>
          <p14:tracePt t="20779" x="1927225" y="4656138"/>
          <p14:tracePt t="20784" x="1874838" y="4656138"/>
          <p14:tracePt t="20795" x="1812925" y="4656138"/>
          <p14:tracePt t="20800" x="1736725" y="4656138"/>
          <p14:tracePt t="20812" x="1698625" y="4656138"/>
          <p14:tracePt t="20816" x="1630363" y="4648200"/>
          <p14:tracePt t="20829" x="1577975" y="4632325"/>
          <p14:tracePt t="20832" x="1554163" y="4625975"/>
          <p14:tracePt t="20846" x="1508125" y="4618038"/>
          <p14:tracePt t="20849" x="1470025" y="4602163"/>
          <p14:tracePt t="20862" x="1447800" y="4594225"/>
          <p14:tracePt t="20865" x="1431925" y="4594225"/>
          <p14:tracePt t="20879" x="1425575" y="4587875"/>
          <p14:tracePt t="20880" x="1417638" y="4587875"/>
          <p14:tracePt t="20887" x="1417638" y="4579938"/>
          <p14:tracePt t="21187" x="1425575" y="4579938"/>
          <p14:tracePt t="21196" x="1455738" y="4579938"/>
          <p14:tracePt t="21203" x="1485900" y="4594225"/>
          <p14:tracePt t="21212" x="1524000" y="4610100"/>
          <p14:tracePt t="21219" x="1577975" y="4632325"/>
          <p14:tracePt t="21229" x="1638300" y="4656138"/>
          <p14:tracePt t="21235" x="1692275" y="4678363"/>
          <p14:tracePt t="21245" x="1798638" y="4716463"/>
          <p14:tracePt t="21250" x="1844675" y="4746625"/>
          <p14:tracePt t="21258" x="1927225" y="4784725"/>
          <p14:tracePt t="21267" x="2011363" y="4822825"/>
          <p14:tracePt t="21274" x="2035175" y="4838700"/>
          <p14:tracePt t="21282" x="2079625" y="4860925"/>
          <p14:tracePt t="21290" x="2111375" y="4884738"/>
          <p14:tracePt t="21298" x="2125663" y="4892675"/>
          <p14:tracePt t="21306" x="2141538" y="4899025"/>
          <p14:tracePt t="21321" x="2149475" y="4899025"/>
          <p14:tracePt t="21338" x="2141538" y="4899025"/>
          <p14:tracePt t="21346" x="2125663" y="4899025"/>
          <p14:tracePt t="21353" x="2095500" y="4899025"/>
          <p14:tracePt t="21362" x="2073275" y="4899025"/>
          <p14:tracePt t="21369" x="2049463" y="4892675"/>
          <p14:tracePt t="21379" x="2035175" y="4892675"/>
          <p14:tracePt t="21385" x="2011363" y="4884738"/>
          <p14:tracePt t="21395" x="1989138" y="4884738"/>
          <p14:tracePt t="21401" x="1973263" y="4876800"/>
          <p14:tracePt t="21417" x="1965325" y="4876800"/>
          <p14:tracePt t="21424" x="1965325" y="4868863"/>
          <p14:tracePt t="21440" x="1965325" y="4860925"/>
          <p14:tracePt t="21448" x="1981200" y="4860925"/>
          <p14:tracePt t="21456" x="2003425" y="4860925"/>
          <p14:tracePt t="21464" x="2027238" y="4860925"/>
          <p14:tracePt t="21472" x="2065338" y="4860925"/>
          <p14:tracePt t="21480" x="2095500" y="4860925"/>
          <p14:tracePt t="21488" x="2125663" y="4860925"/>
          <p14:tracePt t="21496" x="2141538" y="4860925"/>
          <p14:tracePt t="21503" x="2187575" y="4868863"/>
          <p14:tracePt t="21513" x="2193925" y="4876800"/>
          <p14:tracePt t="21519" x="2217738" y="4884738"/>
          <p14:tracePt t="21531" x="2232025" y="4892675"/>
          <p14:tracePt t="21535" x="2239963" y="4899025"/>
          <p14:tracePt t="21545" x="2247900" y="4906963"/>
          <p14:tracePt t="21551" x="2255838" y="4906963"/>
          <p14:tracePt t="21567" x="2255838" y="4914900"/>
          <p14:tracePt t="21590" x="2263775" y="4914900"/>
          <p14:tracePt t="21630" x="2270125" y="4914900"/>
          <p14:tracePt t="21638" x="2278063" y="4914900"/>
          <p14:tracePt t="21646" x="2293938" y="4914900"/>
          <p14:tracePt t="21654" x="2301875" y="4914900"/>
          <p14:tracePt t="21663" x="2308225" y="4914900"/>
          <p14:tracePt t="21669" x="2316163" y="4914900"/>
          <p14:tracePt t="21679" x="2332038" y="4914900"/>
          <p14:tracePt t="21685" x="2339975" y="4914900"/>
          <p14:tracePt t="21696" x="2346325" y="4914900"/>
          <p14:tracePt t="21711" x="2354263" y="4914900"/>
          <p14:tracePt t="21717" x="2354263" y="4922838"/>
          <p14:tracePt t="21725" x="2362200" y="4922838"/>
          <p14:tracePt t="21749" x="2370138" y="4922838"/>
          <p14:tracePt t="21804" x="2378075" y="4922838"/>
          <p14:tracePt t="21820" x="2384425" y="4922838"/>
          <p14:tracePt t="21836" x="2392363" y="4922838"/>
          <p14:tracePt t="21846" x="2400300" y="4922838"/>
          <p14:tracePt t="21851" x="2408238" y="4922838"/>
          <p14:tracePt t="21862" x="2416175" y="4922838"/>
          <p14:tracePt t="21867" x="2422525" y="4922838"/>
          <p14:tracePt t="21883" x="2430463" y="4922838"/>
          <p14:tracePt t="23314" x="2430463" y="4892675"/>
          <p14:tracePt t="23330" x="2430463" y="4884738"/>
          <p14:tracePt t="23369" x="2438400" y="4892675"/>
          <p14:tracePt t="23379" x="2446338" y="4899025"/>
          <p14:tracePt t="23385" x="2454275" y="4899025"/>
          <p14:tracePt t="23396" x="2476500" y="4906963"/>
          <p14:tracePt t="23401" x="2506663" y="4922838"/>
          <p14:tracePt t="23412" x="2530475" y="4922838"/>
          <p14:tracePt t="23417" x="2560638" y="4930775"/>
          <p14:tracePt t="23425" x="2590800" y="4937125"/>
          <p14:tracePt t="23433" x="2606675" y="4937125"/>
          <p14:tracePt t="23441" x="2636838" y="4945063"/>
          <p14:tracePt t="23449" x="2659063" y="4945063"/>
          <p14:tracePt t="23456" x="2682875" y="4953000"/>
          <p14:tracePt t="23464" x="2697163" y="4953000"/>
          <p14:tracePt t="23472" x="2705100" y="4953000"/>
          <p14:tracePt t="23480" x="2720975" y="4960938"/>
          <p14:tracePt t="23488" x="2727325" y="4960938"/>
          <p14:tracePt t="23496" x="2727325" y="4968875"/>
          <p14:tracePt t="23504" x="2735263" y="4968875"/>
          <p14:tracePt t="23513" x="2735263" y="4975225"/>
          <p14:tracePt t="23529" x="2735263" y="4983163"/>
          <p14:tracePt t="23535" x="2735263" y="4991100"/>
          <p14:tracePt t="23551" x="2735263" y="4999038"/>
          <p14:tracePt t="23562" x="2727325" y="5006975"/>
          <p14:tracePt t="23567" x="2727325" y="5013325"/>
          <p14:tracePt t="23575" x="2720975" y="5021263"/>
          <p14:tracePt t="23583" x="2720975" y="5029200"/>
          <p14:tracePt t="23591" x="2720975" y="5045075"/>
          <p14:tracePt t="23599" x="2720975" y="5051425"/>
          <p14:tracePt t="23607" x="2720975" y="5059363"/>
          <p14:tracePt t="23615" x="2720975" y="5075238"/>
          <p14:tracePt t="23623" x="2720975" y="5083175"/>
          <p14:tracePt t="23631" x="2727325" y="5083175"/>
          <p14:tracePt t="23638" x="2727325" y="5089525"/>
          <p14:tracePt t="23654" x="2727325" y="5097463"/>
          <p14:tracePt t="23663" x="2735263" y="5097463"/>
          <p14:tracePt t="23711" x="2727325" y="5097463"/>
          <p14:tracePt t="23725" x="2720975" y="5097463"/>
          <p14:tracePt t="23733" x="2713038" y="5097463"/>
          <p14:tracePt t="23749" x="2705100" y="5097463"/>
          <p14:tracePt t="23765" x="2697163" y="5097463"/>
          <p14:tracePt t="23781" x="2689225" y="5097463"/>
          <p14:tracePt t="23789" x="2682875" y="5097463"/>
          <p14:tracePt t="23796" x="2667000" y="5097463"/>
          <p14:tracePt t="23804" x="2651125" y="5097463"/>
          <p14:tracePt t="23813" x="2628900" y="5097463"/>
          <p14:tracePt t="23820" x="2590800" y="5097463"/>
          <p14:tracePt t="23829" x="2552700" y="5097463"/>
          <p14:tracePt t="23836" x="2506663" y="5097463"/>
          <p14:tracePt t="23846" x="2454275" y="5097463"/>
          <p14:tracePt t="23852" x="2392363" y="5097463"/>
          <p14:tracePt t="23862" x="2339975" y="5097463"/>
          <p14:tracePt t="23868" x="2293938" y="5097463"/>
          <p14:tracePt t="23875" x="2239963" y="5097463"/>
          <p14:tracePt t="23884" x="2201863" y="5089525"/>
          <p14:tracePt t="23891" x="2163763" y="5083175"/>
          <p14:tracePt t="23899" x="2133600" y="5067300"/>
          <p14:tracePt t="23907" x="2103438" y="5051425"/>
          <p14:tracePt t="23915" x="2073275" y="5037138"/>
          <p14:tracePt t="23923" x="2049463" y="5013325"/>
          <p14:tracePt t="23931" x="2019300" y="4991100"/>
          <p14:tracePt t="23939" x="1997075" y="4968875"/>
          <p14:tracePt t="23947" x="1965325" y="4937125"/>
          <p14:tracePt t="23955" x="1943100" y="4914900"/>
          <p14:tracePt t="23963" x="1927225" y="4884738"/>
          <p14:tracePt t="23970" x="1920875" y="4868863"/>
          <p14:tracePt t="23980" x="1905000" y="4846638"/>
          <p14:tracePt t="23986" x="1897063" y="4822825"/>
          <p14:tracePt t="23996" x="1889125" y="4800600"/>
          <p14:tracePt t="24002" x="1882775" y="4778375"/>
          <p14:tracePt t="24012" x="1882775" y="4746625"/>
          <p14:tracePt t="24018" x="1882775" y="4732338"/>
          <p14:tracePt t="24029" x="1882775" y="4708525"/>
          <p14:tracePt t="24034" x="1889125" y="4694238"/>
          <p14:tracePt t="24046" x="1905000" y="4678363"/>
          <p14:tracePt t="24050" x="1920875" y="4670425"/>
          <p14:tracePt t="24063" x="1951038" y="4656138"/>
          <p14:tracePt t="24066" x="2003425" y="4632325"/>
          <p14:tracePt t="24079" x="2057400" y="4625975"/>
          <p14:tracePt t="24082" x="2125663" y="4618038"/>
          <p14:tracePt t="24095" x="2201863" y="4610100"/>
          <p14:tracePt t="24098" x="2286000" y="4610100"/>
          <p14:tracePt t="24112" x="2378075" y="4610100"/>
          <p14:tracePt t="24113" x="2492375" y="4610100"/>
          <p14:tracePt t="24121" x="2598738" y="4610100"/>
          <p14:tracePt t="24129" x="2697163" y="4632325"/>
          <p14:tracePt t="24137" x="2743200" y="4648200"/>
          <p14:tracePt t="24146" x="2835275" y="4678363"/>
          <p14:tracePt t="24152" x="2911475" y="4708525"/>
          <p14:tracePt t="24163" x="2971800" y="4740275"/>
          <p14:tracePt t="24168" x="3025775" y="4778375"/>
          <p14:tracePt t="24179" x="3063875" y="4808538"/>
          <p14:tracePt t="24184" x="3094038" y="4838700"/>
          <p14:tracePt t="24195" x="3094038" y="4854575"/>
          <p14:tracePt t="24200" x="3116263" y="4899025"/>
          <p14:tracePt t="24212" x="3124200" y="4930775"/>
          <p14:tracePt t="24216" x="3124200" y="4953000"/>
          <p14:tracePt t="24229" x="3101975" y="4999038"/>
          <p14:tracePt t="24232" x="3070225" y="5021263"/>
          <p14:tracePt t="24246" x="3017838" y="5059363"/>
          <p14:tracePt t="24248" x="2949575" y="5083175"/>
          <p14:tracePt t="24263" x="2873375" y="5113338"/>
          <p14:tracePt t="24264" x="2765425" y="5135563"/>
          <p14:tracePt t="24271" x="2667000" y="5159375"/>
          <p14:tracePt t="24280" x="2568575" y="5173663"/>
          <p14:tracePt t="24286" x="2522538" y="5173663"/>
          <p14:tracePt t="24296" x="2430463" y="5181600"/>
          <p14:tracePt t="24303" x="2354263" y="5181600"/>
          <p14:tracePt t="24313" x="2332038" y="5181600"/>
          <p14:tracePt t="24318" x="2293938" y="5181600"/>
          <p14:tracePt t="24329" x="2255838" y="5181600"/>
          <p14:tracePt t="32484" x="2263775" y="5181600"/>
          <p14:tracePt t="32491" x="2278063" y="5189538"/>
          <p14:tracePt t="32500" x="2301875" y="5197475"/>
          <p14:tracePt t="32507" x="2324100" y="5203825"/>
          <p14:tracePt t="32515" x="2346325" y="5203825"/>
          <p14:tracePt t="32523" x="2378075" y="5211763"/>
          <p14:tracePt t="32531" x="2446338" y="5211763"/>
          <p14:tracePt t="32539" x="2506663" y="5219700"/>
          <p14:tracePt t="32548" x="2544763" y="5219700"/>
          <p14:tracePt t="32555" x="2613025" y="5219700"/>
          <p14:tracePt t="32563" x="2682875" y="5227638"/>
          <p14:tracePt t="32570" x="2743200" y="5227638"/>
          <p14:tracePt t="32581" x="2803525" y="5227638"/>
          <p14:tracePt t="32586" x="2819400" y="5227638"/>
          <p14:tracePt t="32596" x="2865438" y="5227638"/>
          <p14:tracePt t="32602" x="2887663" y="5227638"/>
          <p14:tracePt t="32613" x="2911475" y="5227638"/>
          <p14:tracePt t="32618" x="2917825" y="5227638"/>
          <p14:tracePt t="32629" x="2925763" y="5227638"/>
          <p14:tracePt t="32642" x="2933700" y="5227638"/>
          <p14:tracePt t="32657" x="2933700" y="5235575"/>
          <p14:tracePt t="32696" x="2941638" y="5241925"/>
          <p14:tracePt t="32705" x="2949575" y="5249863"/>
          <p14:tracePt t="32713" x="2971800" y="5265738"/>
          <p14:tracePt t="32721" x="3017838" y="5287963"/>
          <p14:tracePt t="32729" x="3063875" y="5311775"/>
          <p14:tracePt t="32736" x="3116263" y="5334000"/>
          <p14:tracePt t="32746" x="3154363" y="5341938"/>
          <p14:tracePt t="32752" x="3222625" y="5364163"/>
          <p14:tracePt t="32762" x="3292475" y="5387975"/>
          <p14:tracePt t="32769" x="3314700" y="5394325"/>
          <p14:tracePt t="32778" x="3360738" y="5402263"/>
          <p14:tracePt t="32784" x="3398838" y="5410200"/>
          <p14:tracePt t="32792" x="3421063" y="5418138"/>
          <p14:tracePt t="32966" x="3436938" y="5418138"/>
          <p14:tracePt t="32974" x="3489325" y="5418138"/>
          <p14:tracePt t="32982" x="3551238" y="5418138"/>
          <p14:tracePt t="32990" x="3635375" y="5432425"/>
          <p14:tracePt t="32998" x="3802063" y="5464175"/>
          <p14:tracePt t="33005" x="4000500" y="5516563"/>
          <p14:tracePt t="33013" x="4229100" y="5584825"/>
          <p14:tracePt t="33021" x="4449763" y="5668963"/>
          <p14:tracePt t="33029" x="4678363" y="5761038"/>
          <p14:tracePt t="33037" x="4762500" y="5799138"/>
          <p14:tracePt t="33046" x="4937125" y="5875338"/>
          <p14:tracePt t="33052" x="5075238" y="5943600"/>
          <p14:tracePt t="33062" x="5127625" y="5959475"/>
          <p14:tracePt t="33068" x="5219700" y="5997575"/>
          <p14:tracePt t="33079" x="5241925" y="6003925"/>
          <p14:tracePt t="33084" x="5295900" y="6019800"/>
          <p14:tracePt t="33092" x="5349875" y="6027738"/>
          <p14:tracePt t="33100" x="5372100" y="6027738"/>
          <p14:tracePt t="33266" x="5387975" y="6003925"/>
          <p14:tracePt t="33274" x="5410200" y="5973763"/>
          <p14:tracePt t="33282" x="5448300" y="5935663"/>
          <p14:tracePt t="33290" x="5478463" y="5897563"/>
          <p14:tracePt t="33298" x="5516563" y="5859463"/>
          <p14:tracePt t="33306" x="5584825" y="5791200"/>
          <p14:tracePt t="33314" x="5654675" y="5730875"/>
          <p14:tracePt t="33321" x="5692775" y="5699125"/>
          <p14:tracePt t="33330" x="5753100" y="5638800"/>
          <p14:tracePt t="33337" x="5813425" y="5592763"/>
          <p14:tracePt t="33347" x="5859463" y="5554663"/>
          <p14:tracePt t="33353" x="5875338" y="5546725"/>
          <p14:tracePt t="33363" x="5913438" y="5516563"/>
          <p14:tracePt t="33369" x="5935663" y="5502275"/>
          <p14:tracePt t="33380" x="5951538" y="5486400"/>
          <p14:tracePt t="33385" x="5965825" y="5478463"/>
          <p14:tracePt t="33400" x="5973763" y="5470525"/>
          <p14:tracePt t="33412" x="5981700" y="5470525"/>
          <p14:tracePt t="33528" x="5981700" y="5464175"/>
          <p14:tracePt t="33535" x="5989638" y="5464175"/>
          <p14:tracePt t="33545" x="5989638" y="5456238"/>
          <p14:tracePt t="33551" x="5997575" y="5448300"/>
          <p14:tracePt t="33559" x="5997575" y="5440363"/>
          <p14:tracePt t="33567" x="6003925" y="5426075"/>
          <p14:tracePt t="33575" x="6011863" y="5418138"/>
          <p14:tracePt t="33583" x="6011863" y="5402263"/>
          <p14:tracePt t="33590" x="6019800" y="5387975"/>
          <p14:tracePt t="33598" x="6027738" y="5372100"/>
          <p14:tracePt t="33606" x="6027738" y="5364163"/>
          <p14:tracePt t="33614" x="6035675" y="5349875"/>
          <p14:tracePt t="33622" x="6035675" y="5334000"/>
          <p14:tracePt t="33630" x="6035675" y="5326063"/>
          <p14:tracePt t="33638" x="6042025" y="5318125"/>
          <p14:tracePt t="33646" x="6042025" y="5311775"/>
          <p14:tracePt t="33663" x="6042025" y="5303838"/>
          <p14:tracePt t="33679" x="6042025" y="5295900"/>
          <p14:tracePt t="33701" x="6049963" y="5295900"/>
          <p14:tracePt t="33930" x="6049963" y="5303838"/>
          <p14:tracePt t="34278" x="6057900" y="5303838"/>
          <p14:tracePt t="34286" x="6065838" y="5303838"/>
          <p14:tracePt t="34296" x="6073775" y="5303838"/>
          <p14:tracePt t="34302" x="6080125" y="5303838"/>
          <p14:tracePt t="34312" x="6088063" y="5303838"/>
          <p14:tracePt t="34318" x="6111875" y="5311775"/>
          <p14:tracePt t="34328" x="6118225" y="5311775"/>
          <p14:tracePt t="34334" x="6149975" y="5318125"/>
          <p14:tracePt t="34342" x="6156325" y="5326063"/>
          <p14:tracePt t="34350" x="6172200" y="5334000"/>
          <p14:tracePt t="34358" x="6194425" y="5341938"/>
          <p14:tracePt t="34365" x="6210300" y="5349875"/>
          <p14:tracePt t="34374" x="6218238" y="5356225"/>
          <p14:tracePt t="34381" x="6232525" y="5364163"/>
          <p14:tracePt t="34389" x="6240463" y="5372100"/>
          <p14:tracePt t="34397" x="6248400" y="5380038"/>
          <p14:tracePt t="34405" x="6256338" y="5380038"/>
          <p14:tracePt t="34413" x="6264275" y="5387975"/>
          <p14:tracePt t="34436" x="6270625" y="5387975"/>
          <p14:tracePt t="34658" x="6278563" y="5387975"/>
          <p14:tracePt t="34666" x="6294438" y="5387975"/>
          <p14:tracePt t="34674" x="6308725" y="5387975"/>
          <p14:tracePt t="34681" x="6332538" y="5387975"/>
          <p14:tracePt t="34689" x="6378575" y="5394325"/>
          <p14:tracePt t="34697" x="6416675" y="5410200"/>
          <p14:tracePt t="34705" x="6454775" y="5426075"/>
          <p14:tracePt t="34714" x="6499225" y="5440363"/>
          <p14:tracePt t="34721" x="6515100" y="5440363"/>
          <p14:tracePt t="34729" x="6545263" y="5456238"/>
          <p14:tracePt t="34737" x="6575425" y="5464175"/>
          <p14:tracePt t="34746" x="6599238" y="5470525"/>
          <p14:tracePt t="34753" x="6613525" y="5478463"/>
          <p14:tracePt t="34763" x="6629400" y="5486400"/>
          <p14:tracePt t="34768" x="6637338" y="5486400"/>
          <p14:tracePt t="34779" x="6651625" y="5486400"/>
          <p14:tracePt t="34784" x="6659563" y="5494338"/>
          <p14:tracePt t="34800" x="6667500" y="5494338"/>
          <p14:tracePt t="34824" x="6675438" y="5494338"/>
          <p14:tracePt t="34958" x="6683375" y="5494338"/>
          <p14:tracePt t="34966" x="6689725" y="5486400"/>
          <p14:tracePt t="34974" x="6697663" y="5478463"/>
          <p14:tracePt t="34982" x="6713538" y="5464175"/>
          <p14:tracePt t="34990" x="6721475" y="5456238"/>
          <p14:tracePt t="34998" x="6735763" y="5448300"/>
          <p14:tracePt t="35006" x="6751638" y="5432425"/>
          <p14:tracePt t="35014" x="6759575" y="5426075"/>
          <p14:tracePt t="35022" x="6773863" y="5410200"/>
          <p14:tracePt t="35030" x="6789738" y="5402263"/>
          <p14:tracePt t="35037" x="6797675" y="5394325"/>
          <p14:tracePt t="35046" x="6804025" y="5394325"/>
          <p14:tracePt t="35053" x="6811963" y="5387975"/>
          <p14:tracePt t="35063" x="6819900" y="5387975"/>
          <p14:tracePt t="35069" x="6819900" y="5380038"/>
          <p14:tracePt t="35079" x="6827838" y="5380038"/>
          <p14:tracePt t="35095" x="6835775" y="5380038"/>
          <p14:tracePt t="35425" x="6835775" y="5387975"/>
          <p14:tracePt t="35433" x="6835775" y="5410200"/>
          <p14:tracePt t="35441" x="6850063" y="5432425"/>
          <p14:tracePt t="35449" x="6850063" y="5456238"/>
          <p14:tracePt t="35456" x="6858000" y="5478463"/>
          <p14:tracePt t="35464" x="6865938" y="5502275"/>
          <p14:tracePt t="35472" x="6865938" y="5524500"/>
          <p14:tracePt t="35480" x="6873875" y="5546725"/>
          <p14:tracePt t="35488" x="6880225" y="5570538"/>
          <p14:tracePt t="35496" x="6880225" y="5584825"/>
          <p14:tracePt t="35504" x="6880225" y="5592763"/>
          <p14:tracePt t="35513" x="6888163" y="5600700"/>
          <p14:tracePt t="35520" x="6888163" y="5608638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FEAD193-2915-E49A-FA07-6C8C119D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主要函式參考（續）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5F5EB64-EDBB-702C-AADC-EB88F113C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00" y="2052925"/>
            <a:ext cx="7211400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void </a:t>
            </a:r>
            <a:r>
              <a:rPr lang="en-US" altLang="zh-TW" dirty="0" err="1"/>
              <a:t>setMapper</a:t>
            </a:r>
            <a:r>
              <a:rPr lang="en-US" altLang="zh-TW" dirty="0"/>
              <a:t>(mString name, mString map);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FFFF00"/>
                </a:solidFill>
              </a:rPr>
              <a:t>//name </a:t>
            </a:r>
            <a:r>
              <a:rPr lang="en-US" altLang="zh-TW" dirty="0"/>
              <a:t>= {“rotor”, “reflector”}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FFFF00"/>
                </a:solidFill>
              </a:rPr>
              <a:t>//map</a:t>
            </a:r>
            <a:r>
              <a:rPr lang="zh-TW" altLang="en-US" dirty="0">
                <a:solidFill>
                  <a:srgbClr val="FFFF00"/>
                </a:solidFill>
              </a:rPr>
              <a:t> </a:t>
            </a:r>
            <a:r>
              <a:rPr lang="en-US" altLang="zh-TW" dirty="0"/>
              <a:t>= “</a:t>
            </a:r>
            <a:r>
              <a:rPr lang="en-US" altLang="zh-TW" dirty="0" err="1"/>
              <a:t>wertyuiopas</a:t>
            </a:r>
            <a:r>
              <a:rPr lang="en-US" altLang="zh-TW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altLang="zh-TW" dirty="0" err="1"/>
              <a:t>dfg</a:t>
            </a:r>
            <a:r>
              <a:rPr lang="en-US" altLang="zh-TW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zh-TW" dirty="0" err="1"/>
              <a:t>hjk</a:t>
            </a:r>
            <a:r>
              <a:rPr lang="en-US" altLang="zh-TW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r>
              <a:rPr lang="en-US" altLang="zh-TW" dirty="0" err="1"/>
              <a:t>l</a:t>
            </a:r>
            <a:r>
              <a:rPr lang="en-US" altLang="zh-TW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zh-TW" dirty="0" err="1"/>
              <a:t>zx</a:t>
            </a:r>
            <a:r>
              <a:rPr lang="en-US" altLang="zh-TW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TW" dirty="0" err="1"/>
              <a:t>cv</a:t>
            </a:r>
            <a:r>
              <a:rPr lang="en-US" altLang="zh-TW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TW" dirty="0" err="1"/>
              <a:t>bnm</a:t>
            </a:r>
            <a:r>
              <a:rPr lang="en-US" altLang="zh-TW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zh-TW" dirty="0"/>
              <a:t>”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mCipher</a:t>
            </a:r>
            <a:r>
              <a:rPr lang="en-US" altLang="zh-TW" dirty="0"/>
              <a:t> c;</a:t>
            </a:r>
          </a:p>
          <a:p>
            <a:pPr marL="0" indent="0">
              <a:buNone/>
            </a:pPr>
            <a:r>
              <a:rPr lang="en-US" altLang="zh-TW" dirty="0"/>
              <a:t>char x = </a:t>
            </a:r>
            <a:r>
              <a:rPr lang="en-US" altLang="zh-TW" dirty="0" err="1"/>
              <a:t>c.encode</a:t>
            </a:r>
            <a:r>
              <a:rPr lang="en-US" altLang="zh-TW" dirty="0"/>
              <a:t>(‘x’);</a:t>
            </a:r>
          </a:p>
          <a:p>
            <a:pPr marL="0" indent="0">
              <a:buNone/>
            </a:pPr>
            <a:r>
              <a:rPr lang="en-US" altLang="zh-TW" dirty="0" err="1"/>
              <a:t>cout</a:t>
            </a:r>
            <a:r>
              <a:rPr lang="en-US" altLang="zh-TW" dirty="0"/>
              <a:t> &lt;&lt; </a:t>
            </a:r>
            <a:r>
              <a:rPr lang="en-US" altLang="zh-TW" dirty="0" err="1"/>
              <a:t>c.encode</a:t>
            </a:r>
            <a:r>
              <a:rPr lang="en-US" altLang="zh-TW" dirty="0"/>
              <a:t>(”open the door.")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</a:rPr>
              <a:t>//</a:t>
            </a:r>
            <a:r>
              <a:rPr lang="zh-TW" altLang="en-US" dirty="0">
                <a:solidFill>
                  <a:srgbClr val="FFFF00"/>
                </a:solidFill>
              </a:rPr>
              <a:t>空白字元自動編碼成空白字元，</a:t>
            </a:r>
            <a:r>
              <a:rPr lang="en-US" altLang="zh-TW" dirty="0">
                <a:solidFill>
                  <a:srgbClr val="FFFF00"/>
                </a:solidFill>
              </a:rPr>
              <a:t>Rotor</a:t>
            </a:r>
            <a:r>
              <a:rPr lang="zh-TW" altLang="en-US" dirty="0">
                <a:solidFill>
                  <a:srgbClr val="FFFF00"/>
                </a:solidFill>
              </a:rPr>
              <a:t>不轉動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Cout</a:t>
            </a:r>
            <a:r>
              <a:rPr lang="en-US" altLang="zh-TW" dirty="0"/>
              <a:t> &lt;&lt; </a:t>
            </a:r>
            <a:r>
              <a:rPr lang="en-US" altLang="zh-TW" dirty="0" err="1"/>
              <a:t>c.history</a:t>
            </a:r>
            <a:r>
              <a:rPr lang="en-US" altLang="zh-TW" dirty="0"/>
              <a:t>() </a:t>
            </a:r>
            <a:r>
              <a:rPr lang="en-US" altLang="zh-TW" dirty="0">
                <a:solidFill>
                  <a:srgbClr val="FFFF00"/>
                </a:solidFill>
              </a:rPr>
              <a:t>//</a:t>
            </a:r>
            <a:r>
              <a:rPr lang="zh-TW" altLang="en-US" dirty="0">
                <a:solidFill>
                  <a:srgbClr val="FFFF00"/>
                </a:solidFill>
              </a:rPr>
              <a:t>輸出編碼</a:t>
            </a:r>
            <a:r>
              <a:rPr lang="en-US" altLang="zh-TW" dirty="0">
                <a:solidFill>
                  <a:srgbClr val="FFFF00"/>
                </a:solidFill>
              </a:rPr>
              <a:t>”</a:t>
            </a:r>
            <a:r>
              <a:rPr lang="en-US" altLang="zh-TW" dirty="0" err="1">
                <a:solidFill>
                  <a:srgbClr val="FFFF00"/>
                </a:solidFill>
              </a:rPr>
              <a:t>xopen</a:t>
            </a:r>
            <a:r>
              <a:rPr lang="en-US" altLang="zh-TW" dirty="0">
                <a:solidFill>
                  <a:srgbClr val="FFFF00"/>
                </a:solidFill>
              </a:rPr>
              <a:t> the door.”</a:t>
            </a:r>
            <a:r>
              <a:rPr lang="zh-TW" altLang="en-US" dirty="0">
                <a:solidFill>
                  <a:srgbClr val="FFFF00"/>
                </a:solidFill>
              </a:rPr>
              <a:t>的結果</a:t>
            </a:r>
            <a:endParaRPr lang="en-US" altLang="zh-TW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64009B2-0771-3582-23E6-3697B05D252C}"/>
              </a:ext>
            </a:extLst>
          </p:cNvPr>
          <p:cNvSpPr txBox="1"/>
          <p:nvPr/>
        </p:nvSpPr>
        <p:spPr>
          <a:xfrm>
            <a:off x="7869677" y="26264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2</a:t>
            </a:r>
            <a:endParaRPr kumimoji="1" lang="zh-TW" altLang="en-US" sz="3600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360AB612-73E4-8A13-C627-68A5C23546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6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72"/>
    </mc:Choice>
    <mc:Fallback xmlns="">
      <p:transition spd="slow" advTm="43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0" x="6819900" y="5592763"/>
          <p14:tracePt t="788" x="6735763" y="5532438"/>
          <p14:tracePt t="789" x="6667500" y="5494338"/>
          <p14:tracePt t="798" x="6591300" y="5448300"/>
          <p14:tracePt t="803" x="6507163" y="5402263"/>
          <p14:tracePt t="814" x="6416675" y="5349875"/>
          <p14:tracePt t="817" x="6332538" y="5287963"/>
          <p14:tracePt t="832" x="6232525" y="5227638"/>
          <p14:tracePt t="833" x="6019800" y="5083175"/>
          <p14:tracePt t="848" x="5813425" y="4937125"/>
          <p14:tracePt t="849" x="5592763" y="4778375"/>
          <p14:tracePt t="856" x="5387975" y="4625975"/>
          <p14:tracePt t="866" x="5295900" y="4549775"/>
          <p14:tracePt t="872" x="5127625" y="4411663"/>
          <p14:tracePt t="881" x="4983163" y="4289425"/>
          <p14:tracePt t="888" x="4860925" y="4175125"/>
          <p14:tracePt t="899" x="4822825" y="4137025"/>
          <p14:tracePt t="904" x="4762500" y="4054475"/>
          <p14:tracePt t="914" x="4724400" y="3984625"/>
          <p14:tracePt t="919" x="4708525" y="3932238"/>
          <p14:tracePt t="927" x="4708525" y="3894138"/>
          <p14:tracePt t="935" x="4708525" y="3856038"/>
          <p14:tracePt t="1085" x="4716463" y="3856038"/>
          <p14:tracePt t="1093" x="4762500" y="3817938"/>
          <p14:tracePt t="1101" x="4822825" y="3771900"/>
          <p14:tracePt t="1109" x="4884738" y="3717925"/>
          <p14:tracePt t="1117" x="4937125" y="3665538"/>
          <p14:tracePt t="1125" x="5006975" y="3611563"/>
          <p14:tracePt t="1133" x="5059363" y="3573463"/>
          <p14:tracePt t="1141" x="5121275" y="3535363"/>
          <p14:tracePt t="1148" x="5181600" y="3497263"/>
          <p14:tracePt t="1156" x="5295900" y="3429000"/>
          <p14:tracePt t="1166" x="5426075" y="3360738"/>
          <p14:tracePt t="1172" x="5554663" y="3306763"/>
          <p14:tracePt t="1182" x="5608638" y="3284538"/>
          <p14:tracePt t="1188" x="5699125" y="3246438"/>
          <p14:tracePt t="1198" x="5799138" y="3208338"/>
          <p14:tracePt t="1204" x="5875338" y="3192463"/>
          <p14:tracePt t="1215" x="5943600" y="3184525"/>
          <p14:tracePt t="1220" x="6003925" y="3178175"/>
          <p14:tracePt t="1231" x="6019800" y="3178175"/>
          <p14:tracePt t="1236" x="6057900" y="3178175"/>
          <p14:tracePt t="1248" x="6096000" y="3178175"/>
          <p14:tracePt t="1253" x="6118225" y="3178175"/>
          <p14:tracePt t="1265" x="6126163" y="3178175"/>
          <p14:tracePt t="1268" x="6142038" y="3184525"/>
          <p14:tracePt t="1282" x="6149975" y="3184525"/>
          <p14:tracePt t="1284" x="6156325" y="3184525"/>
          <p14:tracePt t="1298" x="6156325" y="3192463"/>
          <p14:tracePt t="1315" x="6164263" y="3192463"/>
          <p14:tracePt t="1354" x="6156325" y="3192463"/>
          <p14:tracePt t="1365" x="6142038" y="3192463"/>
          <p14:tracePt t="1544" x="6149975" y="3192463"/>
          <p14:tracePt t="1552" x="6164263" y="3192463"/>
          <p14:tracePt t="1560" x="6180138" y="3192463"/>
          <p14:tracePt t="1567" x="6194425" y="3192463"/>
          <p14:tracePt t="1576" x="6210300" y="3200400"/>
          <p14:tracePt t="1583" x="6218238" y="3200400"/>
          <p14:tracePt t="1591" x="6226175" y="3200400"/>
          <p14:tracePt t="1600" x="6226175" y="3208338"/>
          <p14:tracePt t="1615" x="6232525" y="3208338"/>
          <p14:tracePt t="1623" x="6232525" y="3216275"/>
          <p14:tracePt t="1631" x="6226175" y="3222625"/>
          <p14:tracePt t="1639" x="6188075" y="3238500"/>
          <p14:tracePt t="1648" x="6126163" y="3246438"/>
          <p14:tracePt t="1655" x="5981700" y="3284538"/>
          <p14:tracePt t="1665" x="5813425" y="3298825"/>
          <p14:tracePt t="1671" x="5616575" y="3322638"/>
          <p14:tracePt t="1681" x="5181600" y="3368675"/>
          <p14:tracePt t="1686" x="4838700" y="3406775"/>
          <p14:tracePt t="1694" x="4648200" y="3413125"/>
          <p14:tracePt t="1702" x="4305300" y="3444875"/>
          <p14:tracePt t="1710" x="3970338" y="3467100"/>
          <p14:tracePt t="1718" x="3657600" y="3475038"/>
          <p14:tracePt t="1726" x="3543300" y="3482975"/>
          <p14:tracePt t="1734" x="3322638" y="3482975"/>
          <p14:tracePt t="1741" x="3254375" y="3482975"/>
          <p14:tracePt t="1750" x="3116263" y="3482975"/>
          <p14:tracePt t="1757" x="3017838" y="3467100"/>
          <p14:tracePt t="1765" x="2955925" y="3436938"/>
          <p14:tracePt t="1773" x="2917825" y="3406775"/>
          <p14:tracePt t="1782" x="2887663" y="3352800"/>
          <p14:tracePt t="1789" x="2887663" y="3298825"/>
          <p14:tracePt t="1799" x="2887663" y="3238500"/>
          <p14:tracePt t="1805" x="2933700" y="3170238"/>
          <p14:tracePt t="1815" x="2987675" y="3101975"/>
          <p14:tracePt t="1821" x="3017838" y="3070225"/>
          <p14:tracePt t="1831" x="3070225" y="3017838"/>
          <p14:tracePt t="1836" x="3132138" y="2971800"/>
          <p14:tracePt t="1848" x="3200400" y="2933700"/>
          <p14:tracePt t="1853" x="3314700" y="2887663"/>
          <p14:tracePt t="1865" x="3375025" y="2873375"/>
          <p14:tracePt t="1868" x="3421063" y="2873375"/>
          <p14:tracePt t="1881" x="3543300" y="2857500"/>
          <p14:tracePt t="1884" x="3627438" y="2857500"/>
          <p14:tracePt t="1898" x="3717925" y="2857500"/>
          <p14:tracePt t="1901" x="3810000" y="2857500"/>
          <p14:tracePt t="1915" x="3908425" y="2857500"/>
          <p14:tracePt t="1917" x="4030663" y="2857500"/>
          <p14:tracePt t="1931" x="4144963" y="2857500"/>
          <p14:tracePt t="1934" x="4283075" y="2865438"/>
          <p14:tracePt t="1948" x="4495800" y="2879725"/>
          <p14:tracePt t="1949" x="4664075" y="2903538"/>
          <p14:tracePt t="1955" x="4732338" y="2911475"/>
          <p14:tracePt t="1966" x="5006975" y="2963863"/>
          <p14:tracePt t="1971" x="5189538" y="2987675"/>
          <p14:tracePt t="1982" x="5364163" y="3032125"/>
          <p14:tracePt t="1987" x="5540375" y="3063875"/>
          <p14:tracePt t="1998" x="5622925" y="3070225"/>
          <p14:tracePt t="2003" x="5775325" y="3094038"/>
          <p14:tracePt t="2015" x="5837238" y="3101975"/>
          <p14:tracePt t="2018" x="5883275" y="3108325"/>
          <p14:tracePt t="2031" x="5951538" y="3116263"/>
          <p14:tracePt t="2034" x="6003925" y="3124200"/>
          <p14:tracePt t="2048" x="6042025" y="3124200"/>
          <p14:tracePt t="2052" x="6080125" y="3132138"/>
          <p14:tracePt t="2065" x="6080125" y="3140075"/>
          <p14:tracePt t="2066" x="6080125" y="3146425"/>
          <p14:tracePt t="2074" x="6011863" y="3170238"/>
          <p14:tracePt t="2082" x="5905500" y="3200400"/>
          <p14:tracePt t="2090" x="5745163" y="3246438"/>
          <p14:tracePt t="2099" x="5380038" y="3344863"/>
          <p14:tracePt t="2105" x="5045075" y="3429000"/>
          <p14:tracePt t="2115" x="4678363" y="3521075"/>
          <p14:tracePt t="2121" x="4275138" y="3627438"/>
          <p14:tracePt t="2132" x="4092575" y="3657600"/>
          <p14:tracePt t="2137" x="3711575" y="3741738"/>
          <p14:tracePt t="2148" x="3390900" y="3787775"/>
          <p14:tracePt t="2153" x="3276600" y="3794125"/>
          <p14:tracePt t="2165" x="3184525" y="3802063"/>
          <p14:tracePt t="2169" x="3009900" y="3810000"/>
          <p14:tracePt t="2181" x="2971800" y="3810000"/>
          <p14:tracePt t="2184" x="2879725" y="3810000"/>
          <p14:tracePt t="2198" x="2781300" y="3810000"/>
          <p14:tracePt t="2201" x="2765425" y="3794125"/>
          <p14:tracePt t="2214" x="2759075" y="3763963"/>
          <p14:tracePt t="2406" x="2743200" y="3756025"/>
          <p14:tracePt t="2415" x="2720975" y="3741738"/>
          <p14:tracePt t="2422" x="2697163" y="3717925"/>
          <p14:tracePt t="2431" x="2682875" y="3703638"/>
          <p14:tracePt t="2437" x="2636838" y="3657600"/>
          <p14:tracePt t="2448" x="2598738" y="3597275"/>
          <p14:tracePt t="2453" x="2560638" y="3535363"/>
          <p14:tracePt t="2464" x="2536825" y="3497263"/>
          <p14:tracePt t="2469" x="2498725" y="3436938"/>
          <p14:tracePt t="2478" x="2460625" y="3368675"/>
          <p14:tracePt t="2486" x="2430463" y="3298825"/>
          <p14:tracePt t="2493" x="2416175" y="3246438"/>
          <p14:tracePt t="2501" x="2400300" y="3184525"/>
          <p14:tracePt t="2509" x="2400300" y="3140075"/>
          <p14:tracePt t="2517" x="2400300" y="3101975"/>
          <p14:tracePt t="2525" x="2400300" y="3063875"/>
          <p14:tracePt t="2532" x="2422525" y="3009900"/>
          <p14:tracePt t="2540" x="2460625" y="2971800"/>
          <p14:tracePt t="2549" x="2522538" y="2941638"/>
          <p14:tracePt t="2556" x="2582863" y="2917825"/>
          <p14:tracePt t="2566" x="2659063" y="2887663"/>
          <p14:tracePt t="2573" x="2751138" y="2865438"/>
          <p14:tracePt t="2582" x="2857500" y="2857500"/>
          <p14:tracePt t="2588" x="3040063" y="2849563"/>
          <p14:tracePt t="2601" x="3184525" y="2849563"/>
          <p14:tracePt t="2610" x="3336925" y="2849563"/>
          <p14:tracePt t="2616" x="3527425" y="2879725"/>
          <p14:tracePt t="2620" x="3717925" y="2917825"/>
          <p14:tracePt t="2631" x="3940175" y="2994025"/>
          <p14:tracePt t="2635" x="4160838" y="3063875"/>
          <p14:tracePt t="2648" x="4267200" y="3101975"/>
          <p14:tracePt t="2652" x="4449763" y="3170238"/>
          <p14:tracePt t="2665" x="4625975" y="3246438"/>
          <p14:tracePt t="2668" x="4784725" y="3314700"/>
          <p14:tracePt t="2681" x="4922838" y="3375025"/>
          <p14:tracePt t="2684" x="4968875" y="3398838"/>
          <p14:tracePt t="2698" x="5059363" y="3436938"/>
          <p14:tracePt t="2699" x="5089525" y="3451225"/>
          <p14:tracePt t="2706" x="5143500" y="3482975"/>
          <p14:tracePt t="2715" x="5181600" y="3505200"/>
          <p14:tracePt t="2722" x="5203825" y="3521075"/>
          <p14:tracePt t="2732" x="5211763" y="3527425"/>
          <p14:tracePt t="2738" x="5219700" y="3543300"/>
          <p14:tracePt t="2749" x="5219700" y="3551238"/>
          <p14:tracePt t="2765" x="5173663" y="3559175"/>
          <p14:tracePt t="2770" x="5121275" y="3565525"/>
          <p14:tracePt t="2781" x="5051425" y="3565525"/>
          <p14:tracePt t="2786" x="4960938" y="3565525"/>
          <p14:tracePt t="2798" x="4754563" y="3565525"/>
          <p14:tracePt t="2801" x="4664075" y="3565525"/>
          <p14:tracePt t="2815" x="4389438" y="3565525"/>
          <p14:tracePt t="2818" x="4183063" y="3565525"/>
          <p14:tracePt t="2831" x="3970338" y="3565525"/>
          <p14:tracePt t="2835" x="3763963" y="3565525"/>
          <p14:tracePt t="2848" x="3551238" y="3565525"/>
          <p14:tracePt t="2849" x="3475038" y="3565525"/>
          <p14:tracePt t="2857" x="3398838" y="3573463"/>
          <p14:tracePt t="2865" x="3268663" y="3581400"/>
          <p14:tracePt t="2872" x="3170238" y="3589338"/>
          <p14:tracePt t="2882" x="3140075" y="3589338"/>
          <p14:tracePt t="2888" x="3086100" y="3589338"/>
          <p14:tracePt t="2898" x="3048000" y="3589338"/>
          <p14:tracePt t="3079" x="3048000" y="3581400"/>
          <p14:tracePt t="3086" x="3048000" y="3551238"/>
          <p14:tracePt t="3094" x="3048000" y="3513138"/>
          <p14:tracePt t="3101" x="3048000" y="3475038"/>
          <p14:tracePt t="3109" x="3055938" y="3436938"/>
          <p14:tracePt t="3118" x="3078163" y="3375025"/>
          <p14:tracePt t="3125" x="3101975" y="3322638"/>
          <p14:tracePt t="3133" x="3132138" y="3268663"/>
          <p14:tracePt t="3141" x="3192463" y="3154363"/>
          <p14:tracePt t="3149" x="3260725" y="3055938"/>
          <p14:tracePt t="3157" x="3360738" y="2949575"/>
          <p14:tracePt t="3165" x="3467100" y="2841625"/>
          <p14:tracePt t="3172" x="3581400" y="2759075"/>
          <p14:tracePt t="3182" x="3687763" y="2705100"/>
          <p14:tracePt t="3189" x="3902075" y="2620963"/>
          <p14:tracePt t="3198" x="3984625" y="2620963"/>
          <p14:tracePt t="3204" x="4130675" y="2606675"/>
          <p14:tracePt t="3215" x="4267200" y="2606675"/>
          <p14:tracePt t="3220" x="4419600" y="2606675"/>
          <p14:tracePt t="3231" x="4549775" y="2636838"/>
          <p14:tracePt t="3236" x="4686300" y="2689225"/>
          <p14:tracePt t="3248" x="4816475" y="2751138"/>
          <p14:tracePt t="3252" x="4930775" y="2827338"/>
          <p14:tracePt t="3265" x="5037138" y="2911475"/>
          <p14:tracePt t="3268" x="5121275" y="2994025"/>
          <p14:tracePt t="3284" x="5189538" y="3094038"/>
          <p14:tracePt t="3285" x="5219700" y="3140075"/>
          <p14:tracePt t="3291" x="5257800" y="3222625"/>
          <p14:tracePt t="3299" x="5287963" y="3306763"/>
          <p14:tracePt t="3307" x="5295900" y="3330575"/>
          <p14:tracePt t="3315" x="5303838" y="3375025"/>
          <p14:tracePt t="3323" x="5318125" y="3444875"/>
          <p14:tracePt t="3332" x="5318125" y="3467100"/>
          <p14:tracePt t="3338" x="5303838" y="3489325"/>
          <p14:tracePt t="3349" x="5265738" y="3513138"/>
          <p14:tracePt t="3355" x="5211763" y="3521075"/>
          <p14:tracePt t="3365" x="5151438" y="3527425"/>
          <p14:tracePt t="3371" x="5013325" y="3527425"/>
          <p14:tracePt t="3381" x="4945063" y="3527425"/>
          <p14:tracePt t="3386" x="4822825" y="3527425"/>
          <p14:tracePt t="3398" x="4579938" y="3475038"/>
          <p14:tracePt t="3402" x="4403725" y="3444875"/>
          <p14:tracePt t="3414" x="4321175" y="3413125"/>
          <p14:tracePt t="3418" x="4144963" y="3382963"/>
          <p14:tracePt t="3431" x="3978275" y="3336925"/>
          <p14:tracePt t="3434" x="3840163" y="3298825"/>
          <p14:tracePt t="3448" x="3695700" y="3260725"/>
          <p14:tracePt t="3451" x="3573463" y="3222625"/>
          <p14:tracePt t="3465" x="3527425" y="3216275"/>
          <p14:tracePt t="3466" x="3436938" y="3184525"/>
          <p14:tracePt t="3473" x="3368675" y="3170238"/>
          <p14:tracePt t="3481" x="3344863" y="3154363"/>
          <p14:tracePt t="3489" x="3298825" y="3146425"/>
          <p14:tracePt t="3498" x="3268663" y="3132138"/>
          <p14:tracePt t="3505" x="3254375" y="3132138"/>
          <p14:tracePt t="3515" x="3238500" y="3116263"/>
          <p14:tracePt t="3521" x="3230563" y="3108325"/>
          <p14:tracePt t="3531" x="3230563" y="3101975"/>
          <p14:tracePt t="3537" x="3230563" y="3094038"/>
          <p14:tracePt t="3548" x="3246438" y="3086100"/>
          <p14:tracePt t="3553" x="3276600" y="3063875"/>
          <p14:tracePt t="3565" x="3292475" y="3048000"/>
          <p14:tracePt t="3569" x="3306763" y="3032125"/>
          <p14:tracePt t="3583" x="3314700" y="3009900"/>
          <p14:tracePt t="3588" x="3330575" y="3001963"/>
          <p14:tracePt t="3598" x="3330575" y="2987675"/>
          <p14:tracePt t="3601" x="3330575" y="2963863"/>
          <p14:tracePt t="3617" x="3330575" y="2955925"/>
          <p14:tracePt t="3617" x="3330575" y="2949575"/>
          <p14:tracePt t="3623" x="3306763" y="2933700"/>
          <p14:tracePt t="3632" x="3292475" y="2925763"/>
          <p14:tracePt t="3639" x="3260725" y="2911475"/>
          <p14:tracePt t="3648" x="3238500" y="2903538"/>
          <p14:tracePt t="3655" x="3216275" y="2895600"/>
          <p14:tracePt t="3665" x="3200400" y="2887663"/>
          <p14:tracePt t="3671" x="3178175" y="2879725"/>
          <p14:tracePt t="3682" x="3170238" y="2873375"/>
          <p14:tracePt t="3687" x="3146425" y="2865438"/>
          <p14:tracePt t="3698" x="3140075" y="2857500"/>
          <p14:tracePt t="3703" x="3132138" y="2849563"/>
          <p14:tracePt t="3715" x="3124200" y="2849563"/>
          <p14:tracePt t="3734" x="3124200" y="2841625"/>
          <p14:tracePt t="3758" x="3132138" y="2841625"/>
          <p14:tracePt t="3766" x="3140075" y="2841625"/>
          <p14:tracePt t="3790" x="3146425" y="2849563"/>
          <p14:tracePt t="3798" x="3146425" y="2857500"/>
          <p14:tracePt t="3805" x="3146425" y="2865438"/>
          <p14:tracePt t="3821" x="3146425" y="2873375"/>
          <p14:tracePt t="3832" x="3146425" y="2879725"/>
          <p14:tracePt t="3847" x="3140075" y="2879725"/>
          <p14:tracePt t="3853" x="3140075" y="2887663"/>
          <p14:tracePt t="3861" x="3132138" y="2887663"/>
          <p14:tracePt t="3868" x="3124200" y="2887663"/>
          <p14:tracePt t="3884" x="3116263" y="2887663"/>
          <p14:tracePt t="3892" x="3108325" y="2887663"/>
          <p14:tracePt t="3900" x="3101975" y="2887663"/>
          <p14:tracePt t="3908" x="3094038" y="2887663"/>
          <p14:tracePt t="3924" x="3086100" y="2879725"/>
          <p14:tracePt t="3932" x="3078163" y="2879725"/>
          <p14:tracePt t="3940" x="3078163" y="2873375"/>
          <p14:tracePt t="3948" x="3078163" y="2865438"/>
          <p14:tracePt t="3955" x="3070225" y="2857500"/>
          <p14:tracePt t="3964" x="3070225" y="2849563"/>
          <p14:tracePt t="3981" x="3070225" y="2841625"/>
          <p14:tracePt t="3987" x="3070225" y="2835275"/>
          <p14:tracePt t="4003" x="3070225" y="2827338"/>
          <p14:tracePt t="4035" x="3070225" y="2819400"/>
          <p14:tracePt t="4147" x="3063875" y="2819400"/>
          <p14:tracePt t="4153" x="3048000" y="2819400"/>
          <p14:tracePt t="4161" x="3025775" y="2819400"/>
          <p14:tracePt t="4169" x="3001963" y="2811463"/>
          <p14:tracePt t="4177" x="2971800" y="2803525"/>
          <p14:tracePt t="4185" x="2941638" y="2797175"/>
          <p14:tracePt t="4193" x="2911475" y="2797175"/>
          <p14:tracePt t="4201" x="2879725" y="2781300"/>
          <p14:tracePt t="4209" x="2849563" y="2773363"/>
          <p14:tracePt t="4217" x="2835275" y="2765425"/>
          <p14:tracePt t="4224" x="2811463" y="2759075"/>
          <p14:tracePt t="4232" x="2789238" y="2743200"/>
          <p14:tracePt t="4240" x="2773363" y="2735263"/>
          <p14:tracePt t="4248" x="2759075" y="2720975"/>
          <p14:tracePt t="4256" x="2751138" y="2705100"/>
          <p14:tracePt t="4265" x="2743200" y="2697163"/>
          <p14:tracePt t="4272" x="2735263" y="2674938"/>
          <p14:tracePt t="4282" x="2735263" y="2651125"/>
          <p14:tracePt t="4298" x="2735263" y="2636838"/>
          <p14:tracePt t="4303" x="2735263" y="2620963"/>
          <p14:tracePt t="4314" x="2743200" y="2613025"/>
          <p14:tracePt t="4319" x="2751138" y="2606675"/>
          <p14:tracePt t="4328" x="2759075" y="2598738"/>
          <p14:tracePt t="4343" x="2765425" y="2598738"/>
          <p14:tracePt t="4351" x="2773363" y="2590800"/>
          <p14:tracePt t="4383" x="2781300" y="2590800"/>
          <p14:tracePt t="4422" x="2789238" y="2598738"/>
          <p14:tracePt t="4431" x="2789238" y="2613025"/>
          <p14:tracePt t="4438" x="2789238" y="2636838"/>
          <p14:tracePt t="4448" x="2797175" y="2659063"/>
          <p14:tracePt t="4454" x="2797175" y="2689225"/>
          <p14:tracePt t="4464" x="2797175" y="2720975"/>
          <p14:tracePt t="4470" x="2803525" y="2743200"/>
          <p14:tracePt t="4477" x="2803525" y="2765425"/>
          <p14:tracePt t="4485" x="2803525" y="2789238"/>
          <p14:tracePt t="4493" x="2811463" y="2811463"/>
          <p14:tracePt t="4502" x="2811463" y="2827338"/>
          <p14:tracePt t="4517" x="2811463" y="2835275"/>
          <p14:tracePt t="4533" x="2803525" y="2835275"/>
          <p14:tracePt t="4541" x="2803525" y="2803525"/>
          <p14:tracePt t="4549" x="2797175" y="2765425"/>
          <p14:tracePt t="4556" x="2797175" y="2720975"/>
          <p14:tracePt t="4565" x="2789238" y="2674938"/>
          <p14:tracePt t="4573" x="2789238" y="2620963"/>
          <p14:tracePt t="4582" x="2789238" y="2568575"/>
          <p14:tracePt t="4588" x="2789238" y="2552700"/>
          <p14:tracePt t="4600" x="2789238" y="2522538"/>
          <p14:tracePt t="4604" x="2789238" y="2492375"/>
          <p14:tracePt t="4614" x="2789238" y="2476500"/>
          <p14:tracePt t="4620" x="2789238" y="2460625"/>
          <p14:tracePt t="4628" x="2797175" y="2454275"/>
          <p14:tracePt t="4636" x="2811463" y="2454275"/>
          <p14:tracePt t="4643" x="2827338" y="2454275"/>
          <p14:tracePt t="4651" x="2865438" y="2454275"/>
          <p14:tracePt t="4659" x="2911475" y="2468563"/>
          <p14:tracePt t="4667" x="2979738" y="2498725"/>
          <p14:tracePt t="4675" x="3070225" y="2544763"/>
          <p14:tracePt t="4683" x="3154363" y="2590800"/>
          <p14:tracePt t="4691" x="3260725" y="2644775"/>
          <p14:tracePt t="4699" x="3375025" y="2682875"/>
          <p14:tracePt t="4706" x="3421063" y="2697163"/>
          <p14:tracePt t="4715" x="3513138" y="2735263"/>
          <p14:tracePt t="4723" x="3589338" y="2751138"/>
          <p14:tracePt t="4732" x="3657600" y="2765425"/>
          <p14:tracePt t="4739" x="3711575" y="2773363"/>
          <p14:tracePt t="4748" x="3725863" y="2773363"/>
          <p14:tracePt t="4754" x="3794125" y="2773363"/>
          <p14:tracePt t="4765" x="3802063" y="2773363"/>
          <p14:tracePt t="4770" x="3832225" y="2773363"/>
          <p14:tracePt t="4781" x="3848100" y="2773363"/>
          <p14:tracePt t="4786" x="3863975" y="2759075"/>
          <p14:tracePt t="4798" x="3870325" y="2751138"/>
          <p14:tracePt t="4802" x="3878263" y="2743200"/>
          <p14:tracePt t="4814" x="3878263" y="2735263"/>
          <p14:tracePt t="4920" x="3856038" y="2743200"/>
          <p14:tracePt t="4930" x="3825875" y="2759075"/>
          <p14:tracePt t="4936" x="3787775" y="2781300"/>
          <p14:tracePt t="4944" x="3749675" y="2797175"/>
          <p14:tracePt t="4952" x="3703638" y="2803525"/>
          <p14:tracePt t="4960" x="3657600" y="2819400"/>
          <p14:tracePt t="4968" x="3603625" y="2827338"/>
          <p14:tracePt t="4976" x="3565525" y="2835275"/>
          <p14:tracePt t="4983" x="3521075" y="2841625"/>
          <p14:tracePt t="4991" x="3482975" y="2841625"/>
          <p14:tracePt t="4999" x="3451225" y="2841625"/>
          <p14:tracePt t="5008" x="3436938" y="2841625"/>
          <p14:tracePt t="5015" x="3406775" y="2841625"/>
          <p14:tracePt t="5023" x="3382963" y="2841625"/>
          <p14:tracePt t="5032" x="3368675" y="2841625"/>
          <p14:tracePt t="5039" x="3344863" y="2835275"/>
          <p14:tracePt t="5048" x="3330575" y="2827338"/>
          <p14:tracePt t="5055" x="3322638" y="2819400"/>
          <p14:tracePt t="5065" x="3314700" y="2803525"/>
          <p14:tracePt t="5070" x="3306763" y="2789238"/>
          <p14:tracePt t="5082" x="3306763" y="2765425"/>
          <p14:tracePt t="5086" x="3306763" y="2751138"/>
          <p14:tracePt t="5098" x="3306763" y="2735263"/>
          <p14:tracePt t="5102" x="3306763" y="2720975"/>
          <p14:tracePt t="5114" x="3306763" y="2689225"/>
          <p14:tracePt t="5118" x="3306763" y="2667000"/>
          <p14:tracePt t="5131" x="3314700" y="2651125"/>
          <p14:tracePt t="5134" x="3314700" y="2644775"/>
          <p14:tracePt t="5148" x="3322638" y="2628900"/>
          <p14:tracePt t="5158" x="3322638" y="2620963"/>
          <p14:tracePt t="5205" x="3306763" y="2636838"/>
          <p14:tracePt t="5215" x="3284538" y="2659063"/>
          <p14:tracePt t="5221" x="3260725" y="2674938"/>
          <p14:tracePt t="5231" x="3238500" y="2689225"/>
          <p14:tracePt t="5237" x="3230563" y="2697163"/>
          <p14:tracePt t="5247" x="3200400" y="2713038"/>
          <p14:tracePt t="5253" x="3178175" y="2720975"/>
          <p14:tracePt t="5260" x="3162300" y="2727325"/>
          <p14:tracePt t="5268" x="3132138" y="2735263"/>
          <p14:tracePt t="5276" x="3108325" y="2735263"/>
          <p14:tracePt t="5284" x="3086100" y="2735263"/>
          <p14:tracePt t="5292" x="3063875" y="2735263"/>
          <p14:tracePt t="5300" x="3048000" y="2727325"/>
          <p14:tracePt t="5308" x="3032125" y="2713038"/>
          <p14:tracePt t="5316" x="3017838" y="2705100"/>
          <p14:tracePt t="5324" x="3001963" y="2689225"/>
          <p14:tracePt t="5332" x="2994025" y="2674938"/>
          <p14:tracePt t="5339" x="2987675" y="2651125"/>
          <p14:tracePt t="5348" x="2979738" y="2636838"/>
          <p14:tracePt t="5355" x="2971800" y="2628900"/>
          <p14:tracePt t="5366" x="2971800" y="2620963"/>
          <p14:tracePt t="5371" x="2971800" y="2613025"/>
          <p14:tracePt t="5403" x="2971800" y="2620963"/>
          <p14:tracePt t="5411" x="2971800" y="2644775"/>
          <p14:tracePt t="5419" x="2971800" y="2667000"/>
          <p14:tracePt t="5426" x="2971800" y="2697163"/>
          <p14:tracePt t="5434" x="2971800" y="2727325"/>
          <p14:tracePt t="5442" x="2971800" y="2743200"/>
          <p14:tracePt t="5450" x="2971800" y="2773363"/>
          <p14:tracePt t="5458" x="2971800" y="2789238"/>
          <p14:tracePt t="5466" x="2971800" y="2811463"/>
          <p14:tracePt t="5474" x="2971800" y="2827338"/>
          <p14:tracePt t="5482" x="2971800" y="2835275"/>
          <p14:tracePt t="5490" x="2971800" y="2841625"/>
          <p14:tracePt t="5498" x="2971800" y="2849563"/>
          <p14:tracePt t="5531" x="2979738" y="2841625"/>
          <p14:tracePt t="5537" x="2987675" y="2835275"/>
          <p14:tracePt t="5547" x="2994025" y="2819400"/>
          <p14:tracePt t="5553" x="2994025" y="2803525"/>
          <p14:tracePt t="5561" x="3001963" y="2789238"/>
          <p14:tracePt t="5569" x="3009900" y="2773363"/>
          <p14:tracePt t="5577" x="3009900" y="2759075"/>
          <p14:tracePt t="5584" x="3017838" y="2751138"/>
          <p14:tracePt t="5592" x="3017838" y="2743200"/>
          <p14:tracePt t="5600" x="3017838" y="2735263"/>
          <p14:tracePt t="5608" x="3017838" y="2727325"/>
          <p14:tracePt t="5624" x="3017838" y="2720975"/>
          <p14:tracePt t="5648" x="3025775" y="2713038"/>
          <p14:tracePt t="5689" x="3032125" y="2713038"/>
          <p14:tracePt t="5719" x="3040063" y="2713038"/>
          <p14:tracePt t="5725" x="3040063" y="2720975"/>
          <p14:tracePt t="5732" x="3040063" y="2727325"/>
          <p14:tracePt t="5741" x="3048000" y="2735263"/>
          <p14:tracePt t="5744" x="3048000" y="2743200"/>
          <p14:tracePt t="5751" x="3055938" y="2751138"/>
          <p14:tracePt t="5758" x="3055938" y="2759075"/>
          <p14:tracePt t="5766" x="3055938" y="2773363"/>
          <p14:tracePt t="5783" x="3063875" y="2781300"/>
          <p14:tracePt t="5798" x="3063875" y="2789238"/>
          <p14:tracePt t="5821" x="3063875" y="2797175"/>
          <p14:tracePt t="6170" x="3063875" y="2789238"/>
          <p14:tracePt t="6177" x="3063875" y="2765425"/>
          <p14:tracePt t="6185" x="3086100" y="2735263"/>
          <p14:tracePt t="6193" x="3140075" y="2689225"/>
          <p14:tracePt t="6201" x="3192463" y="2613025"/>
          <p14:tracePt t="6209" x="3276600" y="2536825"/>
          <p14:tracePt t="6217" x="3360738" y="2446338"/>
          <p14:tracePt t="6225" x="3459163" y="2354263"/>
          <p14:tracePt t="6233" x="3551238" y="2255838"/>
          <p14:tracePt t="6241" x="3597275" y="2225675"/>
          <p14:tracePt t="6249" x="3665538" y="2171700"/>
          <p14:tracePt t="6256" x="3695700" y="2149475"/>
          <p14:tracePt t="6265" x="3741738" y="2117725"/>
          <p14:tracePt t="6272" x="3787775" y="2095500"/>
          <p14:tracePt t="6282" x="3810000" y="2079625"/>
          <p14:tracePt t="6288" x="3832225" y="2073275"/>
          <p14:tracePt t="6298" x="3848100" y="2065338"/>
          <p14:tracePt t="6304" x="3856038" y="2065338"/>
          <p14:tracePt t="6315" x="3863975" y="2065338"/>
          <p14:tracePt t="6343" x="3870325" y="2065338"/>
          <p14:tracePt t="6375" x="3878263" y="2065338"/>
          <p14:tracePt t="6383" x="3886200" y="2065338"/>
          <p14:tracePt t="6391" x="3894138" y="2065338"/>
          <p14:tracePt t="6399" x="3908425" y="2073275"/>
          <p14:tracePt t="6407" x="3932238" y="2087563"/>
          <p14:tracePt t="6415" x="3946525" y="2103438"/>
          <p14:tracePt t="6423" x="3970338" y="2117725"/>
          <p14:tracePt t="6431" x="3992563" y="2133600"/>
          <p14:tracePt t="6438" x="4016375" y="2155825"/>
          <p14:tracePt t="6448" x="4030663" y="2171700"/>
          <p14:tracePt t="6454" x="4054475" y="2187575"/>
          <p14:tracePt t="6465" x="4076700" y="2201863"/>
          <p14:tracePt t="6470" x="4098925" y="2217738"/>
          <p14:tracePt t="6480" x="4122738" y="2239963"/>
          <p14:tracePt t="6486" x="4144963" y="2255838"/>
          <p14:tracePt t="6494" x="4160838" y="2255838"/>
          <p14:tracePt t="6502" x="4206875" y="2278063"/>
          <p14:tracePt t="6510" x="4213225" y="2286000"/>
          <p14:tracePt t="6517" x="4229100" y="2286000"/>
          <p14:tracePt t="6525" x="4251325" y="2301875"/>
          <p14:tracePt t="6533" x="4267200" y="2301875"/>
          <p14:tracePt t="6541" x="4275138" y="2308225"/>
          <p14:tracePt t="6549" x="4283075" y="2308225"/>
          <p14:tracePt t="6557" x="4289425" y="2316163"/>
          <p14:tracePt t="6565" x="4297363" y="2316163"/>
          <p14:tracePt t="6573" x="4297363" y="2324100"/>
          <p14:tracePt t="6582" x="4305300" y="2324100"/>
          <p14:tracePt t="6604" x="4305300" y="2332038"/>
          <p14:tracePt t="6636" x="4305300" y="2339975"/>
          <p14:tracePt t="6668" x="4305300" y="2346325"/>
          <p14:tracePt t="6889" x="4305300" y="2339975"/>
          <p14:tracePt t="6898" x="4305300" y="2332038"/>
          <p14:tracePt t="6905" x="4305300" y="2316163"/>
          <p14:tracePt t="6915" x="4305300" y="2293938"/>
          <p14:tracePt t="6921" x="4305300" y="2278063"/>
          <p14:tracePt t="6931" x="4305300" y="2270125"/>
          <p14:tracePt t="6936" x="4305300" y="2247900"/>
          <p14:tracePt t="6947" x="4305300" y="2225675"/>
          <p14:tracePt t="6953" x="4297363" y="2209800"/>
          <p14:tracePt t="6960" x="4289425" y="2193925"/>
          <p14:tracePt t="6968" x="4275138" y="2171700"/>
          <p14:tracePt t="6976" x="4259263" y="2163763"/>
          <p14:tracePt t="6984" x="4221163" y="2155825"/>
          <p14:tracePt t="6992" x="4183063" y="2155825"/>
          <p14:tracePt t="7000" x="4122738" y="2155825"/>
          <p14:tracePt t="7007" x="4046538" y="2179638"/>
          <p14:tracePt t="7016" x="3886200" y="2247900"/>
          <p14:tracePt t="7023" x="3817938" y="2270125"/>
          <p14:tracePt t="7032" x="3603625" y="2370138"/>
          <p14:tracePt t="7039" x="3444875" y="2438400"/>
          <p14:tracePt t="7049" x="3368675" y="2476500"/>
          <p14:tracePt t="7055" x="3216275" y="2552700"/>
          <p14:tracePt t="7065" x="3070225" y="2620963"/>
          <p14:tracePt t="7071" x="2933700" y="2682875"/>
          <p14:tracePt t="7082" x="2887663" y="2713038"/>
          <p14:tracePt t="7087" x="2789238" y="2759075"/>
          <p14:tracePt t="7098" x="2765425" y="2773363"/>
          <p14:tracePt t="7103" x="2713038" y="2803525"/>
          <p14:tracePt t="7114" x="2674938" y="2827338"/>
          <p14:tracePt t="7119" x="2651125" y="2841625"/>
          <p14:tracePt t="7131" x="2636838" y="2849563"/>
          <p14:tracePt t="7135" x="2628900" y="2857500"/>
          <p14:tracePt t="7148" x="2620963" y="2857500"/>
          <p14:tracePt t="7151" x="2620963" y="2865438"/>
          <p14:tracePt t="7166" x="2620963" y="2873375"/>
          <p14:tracePt t="7182" x="2636838" y="2879725"/>
          <p14:tracePt t="7190" x="2651125" y="2895600"/>
          <p14:tracePt t="7198" x="2659063" y="2895600"/>
          <p14:tracePt t="7205" x="2667000" y="2911475"/>
          <p14:tracePt t="7215" x="2674938" y="2917825"/>
          <p14:tracePt t="7221" x="2689225" y="2925763"/>
          <p14:tracePt t="7231" x="2697163" y="2933700"/>
          <p14:tracePt t="7237" x="2705100" y="2941638"/>
          <p14:tracePt t="7247" x="2705100" y="2949575"/>
          <p14:tracePt t="7261" x="2713038" y="2955925"/>
          <p14:tracePt t="7284" x="2720975" y="2955925"/>
          <p14:tracePt t="7294" x="2727325" y="2955925"/>
          <p14:tracePt t="7301" x="2735263" y="2949575"/>
          <p14:tracePt t="7308" x="2743200" y="2941638"/>
          <p14:tracePt t="7316" x="2759075" y="2917825"/>
          <p14:tracePt t="7324" x="2773363" y="2903538"/>
          <p14:tracePt t="7332" x="2789238" y="2873375"/>
          <p14:tracePt t="7340" x="2803525" y="2835275"/>
          <p14:tracePt t="7349" x="2835275" y="2789238"/>
          <p14:tracePt t="7356" x="2857500" y="2743200"/>
          <p14:tracePt t="7365" x="2887663" y="2689225"/>
          <p14:tracePt t="7372" x="2925763" y="2644775"/>
          <p14:tracePt t="7382" x="2963863" y="2590800"/>
          <p14:tracePt t="7387" x="3001963" y="2544763"/>
          <p14:tracePt t="7398" x="3040063" y="2506663"/>
          <p14:tracePt t="7403" x="3086100" y="2476500"/>
          <p14:tracePt t="7414" x="3116263" y="2454275"/>
          <p14:tracePt t="7419" x="3162300" y="2438400"/>
          <p14:tracePt t="7431" x="3192463" y="2430463"/>
          <p14:tracePt t="7435" x="3230563" y="2430463"/>
          <p14:tracePt t="7447" x="3260725" y="2430463"/>
          <p14:tracePt t="7451" x="3298825" y="2430463"/>
          <p14:tracePt t="7465" x="3330575" y="2446338"/>
          <p14:tracePt t="7468" x="3360738" y="2468563"/>
          <p14:tracePt t="7481" x="3390900" y="2498725"/>
          <p14:tracePt t="7484" x="3429000" y="2522538"/>
          <p14:tracePt t="7498" x="3467100" y="2560638"/>
          <p14:tracePt t="7499" x="3497263" y="2598738"/>
          <p14:tracePt t="7506" x="3543300" y="2636838"/>
          <p14:tracePt t="7515" x="3589338" y="2682875"/>
          <p14:tracePt t="7521" x="3619500" y="2713038"/>
          <p14:tracePt t="7532" x="3657600" y="2751138"/>
          <p14:tracePt t="7537" x="3687763" y="2789238"/>
          <p14:tracePt t="7548" x="3695700" y="2797175"/>
          <p14:tracePt t="7553" x="3725863" y="2827338"/>
          <p14:tracePt t="7565" x="3756025" y="2865438"/>
          <p14:tracePt t="7584" x="3794125" y="2903538"/>
          <p14:tracePt t="7587" x="3802063" y="2911475"/>
          <p14:tracePt t="7598" x="3810000" y="2925763"/>
          <p14:tracePt t="7601" x="3825875" y="2941638"/>
          <p14:tracePt t="7617" x="3832225" y="2955925"/>
          <p14:tracePt t="7617" x="3840163" y="2963863"/>
          <p14:tracePt t="7624" x="3840163" y="2971800"/>
          <p14:tracePt t="7632" x="3848100" y="2979738"/>
          <p14:tracePt t="7640" x="3848100" y="2987675"/>
          <p14:tracePt t="7648" x="3856038" y="2987675"/>
          <p14:tracePt t="7909" x="3863975" y="2987675"/>
          <p14:tracePt t="7917" x="3878263" y="2979738"/>
          <p14:tracePt t="7925" x="3902075" y="2979738"/>
          <p14:tracePt t="7933" x="3924300" y="2971800"/>
          <p14:tracePt t="7941" x="3962400" y="2963863"/>
          <p14:tracePt t="7949" x="4008438" y="2955925"/>
          <p14:tracePt t="7956" x="4054475" y="2941638"/>
          <p14:tracePt t="7965" x="4098925" y="2933700"/>
          <p14:tracePt t="7972" x="4137025" y="2917825"/>
          <p14:tracePt t="7981" x="4160838" y="2917825"/>
          <p14:tracePt t="7988" x="4183063" y="2911475"/>
          <p14:tracePt t="7998" x="4206875" y="2903538"/>
          <p14:tracePt t="8004" x="4229100" y="2895600"/>
          <p14:tracePt t="8014" x="4237038" y="2895600"/>
          <p14:tracePt t="8020" x="4244975" y="2895600"/>
          <p14:tracePt t="8028" x="4251325" y="2895600"/>
          <p14:tracePt t="8035" x="4259263" y="2887663"/>
          <p14:tracePt t="8138" x="4267200" y="2887663"/>
          <p14:tracePt t="8700" x="4267200" y="2879725"/>
          <p14:tracePt t="8708" x="4259263" y="2865438"/>
          <p14:tracePt t="8716" x="4259263" y="2857500"/>
          <p14:tracePt t="8732" x="4251325" y="2841625"/>
          <p14:tracePt t="8739" x="4244975" y="2827338"/>
          <p14:tracePt t="8748" x="4244975" y="2811463"/>
          <p14:tracePt t="8755" x="4237038" y="2803525"/>
          <p14:tracePt t="8765" x="4237038" y="2789238"/>
          <p14:tracePt t="8771" x="4229100" y="2781300"/>
          <p14:tracePt t="8781" x="4229100" y="2773363"/>
          <p14:tracePt t="8787" x="4221163" y="2759075"/>
          <p14:tracePt t="8797" x="4213225" y="2759075"/>
          <p14:tracePt t="8803" x="4213225" y="2751138"/>
          <p14:tracePt t="8811" x="4206875" y="2743200"/>
          <p14:tracePt t="8834" x="4206875" y="2735263"/>
          <p14:tracePt t="8850" x="4198938" y="2735263"/>
          <p14:tracePt t="8882" x="4191000" y="2735263"/>
          <p14:tracePt t="8898" x="4183063" y="2735263"/>
          <p14:tracePt t="9554" x="4175125" y="2735263"/>
          <p14:tracePt t="9564" x="4160838" y="2735263"/>
          <p14:tracePt t="9569" x="4144963" y="2735263"/>
          <p14:tracePt t="9577" x="4122738" y="2735263"/>
          <p14:tracePt t="9586" x="4106863" y="2735263"/>
          <p14:tracePt t="9593" x="4092575" y="2735263"/>
          <p14:tracePt t="9602" x="4068763" y="2735263"/>
          <p14:tracePt t="9609" x="4046538" y="2735263"/>
          <p14:tracePt t="9617" x="4030663" y="2735263"/>
          <p14:tracePt t="9625" x="4016375" y="2735263"/>
          <p14:tracePt t="9634" x="4000500" y="2735263"/>
          <p14:tracePt t="9641" x="3984625" y="2735263"/>
          <p14:tracePt t="9649" x="3970338" y="2735263"/>
          <p14:tracePt t="9657" x="3954463" y="2735263"/>
          <p14:tracePt t="9665" x="3940175" y="2735263"/>
          <p14:tracePt t="9673" x="3924300" y="2743200"/>
          <p14:tracePt t="9682" x="3902075" y="2743200"/>
          <p14:tracePt t="9689" x="3878263" y="2743200"/>
          <p14:tracePt t="9698" x="3856038" y="2743200"/>
          <p14:tracePt t="9704" x="3832225" y="2743200"/>
          <p14:tracePt t="9715" x="3810000" y="2727325"/>
          <p14:tracePt t="9720" x="3779838" y="2720975"/>
          <p14:tracePt t="9731" x="3756025" y="2705100"/>
          <p14:tracePt t="9736" x="3725863" y="2689225"/>
          <p14:tracePt t="9748" x="3703638" y="2674938"/>
          <p14:tracePt t="9752" x="3673475" y="2667000"/>
          <p14:tracePt t="9765" x="3649663" y="2651125"/>
          <p14:tracePt t="9768" x="3627438" y="2651125"/>
          <p14:tracePt t="9781" x="3597275" y="2644775"/>
          <p14:tracePt t="9784" x="3573463" y="2636838"/>
          <p14:tracePt t="9798" x="3543300" y="2636838"/>
          <p14:tracePt t="9800" x="3527425" y="2636838"/>
          <p14:tracePt t="9815" x="3505200" y="2636838"/>
          <p14:tracePt t="9815" x="3482975" y="2636838"/>
          <p14:tracePt t="9823" x="3467100" y="2636838"/>
          <p14:tracePt t="9832" x="3444875" y="2636838"/>
          <p14:tracePt t="9838" x="3436938" y="2636838"/>
          <p14:tracePt t="9848" x="3421063" y="2636838"/>
          <p14:tracePt t="9854" x="3406775" y="2636838"/>
          <p14:tracePt t="9865" x="3398838" y="2636838"/>
          <p14:tracePt t="10313" x="3390900" y="2636838"/>
          <p14:tracePt t="10321" x="3382963" y="2636838"/>
          <p14:tracePt t="10331" x="3375025" y="2636838"/>
          <p14:tracePt t="10337" x="3360738" y="2636838"/>
          <p14:tracePt t="10347" x="3344863" y="2636838"/>
          <p14:tracePt t="10353" x="3330575" y="2636838"/>
          <p14:tracePt t="10360" x="3314700" y="2636838"/>
          <p14:tracePt t="10368" x="3298825" y="2636838"/>
          <p14:tracePt t="10376" x="3292475" y="2636838"/>
          <p14:tracePt t="10384" x="3284538" y="2636838"/>
          <p14:tracePt t="10392" x="3268663" y="2636838"/>
          <p14:tracePt t="10400" x="3260725" y="2644775"/>
          <p14:tracePt t="10408" x="3254375" y="2644775"/>
          <p14:tracePt t="10416" x="3246438" y="2651125"/>
          <p14:tracePt t="10424" x="3238500" y="2659063"/>
          <p14:tracePt t="10432" x="3230563" y="2667000"/>
          <p14:tracePt t="10439" x="3222625" y="2667000"/>
          <p14:tracePt t="10448" x="3222625" y="2674938"/>
          <p14:tracePt t="10455" x="3216275" y="2674938"/>
          <p14:tracePt t="10465" x="3208338" y="2682875"/>
          <p14:tracePt t="10481" x="3208338" y="2689225"/>
          <p14:tracePt t="10487" x="3200400" y="2689225"/>
          <p14:tracePt t="10511" x="3192463" y="2689225"/>
          <p14:tracePt t="10534" x="3184525" y="2697163"/>
          <p14:tracePt t="10558" x="3178175" y="2697163"/>
          <p14:tracePt t="11886" x="3154363" y="2682875"/>
          <p14:tracePt t="11894" x="3140075" y="2667000"/>
          <p14:tracePt t="11903" x="3124200" y="2651125"/>
          <p14:tracePt t="11910" x="3108325" y="2636838"/>
          <p14:tracePt t="11918" x="3086100" y="2620963"/>
          <p14:tracePt t="11926" x="3078163" y="2613025"/>
          <p14:tracePt t="11934" x="3070225" y="2598738"/>
          <p14:tracePt t="11942" x="3055938" y="2590800"/>
          <p14:tracePt t="11950" x="3048000" y="2582863"/>
          <p14:tracePt t="11958" x="3040063" y="2574925"/>
          <p14:tracePt t="11965" x="3032125" y="2560638"/>
          <p14:tracePt t="11974" x="3025775" y="2552700"/>
          <p14:tracePt t="11982" x="3017838" y="2536825"/>
          <p14:tracePt t="11989" x="3017838" y="2522538"/>
          <p14:tracePt t="11998" x="3017838" y="2498725"/>
          <p14:tracePt t="12005" x="3017838" y="2484438"/>
          <p14:tracePt t="12015" x="3017838" y="2468563"/>
          <p14:tracePt t="12021" x="3025775" y="2446338"/>
          <p14:tracePt t="12032" x="3032125" y="2430463"/>
          <p14:tracePt t="12037" x="3040063" y="2408238"/>
          <p14:tracePt t="12048" x="3055938" y="2392363"/>
          <p14:tracePt t="12053" x="3063875" y="2378075"/>
          <p14:tracePt t="12064" x="3070225" y="2370138"/>
          <p14:tracePt t="12076" x="3078163" y="2370138"/>
          <p14:tracePt t="12092" x="3078163" y="2392363"/>
          <p14:tracePt t="12100" x="3078163" y="2430463"/>
          <p14:tracePt t="12109" x="3078163" y="2476500"/>
          <p14:tracePt t="12116" x="3078163" y="2530475"/>
          <p14:tracePt t="12124" x="3078163" y="2582863"/>
          <p14:tracePt t="12132" x="3078163" y="2651125"/>
          <p14:tracePt t="12140" x="3078163" y="2713038"/>
          <p14:tracePt t="12148" x="3078163" y="2773363"/>
          <p14:tracePt t="12155" x="3078163" y="2797175"/>
          <p14:tracePt t="12164" x="3078163" y="2835275"/>
          <p14:tracePt t="12171" x="3070225" y="2865438"/>
          <p14:tracePt t="12181" x="3070225" y="2879725"/>
          <p14:tracePt t="12187" x="3070225" y="2895600"/>
          <p14:tracePt t="12197" x="3070225" y="2911475"/>
          <p14:tracePt t="12211" x="3070225" y="2917825"/>
          <p14:tracePt t="12234" x="3070225" y="2911475"/>
          <p14:tracePt t="12242" x="3070225" y="2895600"/>
          <p14:tracePt t="12250" x="3078163" y="2873375"/>
          <p14:tracePt t="12258" x="3086100" y="2857500"/>
          <p14:tracePt t="12266" x="3101975" y="2827338"/>
          <p14:tracePt t="12274" x="3116263" y="2803525"/>
          <p14:tracePt t="12282" x="3140075" y="2781300"/>
          <p14:tracePt t="12290" x="3154363" y="2759075"/>
          <p14:tracePt t="12298" x="3184525" y="2735263"/>
          <p14:tracePt t="12306" x="3208338" y="2713038"/>
          <p14:tracePt t="12315" x="3230563" y="2697163"/>
          <p14:tracePt t="12321" x="3246438" y="2682875"/>
          <p14:tracePt t="12332" x="3268663" y="2674938"/>
          <p14:tracePt t="12337" x="3284538" y="2667000"/>
          <p14:tracePt t="12348" x="3306763" y="2659063"/>
          <p14:tracePt t="12353" x="3322638" y="2659063"/>
          <p14:tracePt t="12361" x="3344863" y="2659063"/>
          <p14:tracePt t="12369" x="3360738" y="2659063"/>
          <p14:tracePt t="12377" x="3375025" y="2659063"/>
          <p14:tracePt t="12385" x="3390900" y="2674938"/>
          <p14:tracePt t="12393" x="3406775" y="2697163"/>
          <p14:tracePt t="12401" x="3413125" y="2727325"/>
          <p14:tracePt t="12409" x="3421063" y="2765425"/>
          <p14:tracePt t="12416" x="3429000" y="2803525"/>
          <p14:tracePt t="12424" x="3436938" y="2841625"/>
          <p14:tracePt t="12432" x="3436938" y="2857500"/>
          <p14:tracePt t="12440" x="3436938" y="2887663"/>
          <p14:tracePt t="12449" x="3436938" y="2917825"/>
          <p14:tracePt t="12456" x="3436938" y="2933700"/>
          <p14:tracePt t="12465" x="3436938" y="2941638"/>
          <p14:tracePt t="12472" x="3436938" y="2949575"/>
          <p14:tracePt t="12482" x="3421063" y="2955925"/>
          <p14:tracePt t="12487" x="3413125" y="2955925"/>
          <p14:tracePt t="12663" x="3406775" y="2949575"/>
          <p14:tracePt t="12669" x="3390900" y="2941638"/>
          <p14:tracePt t="12677" x="3360738" y="2917825"/>
          <p14:tracePt t="12685" x="3330575" y="2895600"/>
          <p14:tracePt t="12693" x="3306763" y="2873375"/>
          <p14:tracePt t="12701" x="3276600" y="2841625"/>
          <p14:tracePt t="12709" x="3246438" y="2819400"/>
          <p14:tracePt t="12717" x="3230563" y="2803525"/>
          <p14:tracePt t="12725" x="3192463" y="2765425"/>
          <p14:tracePt t="12732" x="3178175" y="2751138"/>
          <p14:tracePt t="12740" x="3154363" y="2727325"/>
          <p14:tracePt t="12748" x="3140075" y="2713038"/>
          <p14:tracePt t="12756" x="3132138" y="2697163"/>
          <p14:tracePt t="12765" x="3124200" y="2689225"/>
          <p14:tracePt t="12772" x="3116263" y="2682875"/>
          <p14:tracePt t="12782" x="3108325" y="2674938"/>
          <p14:tracePt t="12798" x="3108325" y="2667000"/>
          <p14:tracePt t="12828" x="3108325" y="2674938"/>
          <p14:tracePt t="12836" x="3101975" y="2689225"/>
          <p14:tracePt t="12843" x="3094038" y="2713038"/>
          <p14:tracePt t="12851" x="3078163" y="2735263"/>
          <p14:tracePt t="12859" x="3063875" y="2759075"/>
          <p14:tracePt t="12867" x="3040063" y="2781300"/>
          <p14:tracePt t="12875" x="3032125" y="2811463"/>
          <p14:tracePt t="12883" x="3017838" y="2827338"/>
          <p14:tracePt t="12891" x="3001963" y="2849563"/>
          <p14:tracePt t="12899" x="2987675" y="2865438"/>
          <p14:tracePt t="12907" x="2979738" y="2887663"/>
          <p14:tracePt t="12915" x="2971800" y="2895600"/>
          <p14:tracePt t="12932" x="2963863" y="2911475"/>
          <p14:tracePt t="12938" x="2963863" y="2917825"/>
          <p14:tracePt t="12978" x="2963863" y="2911475"/>
          <p14:tracePt t="12986" x="2979738" y="2887663"/>
          <p14:tracePt t="12994" x="2994025" y="2865438"/>
          <p14:tracePt t="13001" x="3009900" y="2835275"/>
          <p14:tracePt t="13009" x="3032125" y="2797175"/>
          <p14:tracePt t="13017" x="3063875" y="2759075"/>
          <p14:tracePt t="13025" x="3094038" y="2727325"/>
          <p14:tracePt t="13033" x="3116263" y="2689225"/>
          <p14:tracePt t="13041" x="3140075" y="2674938"/>
          <p14:tracePt t="13049" x="3154363" y="2644775"/>
          <p14:tracePt t="13057" x="3178175" y="2628900"/>
          <p14:tracePt t="13065" x="3192463" y="2613025"/>
          <p14:tracePt t="13073" x="3216275" y="2606675"/>
          <p14:tracePt t="13082" x="3230563" y="2598738"/>
          <p14:tracePt t="13088" x="3254375" y="2598738"/>
          <p14:tracePt t="13098" x="3276600" y="2598738"/>
          <p14:tracePt t="13104" x="3292475" y="2598738"/>
          <p14:tracePt t="13115" x="3306763" y="2598738"/>
          <p14:tracePt t="13120" x="3330575" y="2613025"/>
          <p14:tracePt t="13131" x="3336925" y="2628900"/>
          <p14:tracePt t="13136" x="3360738" y="2651125"/>
          <p14:tracePt t="13148" x="3368675" y="2667000"/>
          <p14:tracePt t="13152" x="3390900" y="2697163"/>
          <p14:tracePt t="13165" x="3390900" y="2720975"/>
          <p14:tracePt t="13168" x="3398838" y="2743200"/>
          <p14:tracePt t="13181" x="3406775" y="2765425"/>
          <p14:tracePt t="13405" x="3406775" y="2751138"/>
          <p14:tracePt t="13415" x="3421063" y="2720975"/>
          <p14:tracePt t="13421" x="3444875" y="2697163"/>
          <p14:tracePt t="13431" x="3475038" y="2659063"/>
          <p14:tracePt t="13437" x="3521075" y="2606675"/>
          <p14:tracePt t="13448" x="3581400" y="2544763"/>
          <p14:tracePt t="13452" x="3611563" y="2522538"/>
          <p14:tracePt t="13465" x="3679825" y="2468563"/>
          <p14:tracePt t="13468" x="3794125" y="2400300"/>
          <p14:tracePt t="13481" x="3878263" y="2370138"/>
          <p14:tracePt t="13484" x="3978275" y="2354263"/>
          <p14:tracePt t="13497" x="4084638" y="2354263"/>
          <p14:tracePt t="13500" x="4259263" y="2354263"/>
          <p14:tracePt t="13515" x="4321175" y="2370138"/>
          <p14:tracePt t="13517" x="4457700" y="2422525"/>
          <p14:tracePt t="13531" x="4587875" y="2492375"/>
          <p14:tracePt t="13531" x="4708525" y="2574925"/>
          <p14:tracePt t="13539" x="4838700" y="2667000"/>
          <p14:tracePt t="13549" x="4945063" y="2759075"/>
          <p14:tracePt t="13555" x="4983163" y="2789238"/>
          <p14:tracePt t="13565" x="5059363" y="2857500"/>
          <p14:tracePt t="13571" x="5121275" y="2911475"/>
          <p14:tracePt t="13582" x="5135563" y="2933700"/>
          <p14:tracePt t="13587" x="5165725" y="2971800"/>
          <p14:tracePt t="13598" x="5189538" y="3001963"/>
          <p14:tracePt t="13602" x="5203825" y="3017838"/>
          <p14:tracePt t="13617" x="5219700" y="3032125"/>
          <p14:tracePt t="13620" x="5227638" y="3040063"/>
          <p14:tracePt t="13635" x="5227638" y="3048000"/>
          <p14:tracePt t="13664" x="5197475" y="3025775"/>
          <p14:tracePt t="13667" x="5173663" y="2987675"/>
          <p14:tracePt t="13681" x="5127625" y="2933700"/>
          <p14:tracePt t="13682" x="5075238" y="2873375"/>
          <p14:tracePt t="13689" x="5013325" y="2797175"/>
          <p14:tracePt t="13698" x="4975225" y="2765425"/>
          <p14:tracePt t="13705" x="4922838" y="2720975"/>
          <p14:tracePt t="13716" x="4860925" y="2674938"/>
          <p14:tracePt t="13721" x="4800600" y="2636838"/>
          <p14:tracePt t="13732" x="4740275" y="2620963"/>
          <p14:tracePt t="13737" x="4678363" y="2598738"/>
          <p14:tracePt t="13748" x="4618038" y="2590800"/>
          <p14:tracePt t="13753" x="4511675" y="2582863"/>
          <p14:tracePt t="13764" x="4427538" y="2582863"/>
          <p14:tracePt t="13768" x="4335463" y="2582863"/>
          <p14:tracePt t="13781" x="4244975" y="2582863"/>
          <p14:tracePt t="13784" x="4144963" y="2582863"/>
          <p14:tracePt t="13797" x="4046538" y="2590800"/>
          <p14:tracePt t="13800" x="4008438" y="2590800"/>
          <p14:tracePt t="13815" x="3924300" y="2590800"/>
          <p14:tracePt t="13817" x="3863975" y="2590800"/>
          <p14:tracePt t="13831" x="3810000" y="2590800"/>
          <p14:tracePt t="13833" x="3802063" y="2590800"/>
          <p14:tracePt t="13848" x="3749675" y="2568575"/>
          <p14:tracePt t="13849" x="3741738" y="2552700"/>
          <p14:tracePt t="13855" x="3725863" y="2536825"/>
          <p14:tracePt t="13865" x="3717925" y="2522538"/>
          <p14:tracePt t="13871" x="3703638" y="2506663"/>
          <p14:tracePt t="13882" x="3703638" y="2492375"/>
          <p14:tracePt t="13887" x="3695700" y="2484438"/>
          <p14:tracePt t="13898" x="3687763" y="2476500"/>
          <p14:tracePt t="13903" x="3679825" y="2468563"/>
          <p14:tracePt t="13914" x="3673475" y="2468563"/>
          <p14:tracePt t="13919" x="3665538" y="2468563"/>
          <p14:tracePt t="13931" x="3641725" y="2468563"/>
          <p14:tracePt t="13935" x="3627438" y="2468563"/>
          <p14:tracePt t="13948" x="3597275" y="2484438"/>
          <p14:tracePt t="13951" x="3573463" y="2498725"/>
          <p14:tracePt t="13965" x="3543300" y="2514600"/>
          <p14:tracePt t="13968" x="3513138" y="2536825"/>
          <p14:tracePt t="13981" x="3482975" y="2560638"/>
          <p14:tracePt t="13986" x="3467100" y="2568575"/>
          <p14:tracePt t="13998" x="3444875" y="2590800"/>
          <p14:tracePt t="13999" x="3429000" y="2598738"/>
          <p14:tracePt t="14006" x="3413125" y="2613025"/>
          <p14:tracePt t="14015" x="3406775" y="2620963"/>
          <p14:tracePt t="14022" x="3406775" y="2628900"/>
          <p14:tracePt t="14037" x="3406775" y="2636838"/>
          <p14:tracePt t="14063" x="3413125" y="2636838"/>
          <p14:tracePt t="14069" x="3429000" y="2636838"/>
          <p14:tracePt t="14077" x="3451225" y="2636838"/>
          <p14:tracePt t="14085" x="3505200" y="2613025"/>
          <p14:tracePt t="14093" x="3559175" y="2582863"/>
          <p14:tracePt t="14101" x="3627438" y="2544763"/>
          <p14:tracePt t="14109" x="3717925" y="2492375"/>
          <p14:tracePt t="14117" x="3817938" y="2438400"/>
          <p14:tracePt t="14124" x="3932238" y="2378075"/>
          <p14:tracePt t="14132" x="4054475" y="2316163"/>
          <p14:tracePt t="14140" x="4168775" y="2278063"/>
          <p14:tracePt t="14148" x="4305300" y="2239963"/>
          <p14:tracePt t="14156" x="4419600" y="2217738"/>
          <p14:tracePt t="14165" x="4541838" y="2201863"/>
          <p14:tracePt t="14172" x="4587875" y="2201863"/>
          <p14:tracePt t="14182" x="4754563" y="2201863"/>
          <p14:tracePt t="14188" x="4830763" y="2201863"/>
          <p14:tracePt t="14198" x="4876800" y="2225675"/>
          <p14:tracePt t="14203" x="4937125" y="2255838"/>
          <p14:tracePt t="14214" x="4991100" y="2293938"/>
          <p14:tracePt t="14219" x="5029200" y="2332038"/>
          <p14:tracePt t="14231" x="5067300" y="2370138"/>
          <p14:tracePt t="14235" x="5089525" y="2400300"/>
          <p14:tracePt t="14248" x="5113338" y="2438400"/>
          <p14:tracePt t="14253" x="5113338" y="2468563"/>
          <p14:tracePt t="14265" x="5121275" y="2498725"/>
          <p14:tracePt t="14268" x="5127625" y="2530475"/>
          <p14:tracePt t="14282" x="5127625" y="2544763"/>
          <p14:tracePt t="14283" x="5127625" y="2560638"/>
          <p14:tracePt t="14291" x="5127625" y="2582863"/>
          <p14:tracePt t="14299" x="5127625" y="2598738"/>
          <p14:tracePt t="14306" x="5121275" y="2606675"/>
          <p14:tracePt t="14322" x="5113338" y="2606675"/>
          <p14:tracePt t="14332" x="5097463" y="2606675"/>
          <p14:tracePt t="14338" x="5083175" y="2606675"/>
          <p14:tracePt t="14348" x="5059363" y="2590800"/>
          <p14:tracePt t="14354" x="5037138" y="2568575"/>
          <p14:tracePt t="14364" x="5006975" y="2530475"/>
          <p14:tracePt t="14369" x="4960938" y="2498725"/>
          <p14:tracePt t="14377" x="4884738" y="2438400"/>
          <p14:tracePt t="14385" x="4822825" y="2400300"/>
          <p14:tracePt t="14393" x="4762500" y="2370138"/>
          <p14:tracePt t="14401" x="4724400" y="2354263"/>
          <p14:tracePt t="14409" x="4610100" y="2308225"/>
          <p14:tracePt t="14417" x="4525963" y="2293938"/>
          <p14:tracePt t="14425" x="4427538" y="2286000"/>
          <p14:tracePt t="14433" x="4305300" y="2286000"/>
          <p14:tracePt t="14440" x="4183063" y="2286000"/>
          <p14:tracePt t="14449" x="4060825" y="2286000"/>
          <p14:tracePt t="14457" x="3940175" y="2316163"/>
          <p14:tracePt t="14465" x="3832225" y="2346325"/>
          <p14:tracePt t="14472" x="3787775" y="2370138"/>
          <p14:tracePt t="14482" x="3703638" y="2416175"/>
          <p14:tracePt t="14488" x="3641725" y="2454275"/>
          <p14:tracePt t="14498" x="3589338" y="2492375"/>
          <p14:tracePt t="14504" x="3551238" y="2536825"/>
          <p14:tracePt t="14516" x="3521075" y="2582863"/>
          <p14:tracePt t="14522" x="3489325" y="2628900"/>
          <p14:tracePt t="14531" x="3475038" y="2674938"/>
          <p14:tracePt t="14549" x="3467100" y="2720975"/>
          <p14:tracePt t="14550" x="3451225" y="2773363"/>
          <p14:tracePt t="14555" x="3444875" y="2819400"/>
          <p14:tracePt t="14559" x="3436938" y="2857500"/>
          <p14:tracePt t="14567" x="3429000" y="2903538"/>
          <p14:tracePt t="14575" x="3429000" y="2917825"/>
          <p14:tracePt t="14583" x="3421063" y="2949575"/>
          <p14:tracePt t="14591" x="3413125" y="2971800"/>
          <p14:tracePt t="14600" x="3406775" y="2979738"/>
          <p14:tracePt t="14607" x="3406775" y="2994025"/>
          <p14:tracePt t="14615" x="3398838" y="3001963"/>
          <p14:tracePt t="14623" x="3390900" y="3009900"/>
          <p14:tracePt t="14632" x="3382963" y="3009900"/>
          <p14:tracePt t="14638" x="3375025" y="3017838"/>
          <p14:tracePt t="14648" x="3368675" y="3017838"/>
          <p14:tracePt t="14654" x="3360738" y="3025775"/>
          <p14:tracePt t="14665" x="3352800" y="3025775"/>
          <p14:tracePt t="14678" x="3344863" y="3032125"/>
          <p14:tracePt t="14725" x="3344863" y="3040063"/>
          <p14:tracePt t="14733" x="3352800" y="3040063"/>
          <p14:tracePt t="14741" x="3360738" y="3040063"/>
          <p14:tracePt t="14757" x="3368675" y="3048000"/>
          <p14:tracePt t="14765" x="3368675" y="3055938"/>
          <p14:tracePt t="14773" x="3375025" y="3063875"/>
          <p14:tracePt t="14781" x="3375025" y="3070225"/>
          <p14:tracePt t="14788" x="3382963" y="3070225"/>
          <p14:tracePt t="14798" x="3382963" y="3078163"/>
          <p14:tracePt t="14815" x="3390900" y="3078163"/>
          <p14:tracePt t="14820" x="3398838" y="3078163"/>
          <p14:tracePt t="14836" x="3406775" y="3063875"/>
          <p14:tracePt t="14844" x="3413125" y="3048000"/>
          <p14:tracePt t="14852" x="3421063" y="3025775"/>
          <p14:tracePt t="14860" x="3429000" y="3009900"/>
          <p14:tracePt t="14868" x="3436938" y="2987675"/>
          <p14:tracePt t="14875" x="3451225" y="2963863"/>
          <p14:tracePt t="14883" x="3475038" y="2941638"/>
          <p14:tracePt t="14891" x="3497263" y="2925763"/>
          <p14:tracePt t="14900" x="3521075" y="2917825"/>
          <p14:tracePt t="14907" x="3565525" y="2903538"/>
          <p14:tracePt t="14915" x="3619500" y="2903538"/>
          <p14:tracePt t="14923" x="3687763" y="2903538"/>
          <p14:tracePt t="14932" x="3771900" y="2903538"/>
          <p14:tracePt t="14939" x="3870325" y="2925763"/>
          <p14:tracePt t="14948" x="3978275" y="2955925"/>
          <p14:tracePt t="14955" x="4092575" y="2994025"/>
          <p14:tracePt t="14965" x="4144963" y="3009900"/>
          <p14:tracePt t="14970" x="4244975" y="3040063"/>
          <p14:tracePt t="14981" x="4327525" y="3078163"/>
          <p14:tracePt t="14986" x="4403725" y="3108325"/>
          <p14:tracePt t="14997" x="4473575" y="3132138"/>
          <p14:tracePt t="15002" x="4495800" y="3140075"/>
          <p14:tracePt t="15014" x="4533900" y="3146425"/>
          <p14:tracePt t="15018" x="4564063" y="3154363"/>
          <p14:tracePt t="15031" x="4587875" y="3162300"/>
          <p14:tracePt t="15239" x="4594225" y="3162300"/>
          <p14:tracePt t="15248" x="4618038" y="3170238"/>
          <p14:tracePt t="15255" x="4678363" y="3184525"/>
          <p14:tracePt t="15265" x="4740275" y="3200400"/>
          <p14:tracePt t="15271" x="4800600" y="3208338"/>
          <p14:tracePt t="15282" x="4884738" y="3216275"/>
          <p14:tracePt t="15287" x="4983163" y="3216275"/>
          <p14:tracePt t="15297" x="5083175" y="3216275"/>
          <p14:tracePt t="15302" x="5197475" y="3216275"/>
          <p14:tracePt t="15310" x="5303838" y="3216275"/>
          <p14:tracePt t="15320" x="5418138" y="3216275"/>
          <p14:tracePt t="15326" x="5524500" y="3216275"/>
          <p14:tracePt t="15334" x="5562600" y="3216275"/>
          <p14:tracePt t="15342" x="5646738" y="3216275"/>
          <p14:tracePt t="15350" x="5715000" y="3222625"/>
          <p14:tracePt t="15358" x="5768975" y="3222625"/>
          <p14:tracePt t="15366" x="5791200" y="3230563"/>
          <p14:tracePt t="15374" x="5821363" y="3238500"/>
          <p14:tracePt t="15382" x="5851525" y="3246438"/>
          <p14:tracePt t="15390" x="5875338" y="3254375"/>
          <p14:tracePt t="15399" x="5883275" y="3254375"/>
          <p14:tracePt t="15405" x="5897563" y="3260725"/>
          <p14:tracePt t="15415" x="5905500" y="3268663"/>
          <p14:tracePt t="15421" x="5913438" y="3268663"/>
          <p14:tracePt t="15431" x="5921375" y="3276600"/>
          <p14:tracePt t="15437" x="5927725" y="3276600"/>
          <p14:tracePt t="15448" x="5935663" y="3284538"/>
          <p14:tracePt t="15461" x="5943600" y="3284538"/>
          <p14:tracePt t="15469" x="5951538" y="3292475"/>
          <p14:tracePt t="15476" x="5959475" y="3292475"/>
          <p14:tracePt t="15492" x="5965825" y="3292475"/>
          <p14:tracePt t="15500" x="5973763" y="3292475"/>
          <p14:tracePt t="15524" x="5981700" y="3292475"/>
          <p14:tracePt t="15589" x="5973763" y="3292475"/>
          <p14:tracePt t="15597" x="5965825" y="3292475"/>
          <p14:tracePt t="15614" x="5959475" y="3292475"/>
          <p14:tracePt t="15619" x="5951538" y="3298825"/>
          <p14:tracePt t="15627" x="5943600" y="3306763"/>
          <p14:tracePt t="15642" x="5935663" y="3306763"/>
          <p14:tracePt t="15651" x="5927725" y="3314700"/>
          <p14:tracePt t="15674" x="5927725" y="3322638"/>
          <p14:tracePt t="15690" x="5921375" y="3322638"/>
          <p14:tracePt t="16425" x="5913438" y="3322638"/>
          <p14:tracePt t="16441" x="5905500" y="3322638"/>
          <p14:tracePt t="16449" x="5897563" y="3322638"/>
          <p14:tracePt t="16457" x="5889625" y="3322638"/>
          <p14:tracePt t="16465" x="5875338" y="3322638"/>
          <p14:tracePt t="16473" x="5851525" y="3322638"/>
          <p14:tracePt t="16481" x="5829300" y="3322638"/>
          <p14:tracePt t="16489" x="5791200" y="3322638"/>
          <p14:tracePt t="16498" x="5745163" y="3322638"/>
          <p14:tracePt t="16504" x="5668963" y="3322638"/>
          <p14:tracePt t="16515" x="5600700" y="3330575"/>
          <p14:tracePt t="16520" x="5508625" y="3344863"/>
          <p14:tracePt t="16530" x="5410200" y="3360738"/>
          <p14:tracePt t="16536" x="5295900" y="3382963"/>
          <p14:tracePt t="16544" x="5097463" y="3436938"/>
          <p14:tracePt t="16552" x="5021263" y="3459163"/>
          <p14:tracePt t="16560" x="4770438" y="3543300"/>
          <p14:tracePt t="16568" x="4602163" y="3603625"/>
          <p14:tracePt t="16575" x="4419600" y="3679825"/>
          <p14:tracePt t="16583" x="4244975" y="3763963"/>
          <p14:tracePt t="16592" x="4152900" y="3810000"/>
          <p14:tracePt t="16600" x="3992563" y="3886200"/>
          <p14:tracePt t="16607" x="3940175" y="3916363"/>
          <p14:tracePt t="16615" x="3817938" y="3984625"/>
          <p14:tracePt t="16623" x="3741738" y="4030663"/>
          <p14:tracePt t="16631" x="3711575" y="4046538"/>
          <p14:tracePt t="16639" x="3657600" y="4068763"/>
          <p14:tracePt t="16868" x="3665538" y="4068763"/>
          <p14:tracePt t="16876" x="3679825" y="4068763"/>
          <p14:tracePt t="16884" x="3703638" y="4068763"/>
          <p14:tracePt t="16892" x="3749675" y="4054475"/>
          <p14:tracePt t="16900" x="3794125" y="4038600"/>
          <p14:tracePt t="16908" x="3856038" y="4016375"/>
          <p14:tracePt t="16916" x="3916363" y="3992563"/>
          <p14:tracePt t="16925" x="3992563" y="3954463"/>
          <p14:tracePt t="16932" x="4060825" y="3908425"/>
          <p14:tracePt t="16939" x="4144963" y="3870325"/>
          <p14:tracePt t="16948" x="4229100" y="3817938"/>
          <p14:tracePt t="16955" x="4259263" y="3794125"/>
          <p14:tracePt t="16965" x="4321175" y="3756025"/>
          <p14:tracePt t="16971" x="4343400" y="3741738"/>
          <p14:tracePt t="16981" x="4381500" y="3711575"/>
          <p14:tracePt t="16987" x="4411663" y="3687763"/>
          <p14:tracePt t="16997" x="4435475" y="3673475"/>
          <p14:tracePt t="17003" x="4449763" y="3665538"/>
          <p14:tracePt t="17018" x="4457700" y="3657600"/>
          <p14:tracePt t="17026" x="4465638" y="3657600"/>
          <p14:tracePt t="17105" x="4457700" y="3657600"/>
          <p14:tracePt t="17588" x="4419600" y="3695700"/>
          <p14:tracePt t="17599" x="4381500" y="3725863"/>
          <p14:tracePt t="17604" x="4335463" y="3771900"/>
          <p14:tracePt t="17614" x="4275138" y="3832225"/>
          <p14:tracePt t="17620" x="4213225" y="3894138"/>
          <p14:tracePt t="17628" x="4144963" y="3954463"/>
          <p14:tracePt t="17635" x="4076700" y="4022725"/>
          <p14:tracePt t="17643" x="4038600" y="4046538"/>
          <p14:tracePt t="17651" x="3970338" y="4106863"/>
          <p14:tracePt t="17659" x="3916363" y="4152900"/>
          <p14:tracePt t="17668" x="3902075" y="4160838"/>
          <p14:tracePt t="17675" x="3863975" y="4191000"/>
          <p14:tracePt t="17683" x="3840163" y="4206875"/>
          <p14:tracePt t="17690" x="3825875" y="4221163"/>
          <p14:tracePt t="17699" x="3817938" y="4221163"/>
          <p14:tracePt t="17707" x="3817938" y="4229100"/>
          <p14:tracePt t="17731" x="3840163" y="4213225"/>
          <p14:tracePt t="17738" x="3886200" y="4175125"/>
          <p14:tracePt t="17749" x="3932238" y="4137025"/>
          <p14:tracePt t="17754" x="3978275" y="4098925"/>
          <p14:tracePt t="17765" x="4008438" y="4068763"/>
          <p14:tracePt t="17770" x="4054475" y="4022725"/>
          <p14:tracePt t="17781" x="4092575" y="3978275"/>
          <p14:tracePt t="17786" x="4106863" y="3962400"/>
          <p14:tracePt t="17797" x="4137025" y="3940175"/>
          <p14:tracePt t="17801" x="4152900" y="3916363"/>
          <p14:tracePt t="17814" x="4160838" y="3908425"/>
          <p14:tracePt t="17818" x="4168775" y="3894138"/>
          <p14:tracePt t="17830" x="4168775" y="3886200"/>
          <p14:tracePt t="17848" x="4130675" y="3886200"/>
          <p14:tracePt t="17852" x="4084638" y="3894138"/>
          <p14:tracePt t="17865" x="4016375" y="3924300"/>
          <p14:tracePt t="17866" x="3946525" y="3946525"/>
          <p14:tracePt t="17872" x="3908425" y="3970338"/>
          <p14:tracePt t="17881" x="3840163" y="3992563"/>
          <p14:tracePt t="17888" x="3763963" y="4022725"/>
          <p14:tracePt t="17898" x="3711575" y="4046538"/>
          <p14:tracePt t="17904" x="3649663" y="4060825"/>
          <p14:tracePt t="17915" x="3627438" y="4060825"/>
          <p14:tracePt t="18086" x="3627438" y="4068763"/>
          <p14:tracePt t="18094" x="3619500" y="4092575"/>
          <p14:tracePt t="18102" x="3611563" y="4130675"/>
          <p14:tracePt t="18110" x="3597275" y="4168775"/>
          <p14:tracePt t="18118" x="3589338" y="4213225"/>
          <p14:tracePt t="18125" x="3581400" y="4275138"/>
          <p14:tracePt t="18133" x="3565525" y="4389438"/>
          <p14:tracePt t="18141" x="3551238" y="4495800"/>
          <p14:tracePt t="18149" x="3535363" y="4625975"/>
          <p14:tracePt t="18157" x="3521075" y="4746625"/>
          <p14:tracePt t="18165" x="3521075" y="4800600"/>
          <p14:tracePt t="18173" x="3513138" y="4899025"/>
          <p14:tracePt t="18182" x="3513138" y="4983163"/>
          <p14:tracePt t="18188" x="3505200" y="5045075"/>
          <p14:tracePt t="18198" x="3505200" y="5067300"/>
          <p14:tracePt t="18204" x="3505200" y="5151438"/>
          <p14:tracePt t="18386" x="3505200" y="5121275"/>
          <p14:tracePt t="18394" x="3489325" y="5067300"/>
          <p14:tracePt t="18402" x="3467100" y="5006975"/>
          <p14:tracePt t="18410" x="3444875" y="4922838"/>
          <p14:tracePt t="18418" x="3421063" y="4830763"/>
          <p14:tracePt t="18426" x="3398838" y="4732338"/>
          <p14:tracePt t="18434" x="3398838" y="4678363"/>
          <p14:tracePt t="18442" x="3390900" y="4587875"/>
          <p14:tracePt t="18452" x="3390900" y="4511675"/>
          <p14:tracePt t="18458" x="3390900" y="4449763"/>
          <p14:tracePt t="18466" x="3390900" y="4403725"/>
          <p14:tracePt t="18473" x="3406775" y="4365625"/>
          <p14:tracePt t="18482" x="3436938" y="4335463"/>
          <p14:tracePt t="18489" x="3475038" y="4313238"/>
          <p14:tracePt t="18498" x="3551238" y="4275138"/>
          <p14:tracePt t="18505" x="3611563" y="4267200"/>
          <p14:tracePt t="18515" x="3703638" y="4259263"/>
          <p14:tracePt t="18521" x="3810000" y="4259263"/>
          <p14:tracePt t="18532" x="3908425" y="4259263"/>
          <p14:tracePt t="18537" x="4022725" y="4259263"/>
          <p14:tracePt t="18548" x="4144963" y="4283075"/>
          <p14:tracePt t="18553" x="4259263" y="4313238"/>
          <p14:tracePt t="18565" x="4359275" y="4359275"/>
          <p14:tracePt t="18568" x="4457700" y="4411663"/>
          <p14:tracePt t="18583" x="4549775" y="4479925"/>
          <p14:tracePt t="18585" x="4618038" y="4564063"/>
          <p14:tracePt t="18598" x="4678363" y="4656138"/>
          <p14:tracePt t="18602" x="4694238" y="4702175"/>
          <p14:tracePt t="18617" x="4724400" y="4784725"/>
          <p14:tracePt t="18618" x="4740275" y="4868863"/>
          <p14:tracePt t="18623" x="4746625" y="4937125"/>
          <p14:tracePt t="18632" x="4746625" y="5045075"/>
          <p14:tracePt t="18639" x="4716463" y="5097463"/>
          <p14:tracePt t="18649" x="4664075" y="5135563"/>
          <p14:tracePt t="18655" x="4594225" y="5173663"/>
          <p14:tracePt t="18665" x="4495800" y="5197475"/>
          <p14:tracePt t="18671" x="4381500" y="5211763"/>
          <p14:tracePt t="18682" x="4168775" y="5227638"/>
          <p14:tracePt t="18687" x="4084638" y="5227638"/>
          <p14:tracePt t="18698" x="3932238" y="5227638"/>
          <p14:tracePt t="18703" x="3787775" y="5203825"/>
          <p14:tracePt t="18714" x="3649663" y="5165725"/>
          <p14:tracePt t="18718" x="3535363" y="5135563"/>
          <p14:tracePt t="18731" x="3489325" y="5113338"/>
          <p14:tracePt t="18735" x="3413125" y="5075238"/>
          <p14:tracePt t="18748" x="3360738" y="5045075"/>
          <p14:tracePt t="18751" x="3330575" y="4999038"/>
          <p14:tracePt t="18765" x="3298825" y="4945063"/>
          <p14:tracePt t="18766" x="3298825" y="4899025"/>
          <p14:tracePt t="18774" x="3306763" y="4854575"/>
          <p14:tracePt t="18782" x="3360738" y="4778375"/>
          <p14:tracePt t="18789" x="3421063" y="4708525"/>
          <p14:tracePt t="18800" x="3521075" y="4632325"/>
          <p14:tracePt t="18805" x="3619500" y="4572000"/>
          <p14:tracePt t="18815" x="3733800" y="4518025"/>
          <p14:tracePt t="18821" x="3848100" y="4479925"/>
          <p14:tracePt t="18832" x="3970338" y="4457700"/>
          <p14:tracePt t="18837" x="4084638" y="4457700"/>
          <p14:tracePt t="18847" x="4175125" y="4457700"/>
          <p14:tracePt t="18853" x="4267200" y="4457700"/>
          <p14:tracePt t="18865" x="4297363" y="4479925"/>
          <p14:tracePt t="18869" x="4397375" y="4549775"/>
          <p14:tracePt t="18881" x="4411663" y="4579938"/>
          <p14:tracePt t="18885" x="4435475" y="4625975"/>
          <p14:tracePt t="18898" x="4441825" y="4678363"/>
          <p14:tracePt t="18901" x="4441825" y="4732338"/>
          <p14:tracePt t="18914" x="4441825" y="4808538"/>
          <p14:tracePt t="18917" x="4403725" y="4846638"/>
          <p14:tracePt t="18931" x="4351338" y="4892675"/>
          <p14:tracePt t="18934" x="4275138" y="4922838"/>
          <p14:tracePt t="18947" x="4191000" y="4945063"/>
          <p14:tracePt t="18948" x="4084638" y="4960938"/>
          <p14:tracePt t="18955" x="3984625" y="4968875"/>
          <p14:tracePt t="18965" x="3932238" y="4968875"/>
          <p14:tracePt t="18971" x="3856038" y="4968875"/>
          <p14:tracePt t="18982" x="3771900" y="4968875"/>
          <p14:tracePt t="18987" x="3703638" y="4953000"/>
          <p14:tracePt t="18997" x="3673475" y="4945063"/>
          <p14:tracePt t="19177" x="3649663" y="4945063"/>
          <p14:tracePt t="19185" x="3581400" y="4968875"/>
          <p14:tracePt t="19193" x="3497263" y="4991100"/>
          <p14:tracePt t="19201" x="3398838" y="5029200"/>
          <p14:tracePt t="19209" x="3284538" y="5067300"/>
          <p14:tracePt t="19216" x="3162300" y="5113338"/>
          <p14:tracePt t="19224" x="3048000" y="5143500"/>
          <p14:tracePt t="19233" x="2941638" y="5181600"/>
          <p14:tracePt t="19240" x="2827338" y="5211763"/>
          <p14:tracePt t="19248" x="2636838" y="5257800"/>
          <p14:tracePt t="19256" x="2476500" y="5295900"/>
          <p14:tracePt t="19265" x="2324100" y="5326063"/>
          <p14:tracePt t="19272" x="2270125" y="5334000"/>
          <p14:tracePt t="19282" x="2179638" y="5341938"/>
          <p14:tracePt t="19288" x="2149475" y="5349875"/>
          <p14:tracePt t="19298" x="2095500" y="5349875"/>
          <p14:tracePt t="19303" x="2057400" y="5356225"/>
          <p14:tracePt t="19315" x="2035175" y="5356225"/>
          <p14:tracePt t="19319" x="2019300" y="5356225"/>
          <p14:tracePt t="19336" x="2019300" y="5334000"/>
          <p14:tracePt t="19348" x="2027238" y="5303838"/>
          <p14:tracePt t="19352" x="2065338" y="5265738"/>
          <p14:tracePt t="19365" x="2103438" y="5211763"/>
          <p14:tracePt t="19368" x="2155825" y="5165725"/>
          <p14:tracePt t="19381" x="2187575" y="5135563"/>
          <p14:tracePt t="19384" x="2232025" y="5083175"/>
          <p14:tracePt t="19398" x="2247900" y="5067300"/>
          <p14:tracePt t="19400" x="2308225" y="5006975"/>
          <p14:tracePt t="19415" x="2324100" y="4999038"/>
          <p14:tracePt t="19416" x="2370138" y="4953000"/>
          <p14:tracePt t="19422" x="2400300" y="4930775"/>
          <p14:tracePt t="19431" x="2430463" y="4906963"/>
          <p14:tracePt t="19438" x="2460625" y="4892675"/>
          <p14:tracePt t="19449" x="2498725" y="4868863"/>
          <p14:tracePt t="19454" x="2530475" y="4854575"/>
          <p14:tracePt t="19465" x="2582863" y="4830763"/>
          <p14:tracePt t="19470" x="2620963" y="4816475"/>
          <p14:tracePt t="19482" x="2674938" y="4792663"/>
          <p14:tracePt t="19486" x="2713038" y="4778375"/>
          <p14:tracePt t="19498" x="2759075" y="4762500"/>
          <p14:tracePt t="19501" x="2765425" y="4754563"/>
          <p14:tracePt t="19515" x="2803525" y="4746625"/>
          <p14:tracePt t="19518" x="2827338" y="4740275"/>
          <p14:tracePt t="19531" x="2849563" y="4740275"/>
          <p14:tracePt t="19535" x="2865438" y="4732338"/>
          <p14:tracePt t="19548" x="2879725" y="4732338"/>
          <p14:tracePt t="19738" x="2895600" y="4732338"/>
          <p14:tracePt t="19748" x="2917825" y="4724400"/>
          <p14:tracePt t="19754" x="2955925" y="4708525"/>
          <p14:tracePt t="19765" x="3001963" y="4694238"/>
          <p14:tracePt t="19770" x="3063875" y="4670425"/>
          <p14:tracePt t="19778" x="3140075" y="4640263"/>
          <p14:tracePt t="19786" x="3216275" y="4618038"/>
          <p14:tracePt t="19794" x="3292475" y="4594225"/>
          <p14:tracePt t="19802" x="3330575" y="4587875"/>
          <p14:tracePt t="19810" x="3398838" y="4564063"/>
          <p14:tracePt t="19817" x="3475038" y="4549775"/>
          <p14:tracePt t="19825" x="3535363" y="4525963"/>
          <p14:tracePt t="19833" x="3581400" y="4518025"/>
          <p14:tracePt t="19841" x="3603625" y="4511675"/>
          <p14:tracePt t="19849" x="3641725" y="4495800"/>
          <p14:tracePt t="19857" x="3679825" y="4487863"/>
          <p14:tracePt t="19865" x="3695700" y="4487863"/>
          <p14:tracePt t="19873" x="3711575" y="4479925"/>
          <p14:tracePt t="19882" x="3717925" y="4479925"/>
          <p14:tracePt t="19889" x="3725863" y="4479925"/>
          <p14:tracePt t="19904" x="3733800" y="4479925"/>
          <p14:tracePt t="19920" x="3733800" y="4473575"/>
          <p14:tracePt t="19960" x="3733800" y="4465638"/>
          <p14:tracePt t="19975" x="3725863" y="4465638"/>
          <p14:tracePt t="19992" x="3725863" y="4457700"/>
          <p14:tracePt t="20015" x="3717925" y="4457700"/>
          <p14:tracePt t="20094" x="3717925" y="4449763"/>
          <p14:tracePt t="20110" x="3725863" y="4441825"/>
          <p14:tracePt t="20126" x="3733800" y="4441825"/>
          <p14:tracePt t="20134" x="3733800" y="4435475"/>
          <p14:tracePt t="20142" x="3741738" y="4427538"/>
          <p14:tracePt t="20158" x="3741738" y="4419600"/>
          <p14:tracePt t="20166" x="3749675" y="4411663"/>
          <p14:tracePt t="20173" x="3749675" y="4403725"/>
          <p14:tracePt t="20181" x="3749675" y="4397375"/>
          <p14:tracePt t="20189" x="3749675" y="4389438"/>
          <p14:tracePt t="20198" x="3749675" y="4381500"/>
          <p14:tracePt t="20205" x="3749675" y="4365625"/>
          <p14:tracePt t="20215" x="3741738" y="4359275"/>
          <p14:tracePt t="20221" x="3733800" y="4335463"/>
          <p14:tracePt t="20231" x="3717925" y="4321175"/>
          <p14:tracePt t="20236" x="3703638" y="4297363"/>
          <p14:tracePt t="20246" x="3695700" y="4289425"/>
          <p14:tracePt t="20252" x="3679825" y="4275138"/>
          <p14:tracePt t="20260" x="3665538" y="4267200"/>
          <p14:tracePt t="20268" x="3649663" y="4267200"/>
          <p14:tracePt t="20276" x="3635375" y="4259263"/>
          <p14:tracePt t="20284" x="3627438" y="4259263"/>
          <p14:tracePt t="20292" x="3611563" y="4259263"/>
          <p14:tracePt t="20300" x="3589338" y="4259263"/>
          <p14:tracePt t="20308" x="3581400" y="4275138"/>
          <p14:tracePt t="20316" x="3565525" y="4289425"/>
          <p14:tracePt t="20324" x="3559175" y="4313238"/>
          <p14:tracePt t="20332" x="3535363" y="4343400"/>
          <p14:tracePt t="20339" x="3521075" y="4373563"/>
          <p14:tracePt t="20349" x="3497263" y="4397375"/>
          <p14:tracePt t="20355" x="3482975" y="4435475"/>
          <p14:tracePt t="20365" x="3475038" y="4449763"/>
          <p14:tracePt t="20371" x="3451225" y="4479925"/>
          <p14:tracePt t="20382" x="3444875" y="4503738"/>
          <p14:tracePt t="20387" x="3421063" y="4518025"/>
          <p14:tracePt t="20398" x="3413125" y="4533900"/>
          <p14:tracePt t="20405" x="3406775" y="4533900"/>
          <p14:tracePt t="20414" x="3398838" y="4541838"/>
          <p14:tracePt t="20419" x="3382963" y="4541838"/>
          <p14:tracePt t="20431" x="3375025" y="4541838"/>
          <p14:tracePt t="20435" x="3375025" y="4533900"/>
          <p14:tracePt t="20448" x="3368675" y="4503738"/>
          <p14:tracePt t="20451" x="3368675" y="4473575"/>
          <p14:tracePt t="20465" x="3368675" y="4435475"/>
          <p14:tracePt t="20467" x="3368675" y="4389438"/>
          <p14:tracePt t="20481" x="3368675" y="4343400"/>
          <p14:tracePt t="20483" x="3368675" y="4297363"/>
          <p14:tracePt t="20498" x="3368675" y="4251325"/>
          <p14:tracePt t="20499" x="3375025" y="4229100"/>
          <p14:tracePt t="20505" x="3382963" y="4206875"/>
          <p14:tracePt t="20515" x="3390900" y="4183063"/>
          <p14:tracePt t="20521" x="3398838" y="4175125"/>
          <p14:tracePt t="20532" x="3413125" y="4168775"/>
          <p14:tracePt t="20537" x="3421063" y="4160838"/>
          <p14:tracePt t="20547" x="3429000" y="4160838"/>
          <p14:tracePt t="20553" x="3429000" y="4168775"/>
          <p14:tracePt t="20565" x="3436938" y="4183063"/>
          <p14:tracePt t="20569" x="3436938" y="4213225"/>
          <p14:tracePt t="20582" x="3444875" y="4237038"/>
          <p14:tracePt t="20585" x="3444875" y="4267200"/>
          <p14:tracePt t="20598" x="3444875" y="4289425"/>
          <p14:tracePt t="20601" x="3444875" y="4313238"/>
          <p14:tracePt t="20617" x="3444875" y="4335463"/>
          <p14:tracePt t="20617" x="3444875" y="4351338"/>
          <p14:tracePt t="20624" x="3444875" y="4365625"/>
          <p14:tracePt t="20640" x="3444875" y="4373563"/>
          <p14:tracePt t="20664" x="3444875" y="4365625"/>
          <p14:tracePt t="20673" x="3444875" y="4327525"/>
          <p14:tracePt t="20682" x="3451225" y="4297363"/>
          <p14:tracePt t="20687" x="3467100" y="4267200"/>
          <p14:tracePt t="20703" x="3467100" y="4259263"/>
          <p14:tracePt t="20711" x="3467100" y="4237038"/>
          <p14:tracePt t="20719" x="3467100" y="4221163"/>
          <p14:tracePt t="20727" x="3475038" y="4221163"/>
          <p14:tracePt t="20735" x="3475038" y="4213225"/>
          <p14:tracePt t="20743" x="3482975" y="4213225"/>
          <p14:tracePt t="20758" x="3482975" y="4237038"/>
          <p14:tracePt t="20767" x="3482975" y="4267200"/>
          <p14:tracePt t="20774" x="3482975" y="4283075"/>
          <p14:tracePt t="20782" x="3482975" y="4305300"/>
          <p14:tracePt t="20791" x="3482975" y="4327525"/>
          <p14:tracePt t="20798" x="3482975" y="4335463"/>
          <p14:tracePt t="20806" x="3482975" y="4351338"/>
          <p14:tracePt t="20815" x="3482975" y="4359275"/>
          <p14:tracePt t="20821" x="3482975" y="4365625"/>
          <p14:tracePt t="20863" x="3482975" y="4351338"/>
          <p14:tracePt t="20869" x="3482975" y="4335463"/>
          <p14:tracePt t="20877" x="3482975" y="4321175"/>
          <p14:tracePt t="20885" x="3482975" y="4313238"/>
          <p14:tracePt t="20893" x="3482975" y="4305300"/>
          <p14:tracePt t="20901" x="3482975" y="4289425"/>
          <p14:tracePt t="20916" x="3482975" y="4283075"/>
          <p14:tracePt t="20940" x="3482975" y="4275138"/>
          <p14:tracePt t="21011" x="3489325" y="4275138"/>
          <p14:tracePt t="21027" x="3489325" y="4283075"/>
          <p14:tracePt t="21035" x="3497263" y="4283075"/>
          <p14:tracePt t="21043" x="3505200" y="4283075"/>
          <p14:tracePt t="21075" x="3513138" y="4283075"/>
          <p14:tracePt t="21170" x="3513138" y="4297363"/>
          <p14:tracePt t="21178" x="3513138" y="4305300"/>
          <p14:tracePt t="21185" x="3505200" y="4321175"/>
          <p14:tracePt t="21194" x="3505200" y="4335463"/>
          <p14:tracePt t="21201" x="3489325" y="4359275"/>
          <p14:tracePt t="21209" x="3482975" y="4397375"/>
          <p14:tracePt t="21217" x="3475038" y="4435475"/>
          <p14:tracePt t="21225" x="3467100" y="4473575"/>
          <p14:tracePt t="21233" x="3459163" y="4511675"/>
          <p14:tracePt t="21241" x="3451225" y="4549775"/>
          <p14:tracePt t="21249" x="3451225" y="4587875"/>
          <p14:tracePt t="21257" x="3451225" y="4625975"/>
          <p14:tracePt t="21265" x="3451225" y="4656138"/>
          <p14:tracePt t="21272" x="3451225" y="4670425"/>
          <p14:tracePt t="21282" x="3451225" y="4716463"/>
          <p14:tracePt t="21288" x="3451225" y="4732338"/>
          <p14:tracePt t="21299" x="3451225" y="4746625"/>
          <p14:tracePt t="21304" x="3459163" y="4770438"/>
          <p14:tracePt t="21315" x="3459163" y="4778375"/>
          <p14:tracePt t="21320" x="3459163" y="4792663"/>
          <p14:tracePt t="21331" x="3467100" y="4792663"/>
          <p14:tracePt t="21533" x="3475038" y="4792663"/>
          <p14:tracePt t="21541" x="3497263" y="4800600"/>
          <p14:tracePt t="21549" x="3527425" y="4816475"/>
          <p14:tracePt t="21557" x="3573463" y="4838700"/>
          <p14:tracePt t="21565" x="3603625" y="4846638"/>
          <p14:tracePt t="21574" x="3657600" y="4876800"/>
          <p14:tracePt t="21581" x="3717925" y="4906963"/>
          <p14:tracePt t="21589" x="3771900" y="4930775"/>
          <p14:tracePt t="21601" x="3825875" y="4953000"/>
          <p14:tracePt t="21605" x="3870325" y="4975225"/>
          <p14:tracePt t="21615" x="3916363" y="4999038"/>
          <p14:tracePt t="21620" x="3940175" y="4999038"/>
          <p14:tracePt t="21631" x="3970338" y="5013325"/>
          <p14:tracePt t="21636" x="3992563" y="5021263"/>
          <p14:tracePt t="21644" x="4016375" y="5029200"/>
          <p14:tracePt t="21652" x="4022725" y="5029200"/>
          <p14:tracePt t="21660" x="4038600" y="5037138"/>
          <p14:tracePt t="21692" x="4022725" y="5037138"/>
          <p14:tracePt t="21700" x="4000500" y="5037138"/>
          <p14:tracePt t="21707" x="3962400" y="5037138"/>
          <p14:tracePt t="21715" x="3916363" y="5037138"/>
          <p14:tracePt t="21723" x="3832225" y="5021263"/>
          <p14:tracePt t="21732" x="3802063" y="5013325"/>
          <p14:tracePt t="21739" x="3733800" y="4999038"/>
          <p14:tracePt t="21748" x="3673475" y="4983163"/>
          <p14:tracePt t="21755" x="3619500" y="4968875"/>
          <p14:tracePt t="21765" x="3573463" y="4960938"/>
          <p14:tracePt t="21771" x="3527425" y="4953000"/>
          <p14:tracePt t="21781" x="3482975" y="4945063"/>
          <p14:tracePt t="21787" x="3467100" y="4945063"/>
          <p14:tracePt t="21794" x="3436938" y="4937125"/>
          <p14:tracePt t="21802" x="3406775" y="4937125"/>
          <p14:tracePt t="21810" x="3390900" y="4930775"/>
          <p14:tracePt t="21818" x="3375025" y="4930775"/>
          <p14:tracePt t="21826" x="3360738" y="4922838"/>
          <p14:tracePt t="21842" x="3344863" y="4914900"/>
          <p14:tracePt t="21850" x="3344863" y="4906963"/>
          <p14:tracePt t="21857" x="3344863" y="4892675"/>
          <p14:tracePt t="21866" x="3336925" y="4868863"/>
          <p14:tracePt t="21873" x="3330575" y="4860925"/>
          <p14:tracePt t="21882" x="3330575" y="4846638"/>
          <p14:tracePt t="21889" x="3322638" y="4830763"/>
          <p14:tracePt t="21898" x="3314700" y="4808538"/>
          <p14:tracePt t="21905" x="3314700" y="4800600"/>
          <p14:tracePt t="21915" x="3306763" y="4784725"/>
          <p14:tracePt t="21921" x="3298825" y="4778375"/>
          <p14:tracePt t="21931" x="3298825" y="4770438"/>
          <p14:tracePt t="21937" x="3292475" y="4762500"/>
          <p14:tracePt t="21952" x="3292475" y="4754563"/>
          <p14:tracePt t="22008" x="3298825" y="4754563"/>
          <p14:tracePt t="22016" x="3298825" y="4762500"/>
          <p14:tracePt t="22024" x="3298825" y="4770438"/>
          <p14:tracePt t="22032" x="3306763" y="4778375"/>
          <p14:tracePt t="22039" x="3306763" y="4792663"/>
          <p14:tracePt t="22049" x="3314700" y="4800600"/>
          <p14:tracePt t="22055" x="3314700" y="4808538"/>
          <p14:tracePt t="22064" x="3314700" y="4816475"/>
          <p14:tracePt t="22071" x="3314700" y="4822825"/>
          <p14:tracePt t="22087" x="3314700" y="4830763"/>
          <p14:tracePt t="22111" x="3322638" y="4830763"/>
          <p14:tracePt t="22119" x="3330575" y="4830763"/>
          <p14:tracePt t="22132" x="3336925" y="4830763"/>
          <p14:tracePt t="22135" x="3360738" y="4830763"/>
          <p14:tracePt t="22142" x="3382963" y="4830763"/>
          <p14:tracePt t="22150" x="3421063" y="4830763"/>
          <p14:tracePt t="22158" x="3467100" y="4830763"/>
          <p14:tracePt t="22166" x="3543300" y="4830763"/>
          <p14:tracePt t="22174" x="3619500" y="4830763"/>
          <p14:tracePt t="22182" x="3695700" y="4830763"/>
          <p14:tracePt t="22190" x="3856038" y="4830763"/>
          <p14:tracePt t="22198" x="3924300" y="4830763"/>
          <p14:tracePt t="22206" x="4068763" y="4830763"/>
          <p14:tracePt t="22215" x="4198938" y="4838700"/>
          <p14:tracePt t="22222" x="4351338" y="4846638"/>
          <p14:tracePt t="22232" x="4503738" y="4868863"/>
          <p14:tracePt t="22237" x="4656138" y="4884738"/>
          <p14:tracePt t="22248" x="4800600" y="4899025"/>
          <p14:tracePt t="22253" x="4937125" y="4914900"/>
          <p14:tracePt t="22264" x="5075238" y="4922838"/>
          <p14:tracePt t="22269" x="5189538" y="4930775"/>
          <p14:tracePt t="22282" x="5241925" y="4930775"/>
          <p14:tracePt t="22285" x="5334000" y="4930775"/>
          <p14:tracePt t="22298" x="5410200" y="4930775"/>
          <p14:tracePt t="22301" x="5432425" y="4930775"/>
          <p14:tracePt t="22315" x="5470525" y="4930775"/>
          <p14:tracePt t="22319" x="5502275" y="4930775"/>
          <p14:tracePt t="22548" x="5494338" y="4930775"/>
          <p14:tracePt t="22553" x="5478463" y="4930775"/>
          <p14:tracePt t="22563" x="5464175" y="4930775"/>
          <p14:tracePt t="22569" x="5448300" y="4930775"/>
          <p14:tracePt t="22577" x="5440363" y="4930775"/>
          <p14:tracePt t="22585" x="5426075" y="4930775"/>
          <p14:tracePt t="22593" x="5418138" y="4922838"/>
          <p14:tracePt t="22601" x="5402263" y="4922838"/>
          <p14:tracePt t="22609" x="5394325" y="4922838"/>
          <p14:tracePt t="22632" x="5387975" y="4922838"/>
          <p14:tracePt t="22640" x="5387975" y="4914900"/>
          <p14:tracePt t="23692" x="5372100" y="4914900"/>
          <p14:tracePt t="23700" x="5356225" y="4906963"/>
          <p14:tracePt t="23708" x="5334000" y="4899025"/>
          <p14:tracePt t="23716" x="5311775" y="4892675"/>
          <p14:tracePt t="23724" x="5249863" y="4876800"/>
          <p14:tracePt t="23732" x="5197475" y="4854575"/>
          <p14:tracePt t="23740" x="5127625" y="4838700"/>
          <p14:tracePt t="23748" x="5045075" y="4816475"/>
          <p14:tracePt t="23755" x="4960938" y="4800600"/>
          <p14:tracePt t="23765" x="4914900" y="4784725"/>
          <p14:tracePt t="23771" x="4830763" y="4770438"/>
          <p14:tracePt t="23781" x="4746625" y="4754563"/>
          <p14:tracePt t="23787" x="4686300" y="4732338"/>
          <p14:tracePt t="23797" x="4618038" y="4716463"/>
          <p14:tracePt t="23803" x="4564063" y="4694238"/>
          <p14:tracePt t="23811" x="4518025" y="4670425"/>
          <p14:tracePt t="23819" x="4487863" y="4648200"/>
          <p14:tracePt t="23827" x="4473575" y="4640263"/>
          <p14:tracePt t="23834" x="4449763" y="4618038"/>
          <p14:tracePt t="23953" x="4457700" y="4625975"/>
          <p14:tracePt t="23961" x="4479925" y="4656138"/>
          <p14:tracePt t="23969" x="4503738" y="4678363"/>
          <p14:tracePt t="23977" x="4518025" y="4702175"/>
          <p14:tracePt t="23984" x="4533900" y="4708525"/>
          <p14:tracePt t="23992" x="4549775" y="4716463"/>
          <p14:tracePt t="24000" x="4549775" y="4724400"/>
          <p14:tracePt t="24008" x="4556125" y="4732338"/>
          <p14:tracePt t="24040" x="4549775" y="4732338"/>
          <p14:tracePt t="24048" x="4511675" y="4708525"/>
          <p14:tracePt t="24056" x="4465638" y="4678363"/>
          <p14:tracePt t="24064" x="4397375" y="4632325"/>
          <p14:tracePt t="24072" x="4321175" y="4587875"/>
          <p14:tracePt t="24082" x="4221163" y="4533900"/>
          <p14:tracePt t="24088" x="4114800" y="4479925"/>
          <p14:tracePt t="24098" x="4008438" y="4441825"/>
          <p14:tracePt t="24103" x="3894138" y="4403725"/>
          <p14:tracePt t="24113" x="3794125" y="4381500"/>
          <p14:tracePt t="24119" x="3749675" y="4373563"/>
          <p14:tracePt t="24127" x="3657600" y="4351338"/>
          <p14:tracePt t="24135" x="3597275" y="4343400"/>
          <p14:tracePt t="24143" x="3573463" y="4335463"/>
          <p14:tracePt t="24152" x="3527425" y="4327525"/>
          <p14:tracePt t="24159" x="3489325" y="4327525"/>
          <p14:tracePt t="24166" x="3475038" y="4321175"/>
          <p14:tracePt t="24174" x="3459163" y="4313238"/>
          <p14:tracePt t="24182" x="3451225" y="4313238"/>
          <p14:tracePt t="24198" x="3444875" y="4313238"/>
          <p14:tracePt t="24253" x="3451225" y="4321175"/>
          <p14:tracePt t="24270" x="3451225" y="4327525"/>
          <p14:tracePt t="24277" x="3444875" y="4335463"/>
          <p14:tracePt t="24285" x="3444875" y="4359275"/>
          <p14:tracePt t="24293" x="3429000" y="4365625"/>
          <p14:tracePt t="24301" x="3421063" y="4381500"/>
          <p14:tracePt t="24309" x="3406775" y="4389438"/>
          <p14:tracePt t="24317" x="3390900" y="4397375"/>
          <p14:tracePt t="24325" x="3375025" y="4403725"/>
          <p14:tracePt t="24333" x="3360738" y="4419600"/>
          <p14:tracePt t="24340" x="3344863" y="4427538"/>
          <p14:tracePt t="24348" x="3336925" y="4435475"/>
          <p14:tracePt t="24356" x="3330575" y="4435475"/>
          <p14:tracePt t="24365" x="3322638" y="4441825"/>
          <p14:tracePt t="24372" x="3314700" y="4441825"/>
          <p14:tracePt t="24382" x="3314700" y="4449763"/>
          <p14:tracePt t="24388" x="3306763" y="4449763"/>
          <p14:tracePt t="24414" x="3306763" y="4457700"/>
          <p14:tracePt t="24443" x="3314700" y="4465638"/>
          <p14:tracePt t="24451" x="3322638" y="4465638"/>
          <p14:tracePt t="24459" x="3330575" y="4473575"/>
          <p14:tracePt t="24467" x="3336925" y="4479925"/>
          <p14:tracePt t="24475" x="3344863" y="4487863"/>
          <p14:tracePt t="24483" x="3352800" y="4495800"/>
          <p14:tracePt t="24491" x="3360738" y="4503738"/>
          <p14:tracePt t="24498" x="3368675" y="4511675"/>
          <p14:tracePt t="24506" x="3375025" y="4518025"/>
          <p14:tracePt t="24515" x="3375025" y="4525963"/>
          <p14:tracePt t="24523" x="3382963" y="4525963"/>
          <p14:tracePt t="24531" x="3382963" y="4533900"/>
          <p14:tracePt t="24564" x="3390900" y="4533900"/>
          <p14:tracePt t="24625" x="3398838" y="4533900"/>
          <p14:tracePt t="24649" x="3406775" y="4533900"/>
          <p14:tracePt t="24657" x="3413125" y="4525963"/>
          <p14:tracePt t="24673" x="3421063" y="4525963"/>
          <p14:tracePt t="24682" x="3429000" y="4518025"/>
          <p14:tracePt t="24698" x="3436938" y="4511675"/>
          <p14:tracePt t="24720" x="3444875" y="4511675"/>
          <p14:tracePt t="24743" x="3444875" y="4503738"/>
          <p14:tracePt t="24760" x="3451225" y="4503738"/>
          <p14:tracePt t="24775" x="3459163" y="4495800"/>
          <p14:tracePt t="24783" x="3459163" y="4487863"/>
          <p14:tracePt t="24791" x="3467100" y="4487863"/>
          <p14:tracePt t="24799" x="3475038" y="4479925"/>
          <p14:tracePt t="24807" x="3482975" y="4473575"/>
          <p14:tracePt t="24815" x="3489325" y="4465638"/>
          <p14:tracePt t="24832" x="3489325" y="4457700"/>
          <p14:tracePt t="24839" x="3497263" y="4449763"/>
          <p14:tracePt t="24854" x="3505200" y="4449763"/>
          <p14:tracePt t="24870" x="3505200" y="4441825"/>
          <p14:tracePt t="24894" x="3505200" y="4435475"/>
          <p14:tracePt t="24910" x="3505200" y="4427538"/>
          <p14:tracePt t="24926" x="3497263" y="4427538"/>
          <p14:tracePt t="24941" x="3497263" y="4419600"/>
          <p14:tracePt t="25068" x="3505200" y="4419600"/>
          <p14:tracePt t="25084" x="3513138" y="4419600"/>
          <p14:tracePt t="25099" x="3513138" y="4427538"/>
          <p14:tracePt t="25116" x="3521075" y="4427538"/>
          <p14:tracePt t="25242" x="3521075" y="4435475"/>
          <p14:tracePt t="25266" x="3521075" y="4441825"/>
          <p14:tracePt t="25282" x="3521075" y="4449763"/>
          <p14:tracePt t="25305" x="3521075" y="4457700"/>
          <p14:tracePt t="25447" x="3513138" y="4457700"/>
          <p14:tracePt t="25455" x="3505200" y="4457700"/>
          <p14:tracePt t="25465" x="3497263" y="4457700"/>
          <p14:tracePt t="25471" x="3489325" y="4449763"/>
          <p14:tracePt t="25482" x="3482975" y="4441825"/>
          <p14:tracePt t="25487" x="3475038" y="4435475"/>
          <p14:tracePt t="25503" x="3467100" y="4427538"/>
          <p14:tracePt t="25519" x="3467100" y="4419600"/>
          <p14:tracePt t="25527" x="3459163" y="4419600"/>
          <p14:tracePt t="25637" x="3459163" y="4411663"/>
          <p14:tracePt t="25648" x="3451225" y="4411663"/>
          <p14:tracePt t="25709" x="3451225" y="4403725"/>
          <p14:tracePt t="25717" x="3444875" y="4403725"/>
          <p14:tracePt t="26294" x="3436938" y="4403725"/>
          <p14:tracePt t="26341" x="3429000" y="4403725"/>
          <p14:tracePt t="26357" x="3429000" y="4411663"/>
          <p14:tracePt t="26373" x="3421063" y="4411663"/>
          <p14:tracePt t="26388" x="3421063" y="4419600"/>
          <p14:tracePt t="26398" x="3413125" y="4419600"/>
          <p14:tracePt t="26404" x="3413125" y="4427538"/>
          <p14:tracePt t="26415" x="3406775" y="4427538"/>
          <p14:tracePt t="26420" x="3406775" y="4435475"/>
          <p14:tracePt t="26429" x="3398838" y="4441825"/>
          <p14:tracePt t="26444" x="3390900" y="4449763"/>
          <p14:tracePt t="26468" x="3390900" y="4457700"/>
          <p14:tracePt t="26484" x="3382963" y="4457700"/>
          <p14:tracePt t="26507" x="3382963" y="4465638"/>
          <p14:tracePt t="26523" x="3382963" y="4473575"/>
          <p14:tracePt t="26531" x="3382963" y="4487863"/>
          <p14:tracePt t="26539" x="3382963" y="4503738"/>
          <p14:tracePt t="26548" x="3382963" y="4525963"/>
          <p14:tracePt t="26555" x="3382963" y="4549775"/>
          <p14:tracePt t="26564" x="3382963" y="4579938"/>
          <p14:tracePt t="26571" x="3382963" y="4625975"/>
          <p14:tracePt t="26581" x="3382963" y="4678363"/>
          <p14:tracePt t="26586" x="3382963" y="4770438"/>
          <p14:tracePt t="26594" x="3382963" y="4854575"/>
          <p14:tracePt t="26602" x="3398838" y="4937125"/>
          <p14:tracePt t="26610" x="3413125" y="5029200"/>
          <p14:tracePt t="26618" x="3436938" y="5121275"/>
          <p14:tracePt t="26626" x="3451225" y="5219700"/>
          <p14:tracePt t="26633" x="3475038" y="5318125"/>
          <p14:tracePt t="26641" x="3482975" y="5372100"/>
          <p14:tracePt t="26650" x="3497263" y="5456238"/>
          <p14:tracePt t="26657" x="3513138" y="5524500"/>
          <p14:tracePt t="26665" x="3513138" y="5554663"/>
          <p14:tracePt t="26673" x="3527425" y="5608638"/>
          <p14:tracePt t="26682" x="3535363" y="5646738"/>
          <p14:tracePt t="26689" x="3543300" y="5676900"/>
          <p14:tracePt t="26698" x="3543300" y="5684838"/>
          <p14:tracePt t="26705" x="3551238" y="5699125"/>
          <p14:tracePt t="26958" x="3573463" y="5715000"/>
          <p14:tracePt t="26966" x="3603625" y="5730875"/>
          <p14:tracePt t="26974" x="3635375" y="5737225"/>
          <p14:tracePt t="26982" x="3711575" y="5761038"/>
          <p14:tracePt t="26989" x="3771900" y="5775325"/>
          <p14:tracePt t="26998" x="3856038" y="5791200"/>
          <p14:tracePt t="27005" x="3946525" y="5807075"/>
          <p14:tracePt t="27015" x="4038600" y="5821363"/>
          <p14:tracePt t="27021" x="4084638" y="5821363"/>
          <p14:tracePt t="27031" x="4160838" y="5837238"/>
          <p14:tracePt t="27037" x="4244975" y="5845175"/>
          <p14:tracePt t="27047" x="4313238" y="5851525"/>
          <p14:tracePt t="27053" x="4381500" y="5859463"/>
          <p14:tracePt t="27060" x="4449763" y="5867400"/>
          <p14:tracePt t="27068" x="4495800" y="5867400"/>
          <p14:tracePt t="27076" x="4549775" y="5875338"/>
          <p14:tracePt t="27084" x="4594225" y="5875338"/>
          <p14:tracePt t="27092" x="4610100" y="5875338"/>
          <p14:tracePt t="27101" x="4640263" y="5875338"/>
          <p14:tracePt t="27114" x="4664075" y="5875338"/>
          <p14:tracePt t="27117" x="4678363" y="5875338"/>
          <p14:tracePt t="27132" x="4694238" y="5875338"/>
          <p14:tracePt t="27132" x="4702175" y="5875338"/>
          <p14:tracePt t="27148" x="4708525" y="5875338"/>
          <p14:tracePt t="27165" x="4716463" y="5875338"/>
          <p14:tracePt t="27243" x="4708525" y="5875338"/>
          <p14:tracePt t="27250" x="4708525" y="5867400"/>
          <p14:tracePt t="27258" x="4702175" y="5867400"/>
          <p14:tracePt t="27266" x="4694238" y="5859463"/>
          <p14:tracePt t="27274" x="4686300" y="5851525"/>
          <p14:tracePt t="27282" x="4678363" y="5845175"/>
          <p14:tracePt t="27290" x="4670425" y="5837238"/>
          <p14:tracePt t="27306" x="4670425" y="5829300"/>
          <p14:tracePt t="27315" x="4664075" y="5829300"/>
          <p14:tracePt t="27322" x="4664075" y="5821363"/>
          <p14:tracePt t="27353" x="4664075" y="5813425"/>
          <p14:tracePt t="27361" x="4678363" y="5807075"/>
          <p14:tracePt t="27370" x="4702175" y="5807075"/>
          <p14:tracePt t="27377" x="4724400" y="5791200"/>
          <p14:tracePt t="27385" x="4732338" y="5783263"/>
          <p14:tracePt t="27393" x="4746625" y="5775325"/>
          <p14:tracePt t="27401" x="4770438" y="5768975"/>
          <p14:tracePt t="27409" x="4778375" y="5753100"/>
          <p14:tracePt t="27416" x="4792663" y="5737225"/>
          <p14:tracePt t="27424" x="4800600" y="5715000"/>
          <p14:tracePt t="27432" x="4800600" y="5676900"/>
          <p14:tracePt t="27440" x="4792663" y="5630863"/>
          <p14:tracePt t="27448" x="4746625" y="5562600"/>
          <p14:tracePt t="27456" x="4648200" y="5418138"/>
          <p14:tracePt t="27465" x="4549775" y="5280025"/>
          <p14:tracePt t="27472" x="4441825" y="5113338"/>
          <p14:tracePt t="27481" x="4321175" y="4953000"/>
          <p14:tracePt t="27488" x="4259263" y="4868863"/>
          <p14:tracePt t="27498" x="4152900" y="4724400"/>
          <p14:tracePt t="27503" x="4046538" y="4594225"/>
          <p14:tracePt t="27514" x="4008438" y="4556125"/>
          <p14:tracePt t="27519" x="3924300" y="4473575"/>
          <p14:tracePt t="27531" x="3856038" y="4419600"/>
          <p14:tracePt t="27535" x="3779838" y="4381500"/>
          <p14:tracePt t="27547" x="3733800" y="4351338"/>
          <p14:tracePt t="27551" x="3711575" y="4351338"/>
          <p14:tracePt t="27565" x="3679825" y="4335463"/>
          <p14:tracePt t="27568" x="3649663" y="4335463"/>
          <p14:tracePt t="27582" x="3635375" y="4327525"/>
          <p14:tracePt t="27583" x="3619500" y="4327525"/>
          <p14:tracePt t="27590" x="3611563" y="4327525"/>
          <p14:tracePt t="27599" x="3603625" y="4327525"/>
          <p14:tracePt t="27607" x="3597275" y="4327525"/>
          <p14:tracePt t="27633" x="3597275" y="4343400"/>
          <p14:tracePt t="27638" x="3581400" y="4359275"/>
          <p14:tracePt t="27648" x="3581400" y="4365625"/>
          <p14:tracePt t="27654" x="3565525" y="4381500"/>
          <p14:tracePt t="27664" x="3559175" y="4397375"/>
          <p14:tracePt t="27670" x="3543300" y="4403725"/>
          <p14:tracePt t="27678" x="3535363" y="4419600"/>
          <p14:tracePt t="27686" x="3521075" y="4427538"/>
          <p14:tracePt t="27693" x="3505200" y="4427538"/>
          <p14:tracePt t="27701" x="3505200" y="4435475"/>
          <p14:tracePt t="27709" x="3497263" y="4435475"/>
          <p14:tracePt t="27717" x="3489325" y="4435475"/>
          <p14:tracePt t="27733" x="3482975" y="4441825"/>
          <p14:tracePt t="27756" x="3482975" y="4449763"/>
          <p14:tracePt t="27765" x="3482975" y="4457700"/>
          <p14:tracePt t="27772" x="3475038" y="4473575"/>
          <p14:tracePt t="27781" x="3475038" y="4479925"/>
          <p14:tracePt t="27788" x="3467100" y="4503738"/>
          <p14:tracePt t="27798" x="3467100" y="4525963"/>
          <p14:tracePt t="27804" x="3459163" y="4549775"/>
          <p14:tracePt t="27814" x="3451225" y="4579938"/>
          <p14:tracePt t="27820" x="3444875" y="4610100"/>
          <p14:tracePt t="27828" x="3436938" y="4640263"/>
          <p14:tracePt t="27836" x="3429000" y="4678363"/>
          <p14:tracePt t="27844" x="3413125" y="4716463"/>
          <p14:tracePt t="27851" x="3406775" y="4754563"/>
          <p14:tracePt t="27859" x="3398838" y="4784725"/>
          <p14:tracePt t="27867" x="3382963" y="4822825"/>
          <p14:tracePt t="27876" x="3375025" y="4854575"/>
          <p14:tracePt t="27884" x="3375025" y="4876800"/>
          <p14:tracePt t="27891" x="3368675" y="4899025"/>
          <p14:tracePt t="27900" x="3368675" y="4922838"/>
          <p14:tracePt t="27907" x="3360738" y="4945063"/>
          <p14:tracePt t="27915" x="3360738" y="4960938"/>
          <p14:tracePt t="27923" x="3360738" y="4968875"/>
          <p14:tracePt t="27932" x="3360738" y="4975225"/>
          <p14:tracePt t="27948" x="3360738" y="4983163"/>
          <p14:tracePt t="27980" x="3368675" y="4991100"/>
          <p14:tracePt t="27986" x="3375025" y="4991100"/>
          <p14:tracePt t="27994" x="3390900" y="4991100"/>
          <p14:tracePt t="28002" x="3406775" y="4991100"/>
          <p14:tracePt t="28009" x="3429000" y="4991100"/>
          <p14:tracePt t="28017" x="3467100" y="4991100"/>
          <p14:tracePt t="28025" x="3505200" y="4991100"/>
          <p14:tracePt t="28034" x="3551238" y="4991100"/>
          <p14:tracePt t="28041" x="3597275" y="4991100"/>
          <p14:tracePt t="28049" x="3657600" y="4991100"/>
          <p14:tracePt t="28057" x="3725863" y="4991100"/>
          <p14:tracePt t="28065" x="3787775" y="4991100"/>
          <p14:tracePt t="28073" x="3848100" y="4991100"/>
          <p14:tracePt t="28081" x="3916363" y="4991100"/>
          <p14:tracePt t="28089" x="4022725" y="4983163"/>
          <p14:tracePt t="28099" x="4098925" y="4975225"/>
          <p14:tracePt t="28104" x="4183063" y="4968875"/>
          <p14:tracePt t="28115" x="4267200" y="4960938"/>
          <p14:tracePt t="28120" x="4305300" y="4960938"/>
          <p14:tracePt t="28131" x="4373563" y="4960938"/>
          <p14:tracePt t="28136" x="4441825" y="4960938"/>
          <p14:tracePt t="28147" x="4511675" y="4960938"/>
          <p14:tracePt t="28152" x="4564063" y="4960938"/>
          <p14:tracePt t="28166" x="4610100" y="4960938"/>
          <p14:tracePt t="28169" x="4632325" y="4960938"/>
          <p14:tracePt t="28181" x="4664075" y="4968875"/>
          <p14:tracePt t="28185" x="4694238" y="4968875"/>
          <p14:tracePt t="28198" x="4708525" y="4975225"/>
          <p14:tracePt t="28201" x="4724400" y="4983163"/>
          <p14:tracePt t="28214" x="4732338" y="4983163"/>
          <p14:tracePt t="28217" x="4740275" y="4983163"/>
          <p14:tracePt t="28232" x="4746625" y="4983163"/>
          <p14:tracePt t="28281" x="4740275" y="4975225"/>
          <p14:tracePt t="28286" x="4724400" y="4968875"/>
          <p14:tracePt t="28294" x="4702175" y="4960938"/>
          <p14:tracePt t="28302" x="4670425" y="4953000"/>
          <p14:tracePt t="28310" x="4610100" y="4937125"/>
          <p14:tracePt t="28318" x="4549775" y="4922838"/>
          <p14:tracePt t="28326" x="4419600" y="4892675"/>
          <p14:tracePt t="28334" x="4283075" y="4868863"/>
          <p14:tracePt t="28342" x="4213225" y="4868863"/>
          <p14:tracePt t="28350" x="3970338" y="4830763"/>
          <p14:tracePt t="28358" x="3886200" y="4830763"/>
          <p14:tracePt t="28366" x="3741738" y="4816475"/>
          <p14:tracePt t="28373" x="3679825" y="4808538"/>
          <p14:tracePt t="28382" x="3573463" y="4784725"/>
          <p14:tracePt t="28389" x="3482975" y="4770438"/>
          <p14:tracePt t="28398" x="3406775" y="4754563"/>
          <p14:tracePt t="28405" x="3390900" y="4746625"/>
          <p14:tracePt t="28416" x="3344863" y="4732338"/>
          <p14:tracePt t="28421" x="3322638" y="4716463"/>
          <p14:tracePt t="28431" x="3298825" y="4702175"/>
          <p14:tracePt t="28437" x="3292475" y="4694238"/>
          <p14:tracePt t="28448" x="3284538" y="4678363"/>
          <p14:tracePt t="28453" x="3284538" y="4670425"/>
          <p14:tracePt t="28465" x="3284538" y="4664075"/>
          <p14:tracePt t="28500" x="3292475" y="4670425"/>
          <p14:tracePt t="28508" x="3306763" y="4716463"/>
          <p14:tracePt t="28516" x="3322638" y="4770438"/>
          <p14:tracePt t="28524" x="3344863" y="4830763"/>
          <p14:tracePt t="28535" x="3382963" y="4906963"/>
          <p14:tracePt t="28543" x="3429000" y="4991100"/>
          <p14:tracePt t="28549" x="3489325" y="5083175"/>
          <p14:tracePt t="28555" x="3581400" y="5181600"/>
          <p14:tracePt t="28566" x="3673475" y="5273675"/>
          <p14:tracePt t="28571" x="3771900" y="5364163"/>
          <p14:tracePt t="28583" x="4000500" y="5532438"/>
          <p14:tracePt t="28587" x="4152900" y="5616575"/>
          <p14:tracePt t="28598" x="4327525" y="5699125"/>
          <p14:tracePt t="28602" x="4518025" y="5783263"/>
          <p14:tracePt t="28617" x="4708525" y="5859463"/>
          <p14:tracePt t="28620" x="4808538" y="5889625"/>
          <p14:tracePt t="28631" x="4975225" y="5959475"/>
          <p14:tracePt t="28635" x="5135563" y="6011863"/>
          <p14:tracePt t="28648" x="5189538" y="6027738"/>
          <p14:tracePt t="28652" x="5227638" y="6042025"/>
          <p14:tracePt t="28665" x="5295900" y="6073775"/>
          <p14:tracePt t="28668" x="5349875" y="6096000"/>
          <p14:tracePt t="28682" x="5394325" y="6103938"/>
          <p14:tracePt t="28682" x="5410200" y="6111875"/>
          <p14:tracePt t="28690" x="5426075" y="6118225"/>
          <p14:tracePt t="28698" x="5432425" y="6118225"/>
          <p14:tracePt t="28705" x="5432425" y="6126163"/>
          <p14:tracePt t="28716" x="5440363" y="6126163"/>
          <p14:tracePt t="28753" x="5432425" y="6126163"/>
          <p14:tracePt t="28761" x="5410200" y="6126163"/>
          <p14:tracePt t="28769" x="5387975" y="6126163"/>
          <p14:tracePt t="28777" x="5364163" y="6126163"/>
          <p14:tracePt t="28785" x="5326063" y="6118225"/>
          <p14:tracePt t="28793" x="5287963" y="6103938"/>
          <p14:tracePt t="28800" x="5257800" y="6088063"/>
          <p14:tracePt t="28808" x="5219700" y="6065838"/>
          <p14:tracePt t="28816" x="5165725" y="6042025"/>
          <p14:tracePt t="28824" x="5121275" y="6011863"/>
          <p14:tracePt t="28832" x="5067300" y="5989638"/>
          <p14:tracePt t="28840" x="5021263" y="5965825"/>
          <p14:tracePt t="28848" x="4968875" y="5935663"/>
          <p14:tracePt t="28856" x="4914900" y="5913438"/>
          <p14:tracePt t="28870" x="4868863" y="5889625"/>
          <p14:tracePt t="28876" x="4816475" y="5875338"/>
          <p14:tracePt t="28889" x="4770438" y="5851525"/>
          <p14:tracePt t="28889" x="4724400" y="5837238"/>
          <p14:tracePt t="28899" x="4716463" y="5829300"/>
          <p14:tracePt t="28904" x="4686300" y="5813425"/>
          <p14:tracePt t="28913" x="4670425" y="5807075"/>
          <p14:tracePt t="28919" x="4648200" y="5799138"/>
          <p14:tracePt t="28927" x="4640263" y="5791200"/>
          <p14:tracePt t="28935" x="4632325" y="5791200"/>
          <p14:tracePt t="28943" x="4625975" y="5791200"/>
          <p14:tracePt t="28951" x="4625975" y="5783263"/>
          <p14:tracePt t="28982" x="4632325" y="5775325"/>
          <p14:tracePt t="28990" x="4648200" y="5775325"/>
          <p14:tracePt t="28998" x="4670425" y="5775325"/>
          <p14:tracePt t="29006" x="4702175" y="5768975"/>
          <p14:tracePt t="29015" x="4732338" y="5768975"/>
          <p14:tracePt t="29021" x="4770438" y="5768975"/>
          <p14:tracePt t="29031" x="4800600" y="5768975"/>
          <p14:tracePt t="29037" x="4830763" y="5768975"/>
          <p14:tracePt t="29048" x="4868863" y="5768975"/>
          <p14:tracePt t="29053" x="4906963" y="5768975"/>
          <p14:tracePt t="29063" x="4953000" y="5768975"/>
          <p14:tracePt t="29069" x="4991100" y="5768975"/>
          <p14:tracePt t="29077" x="5037138" y="5768975"/>
          <p14:tracePt t="29085" x="5083175" y="5775325"/>
          <p14:tracePt t="29093" x="5143500" y="5783263"/>
          <p14:tracePt t="29101" x="5203825" y="5791200"/>
          <p14:tracePt t="29109" x="5265738" y="5791200"/>
          <p14:tracePt t="29116" x="5326063" y="5799138"/>
          <p14:tracePt t="29124" x="5380038" y="5807075"/>
          <p14:tracePt t="29132" x="5440363" y="5807075"/>
          <p14:tracePt t="29140" x="5494338" y="5813425"/>
          <p14:tracePt t="29149" x="5546725" y="5813425"/>
          <p14:tracePt t="29156" x="5608638" y="5813425"/>
          <p14:tracePt t="29165" x="5654675" y="5813425"/>
          <p14:tracePt t="29172" x="5715000" y="5813425"/>
          <p14:tracePt t="29182" x="5768975" y="5813425"/>
          <p14:tracePt t="29188" x="5821363" y="5813425"/>
          <p14:tracePt t="29198" x="5875338" y="5807075"/>
          <p14:tracePt t="29203" x="5927725" y="5799138"/>
          <p14:tracePt t="29215" x="5981700" y="5791200"/>
          <p14:tracePt t="29220" x="6035675" y="5775325"/>
          <p14:tracePt t="29231" x="6088063" y="5768975"/>
          <p14:tracePt t="29237" x="6126163" y="5761038"/>
          <p14:tracePt t="29248" x="6149975" y="5745163"/>
          <p14:tracePt t="29252" x="6210300" y="5730875"/>
          <p14:tracePt t="29265" x="6240463" y="5722938"/>
          <p14:tracePt t="29268" x="6256338" y="5715000"/>
          <p14:tracePt t="29282" x="6286500" y="5707063"/>
          <p14:tracePt t="29283" x="6302375" y="5699125"/>
          <p14:tracePt t="29290" x="6316663" y="5692775"/>
          <p14:tracePt t="29299" x="6324600" y="5692775"/>
          <p14:tracePt t="29306" x="6332538" y="5684838"/>
          <p14:tracePt t="29316" x="6340475" y="5684838"/>
          <p14:tracePt t="29322" x="6346825" y="5684838"/>
          <p14:tracePt t="29349" x="6354763" y="5684838"/>
          <p14:tracePt t="30532" x="6340475" y="5684838"/>
          <p14:tracePt t="30540" x="6294438" y="5676900"/>
          <p14:tracePt t="30548" x="6226175" y="5661025"/>
          <p14:tracePt t="30555" x="6149975" y="5646738"/>
          <p14:tracePt t="30565" x="6057900" y="5622925"/>
          <p14:tracePt t="30574" x="5951538" y="5600700"/>
          <p14:tracePt t="30581" x="5837238" y="5562600"/>
          <p14:tracePt t="30587" x="5715000" y="5516563"/>
          <p14:tracePt t="30600" x="5608638" y="5486400"/>
          <p14:tracePt t="30605" x="5486400" y="5448300"/>
          <p14:tracePt t="30611" x="5372100" y="5402263"/>
          <p14:tracePt t="30619" x="5257800" y="5380038"/>
          <p14:tracePt t="30626" x="5151438" y="5341938"/>
          <p14:tracePt t="30635" x="5097463" y="5326063"/>
          <p14:tracePt t="30642" x="5013325" y="5303838"/>
          <p14:tracePt t="30651" x="4945063" y="5280025"/>
          <p14:tracePt t="30658" x="4876800" y="5257800"/>
          <p14:tracePt t="30666" x="4822825" y="5235575"/>
          <p14:tracePt t="30674" x="4808538" y="5235575"/>
          <p14:tracePt t="30682" x="4778375" y="5219700"/>
          <p14:tracePt t="30690" x="4762500" y="5211763"/>
          <p14:tracePt t="30699" x="4746625" y="5203825"/>
          <p14:tracePt t="30706" x="4740275" y="5203825"/>
          <p14:tracePt t="30715" x="4732338" y="5197475"/>
          <p14:tracePt t="30761" x="4740275" y="5197475"/>
          <p14:tracePt t="30769" x="4746625" y="5197475"/>
          <p14:tracePt t="30777" x="4754563" y="5197475"/>
          <p14:tracePt t="30785" x="4762500" y="5197475"/>
          <p14:tracePt t="31418" x="4754563" y="5197475"/>
          <p14:tracePt t="31449" x="4746625" y="5203825"/>
          <p14:tracePt t="31457" x="4740275" y="5203825"/>
          <p14:tracePt t="31465" x="4732338" y="5203825"/>
          <p14:tracePt t="31473" x="4724400" y="5203825"/>
          <p14:tracePt t="31481" x="4724400" y="5211763"/>
          <p14:tracePt t="31488" x="4708525" y="5211763"/>
          <p14:tracePt t="31498" x="4702175" y="5211763"/>
          <p14:tracePt t="31505" x="4694238" y="5219700"/>
          <p14:tracePt t="31515" x="4686300" y="5219700"/>
          <p14:tracePt t="31520" x="4678363" y="5219700"/>
          <p14:tracePt t="31536" x="4670425" y="5219700"/>
          <p14:tracePt t="31552" x="4664075" y="5219700"/>
          <p14:tracePt t="31567" x="4656138" y="5219700"/>
          <p14:tracePt t="31575" x="4648200" y="5219700"/>
          <p14:tracePt t="31584" x="4640263" y="5219700"/>
          <p14:tracePt t="31602" x="4632325" y="5211763"/>
          <p14:tracePt t="31613" x="4625975" y="5203825"/>
          <p14:tracePt t="31617" x="4610100" y="5197475"/>
          <p14:tracePt t="31623" x="4602163" y="5189538"/>
          <p14:tracePt t="31631" x="4587875" y="5181600"/>
          <p14:tracePt t="31639" x="4572000" y="5173663"/>
          <p14:tracePt t="31649" x="4556125" y="5165725"/>
          <p14:tracePt t="31654" x="4533900" y="5143500"/>
          <p14:tracePt t="31665" x="4525963" y="5135563"/>
          <p14:tracePt t="31671" x="4511675" y="5127625"/>
          <p14:tracePt t="31682" x="4495800" y="5113338"/>
          <p14:tracePt t="31686" x="4479925" y="5105400"/>
          <p14:tracePt t="31698" x="4465638" y="5105400"/>
          <p14:tracePt t="31702" x="4457700" y="5089525"/>
          <p14:tracePt t="31715" x="4449763" y="5089525"/>
          <p14:tracePt t="31718" x="4441825" y="5089525"/>
          <p14:tracePt t="31731" x="4435475" y="5083175"/>
          <p14:tracePt t="31734" x="4427538" y="5083175"/>
          <p14:tracePt t="31765" x="4419600" y="5083175"/>
          <p14:tracePt t="31837" x="4411663" y="5075238"/>
          <p14:tracePt t="31852" x="4403725" y="5075238"/>
          <p14:tracePt t="31860" x="4397375" y="5075238"/>
          <p14:tracePt t="31876" x="4389438" y="5075238"/>
          <p14:tracePt t="31884" x="4381500" y="5067300"/>
          <p14:tracePt t="31892" x="4373563" y="5067300"/>
          <p14:tracePt t="31900" x="4365625" y="5067300"/>
          <p14:tracePt t="31908" x="4359275" y="5059363"/>
          <p14:tracePt t="31916" x="4343400" y="5059363"/>
          <p14:tracePt t="31923" x="4335463" y="5051425"/>
          <p14:tracePt t="31932" x="4327525" y="5051425"/>
          <p14:tracePt t="31939" x="4321175" y="5045075"/>
          <p14:tracePt t="31949" x="4313238" y="5045075"/>
          <p14:tracePt t="31955" x="4305300" y="5037138"/>
          <p14:tracePt t="31965" x="4297363" y="5029200"/>
          <p14:tracePt t="31971" x="4289425" y="5029200"/>
          <p14:tracePt t="31982" x="4283075" y="5021263"/>
          <p14:tracePt t="31987" x="4275138" y="5021263"/>
          <p14:tracePt t="31997" x="4267200" y="5013325"/>
          <p14:tracePt t="32010" x="4259263" y="5006975"/>
          <p14:tracePt t="32018" x="4251325" y="4999038"/>
          <p14:tracePt t="32026" x="4244975" y="4991100"/>
          <p14:tracePt t="32034" x="4237038" y="4983163"/>
          <p14:tracePt t="32042" x="4229100" y="4968875"/>
          <p14:tracePt t="32050" x="4221163" y="4960938"/>
          <p14:tracePt t="32058" x="4206875" y="4937125"/>
          <p14:tracePt t="32066" x="4191000" y="4922838"/>
          <p14:tracePt t="32074" x="4183063" y="4914900"/>
          <p14:tracePt t="32082" x="4168775" y="4884738"/>
          <p14:tracePt t="32090" x="4152900" y="4860925"/>
          <p14:tracePt t="32098" x="4144963" y="4854575"/>
          <p14:tracePt t="32105" x="4130675" y="4838700"/>
          <p14:tracePt t="32115" x="4114800" y="4808538"/>
          <p14:tracePt t="32121" x="4098925" y="4800600"/>
          <p14:tracePt t="32131" x="4084638" y="4770438"/>
          <p14:tracePt t="32137" x="4076700" y="4754563"/>
          <p14:tracePt t="32148" x="4060825" y="4740275"/>
          <p14:tracePt t="32154" x="4054475" y="4716463"/>
          <p14:tracePt t="32165" x="4038600" y="4702175"/>
          <p14:tracePt t="32169" x="4030663" y="4686300"/>
          <p14:tracePt t="32181" x="4022725" y="4670425"/>
          <p14:tracePt t="32197" x="4000500" y="4648200"/>
          <p14:tracePt t="32201" x="3992563" y="4640263"/>
          <p14:tracePt t="32215" x="3978275" y="4632325"/>
          <p14:tracePt t="32218" x="3970338" y="4632325"/>
          <p14:tracePt t="32231" x="3954463" y="4625975"/>
          <p14:tracePt t="32233" x="3932238" y="4610100"/>
          <p14:tracePt t="32248" x="3916363" y="4602163"/>
          <p14:tracePt t="32249" x="3902075" y="4594225"/>
          <p14:tracePt t="32256" x="3886200" y="4587875"/>
          <p14:tracePt t="32265" x="3870325" y="4579938"/>
          <p14:tracePt t="32271" x="3856038" y="4564063"/>
          <p14:tracePt t="32282" x="3832225" y="4556125"/>
          <p14:tracePt t="32287" x="3817938" y="4541838"/>
          <p14:tracePt t="32298" x="3810000" y="4533900"/>
          <p14:tracePt t="32303" x="3794125" y="4525963"/>
          <p14:tracePt t="32314" x="3779838" y="4518025"/>
          <p14:tracePt t="32319" x="3763963" y="4503738"/>
          <p14:tracePt t="32331" x="3756025" y="4495800"/>
          <p14:tracePt t="32335" x="3741738" y="4487863"/>
          <p14:tracePt t="32348" x="3725863" y="4479925"/>
          <p14:tracePt t="32351" x="3711575" y="4473575"/>
          <p14:tracePt t="32365" x="3703638" y="4465638"/>
          <p14:tracePt t="32368" x="3687763" y="4457700"/>
          <p14:tracePt t="32381" x="3673475" y="4449763"/>
          <p14:tracePt t="32384" x="3657600" y="4441825"/>
          <p14:tracePt t="32398" x="3641725" y="4435475"/>
          <p14:tracePt t="32399" x="3635375" y="4435475"/>
          <p14:tracePt t="32406" x="3619500" y="4427538"/>
          <p14:tracePt t="32415" x="3611563" y="4419600"/>
          <p14:tracePt t="32422" x="3597275" y="4419600"/>
          <p14:tracePt t="32432" x="3581400" y="4419600"/>
          <p14:tracePt t="32438" x="3565525" y="4419600"/>
          <p14:tracePt t="32449" x="3551238" y="4411663"/>
          <p14:tracePt t="32465" x="3513138" y="4411663"/>
          <p14:tracePt t="32470" x="3505200" y="4411663"/>
          <p14:tracePt t="32481" x="3489325" y="4403725"/>
          <p14:tracePt t="32485" x="3475038" y="4397375"/>
          <p14:tracePt t="32498" x="3467100" y="4397375"/>
          <p14:tracePt t="32501" x="3459163" y="4389438"/>
          <p14:tracePt t="32514" x="3451225" y="4389438"/>
          <p14:tracePt t="32517" x="3444875" y="4381500"/>
          <p14:tracePt t="32531" x="3436938" y="4373563"/>
          <p14:tracePt t="32534" x="3429000" y="4365625"/>
          <p14:tracePt t="32547" x="3421063" y="4359275"/>
          <p14:tracePt t="32550" x="3413125" y="4351338"/>
          <p14:tracePt t="32565" x="3406775" y="4343400"/>
          <p14:tracePt t="32566" x="3398838" y="4343400"/>
          <p14:tracePt t="32572" x="3398838" y="4335463"/>
          <p14:tracePt t="32582" x="3390900" y="4327525"/>
          <p14:tracePt t="32588" x="3382963" y="4327525"/>
          <p14:tracePt t="32600" x="3382963" y="4321175"/>
          <p14:tracePt t="32604" x="3375025" y="4321175"/>
          <p14:tracePt t="32675" x="3368675" y="4321175"/>
          <p14:tracePt t="32683" x="3368675" y="4327525"/>
          <p14:tracePt t="32691" x="3368675" y="4343400"/>
          <p14:tracePt t="32699" x="3360738" y="4365625"/>
          <p14:tracePt t="32707" x="3352800" y="4389438"/>
          <p14:tracePt t="32716" x="3352800" y="4419600"/>
          <p14:tracePt t="32722" x="3344863" y="4449763"/>
          <p14:tracePt t="32732" x="3336925" y="4487863"/>
          <p14:tracePt t="32738" x="3330575" y="4533900"/>
          <p14:tracePt t="32748" x="3322638" y="4572000"/>
          <p14:tracePt t="32754" x="3314700" y="4618038"/>
          <p14:tracePt t="32764" x="3314700" y="4656138"/>
          <p14:tracePt t="32770" x="3306763" y="4702175"/>
          <p14:tracePt t="32777" x="3292475" y="4740275"/>
          <p14:tracePt t="32785" x="3284538" y="4778375"/>
          <p14:tracePt t="32793" x="3276600" y="4822825"/>
          <p14:tracePt t="32801" x="3276600" y="4830763"/>
          <p14:tracePt t="32809" x="3268663" y="4860925"/>
          <p14:tracePt t="32817" x="3268663" y="4884738"/>
          <p14:tracePt t="32825" x="3268663" y="4899025"/>
          <p14:tracePt t="32833" x="3268663" y="4914900"/>
          <p14:tracePt t="32841" x="3268663" y="4930775"/>
          <p14:tracePt t="32849" x="3268663" y="4937125"/>
          <p14:tracePt t="32857" x="3268663" y="4945063"/>
          <p14:tracePt t="32865" x="3268663" y="4953000"/>
          <p14:tracePt t="32872" x="3276600" y="4960938"/>
          <p14:tracePt t="32882" x="3292475" y="4960938"/>
          <p14:tracePt t="32888" x="3306763" y="4968875"/>
          <p14:tracePt t="32908" x="3368675" y="4991100"/>
          <p14:tracePt t="32916" x="3398838" y="4999038"/>
          <p14:tracePt t="32920" x="3436938" y="5013325"/>
          <p14:tracePt t="32931" x="3489325" y="5029200"/>
          <p14:tracePt t="32936" x="3573463" y="5051425"/>
          <p14:tracePt t="32944" x="3635375" y="5059363"/>
          <p14:tracePt t="32951" x="3717925" y="5067300"/>
          <p14:tracePt t="32959" x="3810000" y="5075238"/>
          <p14:tracePt t="32967" x="3908425" y="5083175"/>
          <p14:tracePt t="32975" x="4030663" y="5083175"/>
          <p14:tracePt t="32984" x="4152900" y="5083175"/>
          <p14:tracePt t="32991" x="4283075" y="5083175"/>
          <p14:tracePt t="32999" x="4427538" y="5067300"/>
          <p14:tracePt t="33007" x="4556125" y="5051425"/>
          <p14:tracePt t="33015" x="4686300" y="5021263"/>
          <p14:tracePt t="33023" x="4808538" y="4999038"/>
          <p14:tracePt t="33032" x="4930775" y="4975225"/>
          <p14:tracePt t="33038" x="5029200" y="4953000"/>
          <p14:tracePt t="33048" x="5075238" y="4937125"/>
          <p14:tracePt t="33054" x="5143500" y="4930775"/>
          <p14:tracePt t="33065" x="5219700" y="4914900"/>
          <p14:tracePt t="33071" x="5273675" y="4899025"/>
          <p14:tracePt t="33081" x="5295900" y="4892675"/>
          <p14:tracePt t="33086" x="5326063" y="4892675"/>
          <p14:tracePt t="33098" x="5356225" y="4884738"/>
          <p14:tracePt t="33102" x="5372100" y="4884738"/>
          <p14:tracePt t="33114" x="5380038" y="4884738"/>
          <p14:tracePt t="33118" x="5394325" y="4884738"/>
          <p14:tracePt t="33134" x="5402263" y="4884738"/>
          <p14:tracePt t="33147" x="5402263" y="4876800"/>
          <p14:tracePt t="34541" x="5394325" y="4876800"/>
          <p14:tracePt t="34549" x="5349875" y="4876800"/>
          <p14:tracePt t="34557" x="5303838" y="4876800"/>
          <p14:tracePt t="34565" x="5249863" y="4876800"/>
          <p14:tracePt t="34573" x="5197475" y="4876800"/>
          <p14:tracePt t="34581" x="5135563" y="4876800"/>
          <p14:tracePt t="34589" x="5075238" y="4876800"/>
          <p14:tracePt t="34598" x="4968875" y="4868863"/>
          <p14:tracePt t="34604" x="4838700" y="4868863"/>
          <p14:tracePt t="34615" x="4716463" y="4868863"/>
          <p14:tracePt t="34620" x="4587875" y="4860925"/>
          <p14:tracePt t="34628" x="4457700" y="4854575"/>
          <p14:tracePt t="34636" x="4321175" y="4838700"/>
          <p14:tracePt t="34644" x="4206875" y="4838700"/>
          <p14:tracePt t="34651" x="4152900" y="4830763"/>
          <p14:tracePt t="34659" x="4054475" y="4816475"/>
          <p14:tracePt t="34667" x="3978275" y="4808538"/>
          <p14:tracePt t="34675" x="3908425" y="4792663"/>
          <p14:tracePt t="34683" x="3886200" y="4784725"/>
          <p14:tracePt t="34691" x="3848100" y="4778375"/>
          <p14:tracePt t="34699" x="3825875" y="4778375"/>
          <p14:tracePt t="34707" x="3802063" y="4770438"/>
          <p14:tracePt t="34715" x="3794125" y="4762500"/>
          <p14:tracePt t="34723" x="3787775" y="4762500"/>
          <p14:tracePt t="34732" x="3779838" y="4762500"/>
          <p14:tracePt t="34738" x="3779838" y="4754563"/>
          <p14:tracePt t="34764" x="3771900" y="4754563"/>
          <p14:tracePt t="34779" x="3763963" y="4754563"/>
          <p14:tracePt t="34786" x="3756025" y="4754563"/>
          <p14:tracePt t="34794" x="3741738" y="4754563"/>
          <p14:tracePt t="34802" x="3733800" y="4754563"/>
          <p14:tracePt t="34810" x="3717925" y="4754563"/>
          <p14:tracePt t="34817" x="3695700" y="4762500"/>
          <p14:tracePt t="34826" x="3665538" y="4778375"/>
          <p14:tracePt t="34833" x="3635375" y="4784725"/>
          <p14:tracePt t="34841" x="3597275" y="4792663"/>
          <p14:tracePt t="34850" x="3565525" y="4800600"/>
          <p14:tracePt t="34857" x="3535363" y="4808538"/>
          <p14:tracePt t="34865" x="3497263" y="4808538"/>
          <p14:tracePt t="34873" x="3467100" y="4816475"/>
          <p14:tracePt t="34884" x="3451225" y="4816475"/>
          <p14:tracePt t="34889" x="3421063" y="4816475"/>
          <p14:tracePt t="34899" x="3398838" y="4816475"/>
          <p14:tracePt t="34904" x="3375025" y="4816475"/>
          <p14:tracePt t="34915" x="3360738" y="4816475"/>
          <p14:tracePt t="34920" x="3344863" y="4816475"/>
          <p14:tracePt t="34931" x="3336925" y="4816475"/>
          <p14:tracePt t="34936" x="3330575" y="4816475"/>
          <p14:tracePt t="34948" x="3322638" y="4816475"/>
          <p14:tracePt t="35015" x="3322638" y="4822825"/>
          <p14:tracePt t="35031" x="3322638" y="4830763"/>
          <p14:tracePt t="35039" x="3322638" y="4838700"/>
          <p14:tracePt t="35048" x="3322638" y="4846638"/>
          <p14:tracePt t="35055" x="3322638" y="4854575"/>
          <p14:tracePt t="35065" x="3322638" y="4860925"/>
          <p14:tracePt t="35070" x="3322638" y="4868863"/>
          <p14:tracePt t="35081" x="3330575" y="4868863"/>
          <p14:tracePt t="35087" x="3330575" y="4876800"/>
          <p14:tracePt t="35094" x="3336925" y="4876800"/>
          <p14:tracePt t="35110" x="3336925" y="4884738"/>
          <p14:tracePt t="35118" x="3344863" y="4884738"/>
          <p14:tracePt t="35150" x="3352800" y="4884738"/>
          <p14:tracePt t="35189" x="3360738" y="4884738"/>
          <p14:tracePt t="35261" x="3368675" y="4884738"/>
          <p14:tracePt t="35332" x="3368675" y="4876800"/>
          <p14:tracePt t="35339" x="3368675" y="4868863"/>
          <p14:tracePt t="35348" x="3368675" y="4854575"/>
          <p14:tracePt t="35356" x="3368675" y="4830763"/>
          <p14:tracePt t="35365" x="3368675" y="4816475"/>
          <p14:tracePt t="35371" x="3368675" y="4792663"/>
          <p14:tracePt t="35381" x="3368675" y="4770438"/>
          <p14:tracePt t="35387" x="3368675" y="4740275"/>
          <p14:tracePt t="35398" x="3368675" y="4716463"/>
          <p14:tracePt t="35404" x="3368675" y="4678363"/>
          <p14:tracePt t="35410" x="3368675" y="4648200"/>
          <p14:tracePt t="35418" x="3368675" y="4618038"/>
          <p14:tracePt t="35426" x="3375025" y="4579938"/>
          <p14:tracePt t="35435" x="3390900" y="4549775"/>
          <p14:tracePt t="35442" x="3398838" y="4518025"/>
          <p14:tracePt t="35450" x="3413125" y="4479925"/>
          <p14:tracePt t="35458" x="3436938" y="4441825"/>
          <p14:tracePt t="35466" x="3459163" y="4411663"/>
          <p14:tracePt t="35474" x="3482975" y="4381500"/>
          <p14:tracePt t="35482" x="3489325" y="4373563"/>
          <p14:tracePt t="35490" x="3505200" y="4351338"/>
          <p14:tracePt t="35499" x="3521075" y="4335463"/>
          <p14:tracePt t="35505" x="3535363" y="4327525"/>
          <p14:tracePt t="35515" x="3543300" y="4321175"/>
          <p14:tracePt t="35521" x="3559175" y="4313238"/>
          <p14:tracePt t="35537" x="3565525" y="4305300"/>
          <p14:tracePt t="35547" x="3573463" y="4305300"/>
          <p14:tracePt t="35553" x="3573463" y="4297363"/>
          <p14:tracePt t="35561" x="3581400" y="4297363"/>
          <p14:tracePt t="35569" x="3581400" y="4289425"/>
          <p14:tracePt t="35577" x="3589338" y="4289425"/>
          <p14:tracePt t="35585" x="3589338" y="4283075"/>
          <p14:tracePt t="35593" x="3597275" y="4275138"/>
          <p14:tracePt t="35601" x="3603625" y="4267200"/>
          <p14:tracePt t="35616" x="3611563" y="4259263"/>
          <p14:tracePt t="35624" x="3611563" y="4251325"/>
          <p14:tracePt t="35632" x="3619500" y="4251325"/>
          <p14:tracePt t="35640" x="3627438" y="4244975"/>
          <p14:tracePt t="35648" x="3635375" y="4237038"/>
          <p14:tracePt t="35657" x="3641725" y="4229100"/>
          <p14:tracePt t="35665" x="3649663" y="4221163"/>
          <p14:tracePt t="35672" x="3665538" y="4213225"/>
          <p14:tracePt t="35682" x="3673475" y="4206875"/>
          <p14:tracePt t="35687" x="3673475" y="4198938"/>
          <p14:tracePt t="35698" x="3679825" y="4191000"/>
          <p14:tracePt t="35735" x="3673475" y="4191000"/>
          <p14:tracePt t="35742" x="3665538" y="4191000"/>
          <p14:tracePt t="35751" x="3641725" y="4198938"/>
          <p14:tracePt t="35758" x="3619500" y="4213225"/>
          <p14:tracePt t="35766" x="3597275" y="4229100"/>
          <p14:tracePt t="35774" x="3565525" y="4251325"/>
          <p14:tracePt t="35782" x="3527425" y="4283075"/>
          <p14:tracePt t="35790" x="3451225" y="4335463"/>
          <p14:tracePt t="35798" x="3398838" y="4381500"/>
          <p14:tracePt t="35806" x="3375025" y="4403725"/>
          <p14:tracePt t="35815" x="3322638" y="4449763"/>
          <p14:tracePt t="35822" x="3276600" y="4495800"/>
          <p14:tracePt t="35831" x="3230563" y="4533900"/>
          <p14:tracePt t="35837" x="3192463" y="4579938"/>
          <p14:tracePt t="35848" x="3170238" y="4594225"/>
          <p14:tracePt t="35853" x="3146425" y="4618038"/>
          <p14:tracePt t="35863" x="3116263" y="4632325"/>
          <p14:tracePt t="35869" x="3101975" y="4648200"/>
          <p14:tracePt t="35877" x="3094038" y="4656138"/>
          <p14:tracePt t="35885" x="3086100" y="4664075"/>
          <p14:tracePt t="35893" x="3078163" y="4664075"/>
          <p14:tracePt t="35909" x="3078163" y="4656138"/>
          <p14:tracePt t="35917" x="3078163" y="4640263"/>
          <p14:tracePt t="35926" x="3078163" y="4610100"/>
          <p14:tracePt t="35933" x="3094038" y="4572000"/>
          <p14:tracePt t="35940" x="3101975" y="4541838"/>
          <p14:tracePt t="35949" x="3108325" y="4503738"/>
          <p14:tracePt t="35956" x="3108325" y="4457700"/>
          <p14:tracePt t="35965" x="3116263" y="4419600"/>
          <p14:tracePt t="35972" x="3116263" y="4381500"/>
          <p14:tracePt t="35982" x="3124200" y="4351338"/>
          <p14:tracePt t="35988" x="3124200" y="4305300"/>
          <p14:tracePt t="35998" x="3124200" y="4275138"/>
          <p14:tracePt t="36004" x="3124200" y="4251325"/>
          <p14:tracePt t="36014" x="3132138" y="4213225"/>
          <p14:tracePt t="36019" x="3132138" y="4191000"/>
          <p14:tracePt t="36027" x="3132138" y="4175125"/>
          <p14:tracePt t="36035" x="3140075" y="4152900"/>
          <p14:tracePt t="36043" x="3140075" y="4130675"/>
          <p14:tracePt t="36051" x="3146425" y="4114800"/>
          <p14:tracePt t="36059" x="3146425" y="4098925"/>
          <p14:tracePt t="36067" x="3146425" y="4092575"/>
          <p14:tracePt t="36075" x="3154363" y="4084638"/>
          <p14:tracePt t="36083" x="3154363" y="4076700"/>
          <p14:tracePt t="36106" x="3162300" y="4076700"/>
          <p14:tracePt t="36115" x="3170238" y="4076700"/>
          <p14:tracePt t="36122" x="3178175" y="4076700"/>
          <p14:tracePt t="36131" x="3200400" y="4076700"/>
          <p14:tracePt t="36138" x="3216275" y="4076700"/>
          <p14:tracePt t="36148" x="3238500" y="4084638"/>
          <p14:tracePt t="36154" x="3268663" y="4098925"/>
          <p14:tracePt t="36164" x="3298825" y="4122738"/>
          <p14:tracePt t="36170" x="3344863" y="4144963"/>
          <p14:tracePt t="36178" x="3390900" y="4175125"/>
          <p14:tracePt t="36186" x="3436938" y="4206875"/>
          <p14:tracePt t="36194" x="3482975" y="4237038"/>
          <p14:tracePt t="36205" x="3527425" y="4283075"/>
          <p14:tracePt t="36210" x="3573463" y="4313238"/>
          <p14:tracePt t="36217" x="3589338" y="4335463"/>
          <p14:tracePt t="36225" x="3619500" y="4359275"/>
          <p14:tracePt t="36233" x="3635375" y="4389438"/>
          <p14:tracePt t="36241" x="3657600" y="4403725"/>
          <p14:tracePt t="36249" x="3665538" y="4411663"/>
          <p14:tracePt t="36257" x="3665538" y="4419600"/>
          <p14:tracePt t="36265" x="3673475" y="4427538"/>
          <p14:tracePt t="36447" x="3673475" y="4435475"/>
          <p14:tracePt t="36454" x="3673475" y="4457700"/>
          <p14:tracePt t="36465" x="3673475" y="4479925"/>
          <p14:tracePt t="36470" x="3673475" y="4511675"/>
          <p14:tracePt t="36478" x="3673475" y="4533900"/>
          <p14:tracePt t="36486" x="3673475" y="4564063"/>
          <p14:tracePt t="36494" x="3673475" y="4587875"/>
          <p14:tracePt t="36502" x="3673475" y="4618038"/>
          <p14:tracePt t="36509" x="3673475" y="4640263"/>
          <p14:tracePt t="36517" x="3673475" y="4656138"/>
          <p14:tracePt t="36525" x="3665538" y="4686300"/>
          <p14:tracePt t="36533" x="3657600" y="4716463"/>
          <p14:tracePt t="36541" x="3635375" y="4746625"/>
          <p14:tracePt t="36549" x="3619500" y="4762500"/>
          <p14:tracePt t="36557" x="3603625" y="4784725"/>
          <p14:tracePt t="36565" x="3589338" y="4792663"/>
          <p14:tracePt t="36574" x="3573463" y="4808538"/>
          <p14:tracePt t="36581" x="3559175" y="4822825"/>
          <p14:tracePt t="36589" x="3535363" y="4838700"/>
          <p14:tracePt t="36601" x="3521075" y="4854575"/>
          <p14:tracePt t="36605" x="3505200" y="4860925"/>
          <p14:tracePt t="36615" x="3489325" y="4876800"/>
          <p14:tracePt t="36621" x="3482975" y="4884738"/>
          <p14:tracePt t="36632" x="3467100" y="4899025"/>
          <p14:tracePt t="36636" x="3459163" y="4906963"/>
          <p14:tracePt t="36648" x="3451225" y="4914900"/>
          <p14:tracePt t="36660" x="3451225" y="4922838"/>
          <p14:tracePt t="36668" x="3444875" y="4930775"/>
          <p14:tracePt t="36723" x="3436938" y="4930775"/>
          <p14:tracePt t="36755" x="3429000" y="4930775"/>
          <p14:tracePt t="36771" x="3421063" y="4930775"/>
          <p14:tracePt t="36781" x="3413125" y="4930775"/>
          <p14:tracePt t="36794" x="3406775" y="4930775"/>
          <p14:tracePt t="36802" x="3398838" y="4930775"/>
          <p14:tracePt t="36818" x="3390900" y="4930775"/>
          <p14:tracePt t="36866" x="3390900" y="4922838"/>
          <p14:tracePt t="36873" x="3406775" y="4922838"/>
          <p14:tracePt t="36882" x="3421063" y="4914900"/>
          <p14:tracePt t="36889" x="3444875" y="4906963"/>
          <p14:tracePt t="36898" x="3475038" y="4899025"/>
          <p14:tracePt t="36905" x="3513138" y="4899025"/>
          <p14:tracePt t="36915" x="3573463" y="4892675"/>
          <p14:tracePt t="36921" x="3635375" y="4884738"/>
          <p14:tracePt t="36931" x="3711575" y="4884738"/>
          <p14:tracePt t="36937" x="3863975" y="4884738"/>
          <p14:tracePt t="36946" x="3992563" y="4884738"/>
          <p14:tracePt t="36953" x="4137025" y="4884738"/>
          <p14:tracePt t="36960" x="4313238" y="4884738"/>
          <p14:tracePt t="36968" x="4403725" y="4884738"/>
          <p14:tracePt t="36976" x="4572000" y="4884738"/>
          <p14:tracePt t="36984" x="4708525" y="4884738"/>
          <p14:tracePt t="36992" x="4838700" y="4892675"/>
          <p14:tracePt t="37000" x="4892675" y="4899025"/>
          <p14:tracePt t="37015" x="4991100" y="4899025"/>
          <p14:tracePt t="37017" x="5067300" y="4906963"/>
          <p14:tracePt t="37031" x="5127625" y="4906963"/>
          <p14:tracePt t="37032" x="5151438" y="4906963"/>
          <p14:tracePt t="37039" x="5189538" y="4906963"/>
          <p14:tracePt t="37049" x="5211763" y="4906963"/>
          <p14:tracePt t="37055" x="5219700" y="4906963"/>
          <p14:tracePt t="37065" x="5249863" y="4906963"/>
          <p14:tracePt t="37071" x="5257800" y="4906963"/>
          <p14:tracePt t="37087" x="5265738" y="4906963"/>
          <p14:tracePt t="37205" x="5265738" y="4899025"/>
          <p14:tracePt t="37277" x="5265738" y="4892675"/>
          <p14:tracePt t="39269" x="5265738" y="4884738"/>
          <p14:tracePt t="39277" x="5249863" y="4860925"/>
          <p14:tracePt t="39285" x="5219700" y="4830763"/>
          <p14:tracePt t="39293" x="5197475" y="4816475"/>
          <p14:tracePt t="39301" x="5165725" y="4800600"/>
          <p14:tracePt t="39309" x="5121275" y="4778375"/>
          <p14:tracePt t="39317" x="5051425" y="4754563"/>
          <p14:tracePt t="39324" x="4975225" y="4740275"/>
          <p14:tracePt t="39333" x="4884738" y="4740275"/>
          <p14:tracePt t="39340" x="4724400" y="4740275"/>
          <p14:tracePt t="39348" x="4656138" y="4740275"/>
          <p14:tracePt t="39356" x="4525963" y="4754563"/>
          <p14:tracePt t="39365" x="4305300" y="4822825"/>
          <p14:tracePt t="39372" x="4229100" y="4846638"/>
          <p14:tracePt t="39382" x="4098925" y="4884738"/>
          <p14:tracePt t="39388" x="3978275" y="4914900"/>
          <p14:tracePt t="39399" x="3932238" y="4922838"/>
          <p14:tracePt t="39406" x="3832225" y="4945063"/>
          <p14:tracePt t="39414" x="3756025" y="4953000"/>
          <p14:tracePt t="39419" x="3695700" y="4960938"/>
          <p14:tracePt t="39431" x="3649663" y="4960938"/>
          <p14:tracePt t="39436" x="3627438" y="4960938"/>
          <p14:tracePt t="39448" x="3597275" y="4960938"/>
          <p14:tracePt t="39451" x="3573463" y="4945063"/>
          <p14:tracePt t="39465" x="3551238" y="4930775"/>
          <p14:tracePt t="39468" x="3535363" y="4922838"/>
          <p14:tracePt t="39481" x="3521075" y="4906963"/>
          <p14:tracePt t="39484" x="3513138" y="4899025"/>
          <p14:tracePt t="39498" x="3505200" y="4884738"/>
          <p14:tracePt t="39499" x="3497263" y="4876800"/>
          <p14:tracePt t="39506" x="3489325" y="4868863"/>
          <p14:tracePt t="39515" x="3489325" y="4860925"/>
          <p14:tracePt t="39522" x="3489325" y="4846638"/>
          <p14:tracePt t="39532" x="3482975" y="4838700"/>
          <p14:tracePt t="39538" x="3482975" y="4830763"/>
          <p14:tracePt t="39548" x="3482975" y="4822825"/>
          <p14:tracePt t="39554" x="3475038" y="4808538"/>
          <p14:tracePt t="39565" x="3467100" y="4792663"/>
          <p14:tracePt t="39570" x="3451225" y="4770438"/>
          <p14:tracePt t="39582" x="3444875" y="4746625"/>
          <p14:tracePt t="39586" x="3429000" y="4732338"/>
          <p14:tracePt t="39598" x="3406775" y="4702175"/>
          <p14:tracePt t="39601" x="3382963" y="4678363"/>
          <p14:tracePt t="39617" x="3352800" y="4656138"/>
          <p14:tracePt t="39617" x="3344863" y="4648200"/>
          <p14:tracePt t="39625" x="3322638" y="4625975"/>
          <p14:tracePt t="39633" x="3298825" y="4618038"/>
          <p14:tracePt t="39641" x="3284538" y="4602163"/>
          <p14:tracePt t="39649" x="3268663" y="4587875"/>
          <p14:tracePt t="39657" x="3254375" y="4579938"/>
          <p14:tracePt t="39665" x="3246438" y="4572000"/>
          <p14:tracePt t="39673" x="3238500" y="4564063"/>
          <p14:tracePt t="39681" x="3238500" y="4549775"/>
          <p14:tracePt t="39688" x="3238500" y="4541838"/>
          <p14:tracePt t="39699" x="3238500" y="4533900"/>
          <p14:tracePt t="39704" x="3238500" y="4518025"/>
          <p14:tracePt t="39715" x="3238500" y="4503738"/>
          <p14:tracePt t="39720" x="3238500" y="4495800"/>
          <p14:tracePt t="39731" x="3238500" y="4479925"/>
          <p14:tracePt t="39736" x="3238500" y="4465638"/>
          <p14:tracePt t="39748" x="3238500" y="4457700"/>
          <p14:tracePt t="39752" x="3246438" y="4449763"/>
          <p14:tracePt t="39765" x="3246438" y="4441825"/>
          <p14:tracePt t="39769" x="3246438" y="4435475"/>
          <p14:tracePt t="39781" x="3246438" y="4419600"/>
          <p14:tracePt t="39784" x="3246438" y="4411663"/>
          <p14:tracePt t="39800" x="3246438" y="4403725"/>
          <p14:tracePt t="39814" x="3246438" y="4397375"/>
          <p14:tracePt t="39832" x="3246438" y="4389438"/>
          <p14:tracePt t="39854" x="3254375" y="4389438"/>
          <p14:tracePt t="39886" x="3254375" y="4397375"/>
          <p14:tracePt t="39894" x="3260725" y="4403725"/>
          <p14:tracePt t="39902" x="3260725" y="4419600"/>
          <p14:tracePt t="39910" x="3268663" y="4441825"/>
          <p14:tracePt t="39918" x="3268663" y="4473575"/>
          <p14:tracePt t="39926" x="3276600" y="4503738"/>
          <p14:tracePt t="39933" x="3276600" y="4541838"/>
          <p14:tracePt t="39942" x="3276600" y="4594225"/>
          <p14:tracePt t="39949" x="3276600" y="4640263"/>
          <p14:tracePt t="39957" x="3276600" y="4702175"/>
          <p14:tracePt t="39965" x="3276600" y="4746625"/>
          <p14:tracePt t="39973" x="3276600" y="4800600"/>
          <p14:tracePt t="39982" x="3276600" y="4854575"/>
          <p14:tracePt t="39989" x="3276600" y="4876800"/>
          <p14:tracePt t="39998" x="3276600" y="4914900"/>
          <p14:tracePt t="40004" x="3276600" y="4945063"/>
          <p14:tracePt t="40015" x="3276600" y="4968875"/>
          <p14:tracePt t="40020" x="3276600" y="4983163"/>
          <p14:tracePt t="40031" x="3276600" y="4999038"/>
          <p14:tracePt t="40044" x="3284538" y="5006975"/>
          <p14:tracePt t="40052" x="3292475" y="5006975"/>
          <p14:tracePt t="40060" x="3306763" y="5006975"/>
          <p14:tracePt t="40068" x="3314700" y="5006975"/>
          <p14:tracePt t="40076" x="3336925" y="5006975"/>
          <p14:tracePt t="40084" x="3375025" y="4991100"/>
          <p14:tracePt t="40092" x="3429000" y="4968875"/>
          <p14:tracePt t="40100" x="3482975" y="4945063"/>
          <p14:tracePt t="40108" x="3551238" y="4914900"/>
          <p14:tracePt t="40115" x="3619500" y="4892675"/>
          <p14:tracePt t="40123" x="3711575" y="4860925"/>
          <p14:tracePt t="40132" x="3802063" y="4830763"/>
          <p14:tracePt t="40139" x="3886200" y="4808538"/>
          <p14:tracePt t="40149" x="3978275" y="4778375"/>
          <p14:tracePt t="40155" x="4084638" y="4754563"/>
          <p14:tracePt t="40164" x="4130675" y="4746625"/>
          <p14:tracePt t="40171" x="4289425" y="4708525"/>
          <p14:tracePt t="40182" x="4373563" y="4702175"/>
          <p14:tracePt t="40187" x="4465638" y="4694238"/>
          <p14:tracePt t="40198" x="4511675" y="4694238"/>
          <p14:tracePt t="40202" x="4594225" y="4694238"/>
          <p14:tracePt t="40215" x="4678363" y="4694238"/>
          <p14:tracePt t="40218" x="4754563" y="4694238"/>
          <p14:tracePt t="40231" x="4822825" y="4694238"/>
          <p14:tracePt t="40234" x="4884738" y="4694238"/>
          <p14:tracePt t="40248" x="4906963" y="4694238"/>
          <p14:tracePt t="40251" x="4945063" y="4702175"/>
          <p14:tracePt t="40265" x="4975225" y="4702175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28BFB2E-E83E-05E1-F7D8-F8FD7BF8A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482600" y="709550"/>
            <a:ext cx="8178799" cy="54389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442B36F-80C2-4EE8-8F3B-402621934D79}"/>
              </a:ext>
            </a:extLst>
          </p:cNvPr>
          <p:cNvSpPr txBox="1"/>
          <p:nvPr/>
        </p:nvSpPr>
        <p:spPr>
          <a:xfrm>
            <a:off x="7869677" y="262646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R</a:t>
            </a:r>
            <a:endParaRPr kumimoji="1" lang="zh-TW" altLang="en-US" sz="3600" dirty="0"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08A48E40-4CAC-F2A9-62F7-291367E86F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78"/>
    </mc:Choice>
    <mc:Fallback xmlns="">
      <p:transition spd="slow" advTm="44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44" x="4906963" y="4632325"/>
          <p14:tracePt t="749" x="4892675" y="4594225"/>
          <p14:tracePt t="762" x="4884738" y="4556125"/>
          <p14:tracePt t="765" x="4884738" y="4518025"/>
          <p14:tracePt t="777" x="4884738" y="4473575"/>
          <p14:tracePt t="780" x="4884738" y="4419600"/>
          <p14:tracePt t="795" x="4914900" y="4351338"/>
          <p14:tracePt t="798" x="4975225" y="4229100"/>
          <p14:tracePt t="811" x="5051425" y="4076700"/>
          <p14:tracePt t="815" x="5151438" y="3894138"/>
          <p14:tracePt t="828" x="5280025" y="3711575"/>
          <p14:tracePt t="829" x="5410200" y="3535363"/>
          <p14:tracePt t="836" x="5478463" y="3459163"/>
          <p14:tracePt t="845" x="5600700" y="3306763"/>
          <p14:tracePt t="851" x="5715000" y="3184525"/>
          <p14:tracePt t="861" x="5813425" y="3094038"/>
          <p14:tracePt t="867" x="5859463" y="3063875"/>
          <p14:tracePt t="878" x="5935663" y="3001963"/>
          <p14:tracePt t="884" x="5959475" y="2987675"/>
          <p14:tracePt t="895" x="6011863" y="2955925"/>
          <p14:tracePt t="899" x="6042025" y="2933700"/>
          <p14:tracePt t="910" x="6065838" y="2925763"/>
          <p14:tracePt t="915" x="6080125" y="2917825"/>
          <p14:tracePt t="928" x="6088063" y="2911475"/>
          <p14:tracePt t="931" x="6088063" y="2903538"/>
          <p14:tracePt t="944" x="6088063" y="2895600"/>
          <p14:tracePt t="947" x="6088063" y="2887663"/>
          <p14:tracePt t="961" x="6088063" y="2873375"/>
          <p14:tracePt t="964" x="6088063" y="2857500"/>
          <p14:tracePt t="977" x="6080125" y="2835275"/>
          <p14:tracePt t="978" x="6073775" y="2803525"/>
          <p14:tracePt t="986" x="6065838" y="2773363"/>
          <p14:tracePt t="995" x="6057900" y="2735263"/>
          <p14:tracePt t="1001" x="6042025" y="2689225"/>
          <p14:tracePt t="1011" x="6027738" y="2598738"/>
          <p14:tracePt t="1018" x="6019800" y="2530475"/>
          <p14:tracePt t="1031" x="6011863" y="2454275"/>
          <p14:tracePt t="1045" x="5997575" y="2384425"/>
          <p14:tracePt t="1045" x="5997575" y="2293938"/>
          <p14:tracePt t="1052" x="5997575" y="2209800"/>
          <p14:tracePt t="1057" x="5997575" y="2163763"/>
          <p14:tracePt t="1065" x="5997575" y="2079625"/>
          <p14:tracePt t="1073" x="5997575" y="2049463"/>
          <p14:tracePt t="1081" x="5997575" y="2011363"/>
          <p14:tracePt t="1255" x="5997575" y="2003425"/>
          <p14:tracePt t="1263" x="5989638" y="1981200"/>
          <p14:tracePt t="1271" x="5973763" y="1943100"/>
          <p14:tracePt t="1278" x="5959475" y="1897063"/>
          <p14:tracePt t="1286" x="5951538" y="1851025"/>
          <p14:tracePt t="1295" x="5943600" y="1798638"/>
          <p14:tracePt t="1302" x="5935663" y="1736725"/>
          <p14:tracePt t="1311" x="5921375" y="1630363"/>
          <p14:tracePt t="1318" x="5921375" y="1531938"/>
          <p14:tracePt t="1328" x="5921375" y="1477963"/>
          <p14:tracePt t="1334" x="5921375" y="1379538"/>
          <p14:tracePt t="1344" x="5921375" y="1295400"/>
          <p14:tracePt t="1349" x="5921375" y="1227138"/>
          <p14:tracePt t="1357" x="5927725" y="1203325"/>
          <p14:tracePt t="1365" x="5935663" y="1165225"/>
          <p14:tracePt t="1373" x="5951538" y="1143000"/>
          <p14:tracePt t="1381" x="5959475" y="1120775"/>
          <p14:tracePt t="1389" x="5965825" y="1112838"/>
          <p14:tracePt t="1397" x="5973763" y="1104900"/>
          <p14:tracePt t="1405" x="5973763" y="1096963"/>
          <p14:tracePt t="1413" x="5981700" y="1096963"/>
          <p14:tracePt t="1429" x="5989638" y="1096963"/>
          <p14:tracePt t="1461" x="5997575" y="1096963"/>
          <p14:tracePt t="10178" x="5897563" y="1082675"/>
          <p14:tracePt t="10179" x="5722938" y="1036638"/>
          <p14:tracePt t="10199" x="5592763" y="998538"/>
          <p14:tracePt t="10200" x="5456238" y="960438"/>
          <p14:tracePt t="10212" x="5311775" y="914400"/>
          <p14:tracePt t="10212" x="5189538" y="876300"/>
          <p14:tracePt t="10218" x="5083175" y="854075"/>
          <p14:tracePt t="10229" x="4999038" y="830263"/>
          <p14:tracePt t="10234" x="4930775" y="830263"/>
          <p14:tracePt t="10245" x="4892675" y="822325"/>
          <p14:tracePt t="10249" x="4868863" y="815975"/>
          <p14:tracePt t="10261" x="4808538" y="808038"/>
          <p14:tracePt t="10265" x="4778375" y="792163"/>
          <p14:tracePt t="10278" x="4740275" y="784225"/>
          <p14:tracePt t="10281" x="4740275" y="777875"/>
          <p14:tracePt t="10296" x="4740275" y="762000"/>
          <p14:tracePt t="10297" x="4770438" y="739775"/>
          <p14:tracePt t="10304" x="4816475" y="715963"/>
          <p14:tracePt t="10312" x="4876800" y="685800"/>
          <p14:tracePt t="10320" x="4945063" y="669925"/>
          <p14:tracePt t="10328" x="5013325" y="663575"/>
          <p14:tracePt t="10336" x="5083175" y="663575"/>
          <p14:tracePt t="10345" x="5151438" y="669925"/>
          <p14:tracePt t="10352" x="5203825" y="715963"/>
          <p14:tracePt t="10361" x="5257800" y="784225"/>
          <p14:tracePt t="10368" x="5287963" y="860425"/>
          <p14:tracePt t="10378" x="5303838" y="944563"/>
          <p14:tracePt t="10384" x="5303838" y="1020763"/>
          <p14:tracePt t="10394" x="5303838" y="1104900"/>
          <p14:tracePt t="10400" x="5273675" y="1173163"/>
          <p14:tracePt t="10411" x="5241925" y="1211263"/>
          <p14:tracePt t="10415" x="5189538" y="1257300"/>
          <p14:tracePt t="10427" x="5127625" y="1295400"/>
          <p14:tracePt t="10431" x="5067300" y="1325563"/>
          <p14:tracePt t="10444" x="5006975" y="1333500"/>
          <p14:tracePt t="10447" x="4953000" y="1341438"/>
          <p14:tracePt t="10461" x="4899025" y="1341438"/>
          <p14:tracePt t="10463" x="4860925" y="1341438"/>
          <p14:tracePt t="10477" x="4816475" y="1311275"/>
          <p14:tracePt t="10481" x="4800600" y="1241425"/>
          <p14:tracePt t="10495" x="4800600" y="1158875"/>
          <p14:tracePt t="10495" x="4868863" y="1050925"/>
          <p14:tracePt t="10502" x="4968875" y="930275"/>
          <p14:tracePt t="10511" x="5045075" y="876300"/>
          <p14:tracePt t="10520" x="5165725" y="800100"/>
          <p14:tracePt t="10529" x="5280025" y="746125"/>
          <p14:tracePt t="10534" x="5380038" y="731838"/>
          <p14:tracePt t="10544" x="5456238" y="731838"/>
          <p14:tracePt t="10550" x="5540375" y="762000"/>
          <p14:tracePt t="10561" x="5570538" y="846138"/>
          <p14:tracePt t="10566" x="5578475" y="990600"/>
          <p14:tracePt t="10577" x="5578475" y="1150938"/>
          <p14:tracePt t="10581" x="5540375" y="1355725"/>
          <p14:tracePt t="10594" x="5448300" y="1584325"/>
          <p14:tracePt t="10597" x="5326063" y="1836738"/>
          <p14:tracePt t="10610" x="5189538" y="2073275"/>
          <p14:tracePt t="10613" x="5029200" y="2301875"/>
          <p14:tracePt t="10627" x="4854575" y="2514600"/>
          <p14:tracePt t="10631" x="4678363" y="2713038"/>
          <p14:tracePt t="10644" x="4594225" y="2789238"/>
          <p14:tracePt t="10645" x="4441825" y="2925763"/>
          <p14:tracePt t="10652" x="4389438" y="2963863"/>
          <p14:tracePt t="10662" x="4351338" y="2987675"/>
          <p14:tracePt t="10668" x="4229100" y="3063875"/>
          <p14:tracePt t="10678" x="4175125" y="3078163"/>
          <p14:tracePt t="10684" x="4168775" y="3078163"/>
          <p14:tracePt t="10747" x="4191000" y="3070225"/>
          <p14:tracePt t="10755" x="4321175" y="2994025"/>
          <p14:tracePt t="10763" x="4365625" y="2987675"/>
          <p14:tracePt t="10771" x="4441825" y="2955925"/>
          <p14:tracePt t="10779" x="4495800" y="2949575"/>
          <p14:tracePt t="10788" x="4525963" y="2949575"/>
          <p14:tracePt t="10795" x="4541838" y="2955925"/>
          <p14:tracePt t="10802" x="4541838" y="2987675"/>
          <p14:tracePt t="10811" x="4525963" y="3025775"/>
          <p14:tracePt t="10819" x="4465638" y="3086100"/>
          <p14:tracePt t="10828" x="4389438" y="3132138"/>
          <p14:tracePt t="10834" x="4289425" y="3184525"/>
          <p14:tracePt t="10844" x="4191000" y="3216275"/>
          <p14:tracePt t="10850" x="4084638" y="3238500"/>
          <p14:tracePt t="10860" x="4038600" y="3246438"/>
          <p14:tracePt t="10866" x="3946525" y="3246438"/>
          <p14:tracePt t="10874" x="3870325" y="3246438"/>
          <p14:tracePt t="10882" x="3749675" y="3216275"/>
          <p14:tracePt t="10890" x="3703638" y="3170238"/>
          <p14:tracePt t="10898" x="3665538" y="3116263"/>
          <p14:tracePt t="10906" x="3641725" y="3040063"/>
          <p14:tracePt t="10913" x="3627438" y="2949575"/>
          <p14:tracePt t="10921" x="3627438" y="2841625"/>
          <p14:tracePt t="10929" x="3627438" y="2720975"/>
          <p14:tracePt t="10937" x="3673475" y="2582863"/>
          <p14:tracePt t="10945" x="3741738" y="2446338"/>
          <p14:tracePt t="10953" x="3825875" y="2308225"/>
          <p14:tracePt t="10961" x="3908425" y="2187575"/>
          <p14:tracePt t="10969" x="4008438" y="2073275"/>
          <p14:tracePt t="10978" x="4046538" y="2041525"/>
          <p14:tracePt t="10985" x="4137025" y="1965325"/>
          <p14:tracePt t="10994" x="4198938" y="1920875"/>
          <p14:tracePt t="11000" x="4259263" y="1889125"/>
          <p14:tracePt t="11011" x="4275138" y="1889125"/>
          <p14:tracePt t="11016" x="4327525" y="1882775"/>
          <p14:tracePt t="11027" x="4351338" y="1882775"/>
          <p14:tracePt t="11032" x="4359275" y="1889125"/>
          <p14:tracePt t="11044" x="4365625" y="1905000"/>
          <p14:tracePt t="11048" x="4365625" y="1935163"/>
          <p14:tracePt t="11061" x="4365625" y="1973263"/>
          <p14:tracePt t="11064" x="4359275" y="2003425"/>
          <p14:tracePt t="11078" x="4343400" y="2041525"/>
          <p14:tracePt t="11082" x="4321175" y="2079625"/>
          <p14:tracePt t="11096" x="4289425" y="2125663"/>
          <p14:tracePt t="11097" x="4259263" y="2163763"/>
          <p14:tracePt t="11107" x="4221163" y="2201863"/>
          <p14:tracePt t="11113" x="4175125" y="2239963"/>
          <p14:tracePt t="11119" x="4130675" y="2270125"/>
          <p14:tracePt t="11128" x="4098925" y="2293938"/>
          <p14:tracePt t="11134" x="4076700" y="2301875"/>
          <p14:tracePt t="11145" x="4030663" y="2316163"/>
          <p14:tracePt t="11151" x="4008438" y="2316163"/>
          <p14:tracePt t="11161" x="3970338" y="2316163"/>
          <p14:tracePt t="11166" x="3962400" y="2286000"/>
          <p14:tracePt t="11178" x="3954463" y="2232025"/>
          <p14:tracePt t="11182" x="3954463" y="2171700"/>
          <p14:tracePt t="11194" x="3954463" y="2087563"/>
          <p14:tracePt t="11198" x="3954463" y="1997075"/>
          <p14:tracePt t="11211" x="3992563" y="1897063"/>
          <p14:tracePt t="11215" x="4016375" y="1851025"/>
          <p14:tracePt t="11227" x="4054475" y="1774825"/>
          <p14:tracePt t="11230" x="4092575" y="1722438"/>
          <p14:tracePt t="11244" x="4122738" y="1676400"/>
          <p14:tracePt t="11247" x="4152900" y="1654175"/>
          <p14:tracePt t="11261" x="4175125" y="1646238"/>
          <p14:tracePt t="11491" x="4175125" y="1654175"/>
          <p14:tracePt t="11499" x="4191000" y="1668463"/>
          <p14:tracePt t="11506" x="4198938" y="1684338"/>
          <p14:tracePt t="11514" x="4198938" y="1692275"/>
          <p14:tracePt t="11522" x="4206875" y="1722438"/>
          <p14:tracePt t="11530" x="4206875" y="1744663"/>
          <p14:tracePt t="11545" x="4206875" y="1768475"/>
          <p14:tracePt t="11549" x="4206875" y="1782763"/>
          <p14:tracePt t="11554" x="4206875" y="1798638"/>
          <p14:tracePt t="11563" x="4206875" y="1820863"/>
          <p14:tracePt t="11569" x="4198938" y="1836738"/>
          <p14:tracePt t="11578" x="4191000" y="1858963"/>
          <p14:tracePt t="11585" x="4183063" y="1874838"/>
          <p14:tracePt t="11595" x="4183063" y="1882775"/>
          <p14:tracePt t="11601" x="4175125" y="1889125"/>
          <p14:tracePt t="11612" x="4168775" y="1897063"/>
          <p14:tracePt t="11627" x="4160838" y="1897063"/>
          <p14:tracePt t="11641" x="4152900" y="1897063"/>
          <p14:tracePt t="11656" x="4144963" y="1897063"/>
          <p14:tracePt t="11664" x="4144963" y="1889125"/>
          <p14:tracePt t="11672" x="4144963" y="1874838"/>
          <p14:tracePt t="11680" x="4137025" y="1866900"/>
          <p14:tracePt t="11688" x="4137025" y="1851025"/>
          <p14:tracePt t="11696" x="4137025" y="1844675"/>
          <p14:tracePt t="11704" x="4137025" y="1836738"/>
          <p14:tracePt t="11712" x="4137025" y="1828800"/>
          <p14:tracePt t="11799" x="4137025" y="1836738"/>
          <p14:tracePt t="11807" x="4137025" y="1844675"/>
          <p14:tracePt t="11823" x="4137025" y="1851025"/>
          <p14:tracePt t="11831" x="4130675" y="1851025"/>
          <p14:tracePt t="11838" x="4122738" y="1858963"/>
          <p14:tracePt t="11846" x="4114800" y="1858963"/>
          <p14:tracePt t="11854" x="4114800" y="1866900"/>
          <p14:tracePt t="11862" x="4106863" y="1866900"/>
          <p14:tracePt t="11878" x="4098925" y="1866900"/>
          <p14:tracePt t="11879" x="4092575" y="1866900"/>
          <p14:tracePt t="11902" x="4084638" y="1866900"/>
          <p14:tracePt t="11911" x="4084638" y="1858963"/>
          <p14:tracePt t="11917" x="4084638" y="1851025"/>
          <p14:tracePt t="11928" x="4084638" y="1844675"/>
          <p14:tracePt t="11933" x="4084638" y="1836738"/>
          <p14:tracePt t="11943" x="4084638" y="1828800"/>
          <p14:tracePt t="11957" x="4084638" y="1820863"/>
          <p14:tracePt t="11973" x="4092575" y="1820863"/>
          <p14:tracePt t="12013" x="4092575" y="1828800"/>
          <p14:tracePt t="12028" x="4092575" y="1836738"/>
          <p14:tracePt t="12045" x="4084638" y="1836738"/>
          <p14:tracePt t="12052" x="4076700" y="1844675"/>
          <p14:tracePt t="12068" x="4068763" y="1844675"/>
          <p14:tracePt t="12078" x="4060825" y="1844675"/>
          <p14:tracePt t="12084" x="4054475" y="1844675"/>
          <p14:tracePt t="12094" x="4046538" y="1844675"/>
          <p14:tracePt t="12100" x="4038600" y="1844675"/>
          <p14:tracePt t="12107" x="4030663" y="1844675"/>
          <p14:tracePt t="12115" x="4022725" y="1844675"/>
          <p14:tracePt t="12127" x="4016375" y="1836738"/>
          <p14:tracePt t="12139" x="4008438" y="1828800"/>
          <p14:tracePt t="12147" x="4008438" y="1820863"/>
          <p14:tracePt t="12155" x="4000500" y="1812925"/>
          <p14:tracePt t="12163" x="4000500" y="1806575"/>
          <p14:tracePt t="12171" x="4000500" y="1798638"/>
          <p14:tracePt t="12495" x="4000500" y="1806575"/>
          <p14:tracePt t="12503" x="4008438" y="1820863"/>
          <p14:tracePt t="12511" x="4016375" y="1844675"/>
          <p14:tracePt t="12519" x="4030663" y="1866900"/>
          <p14:tracePt t="12528" x="4038600" y="1882775"/>
          <p14:tracePt t="12534" x="4046538" y="1905000"/>
          <p14:tracePt t="12545" x="4054475" y="1920875"/>
          <p14:tracePt t="12550" x="4060825" y="1935163"/>
          <p14:tracePt t="12560" x="4068763" y="1943100"/>
          <p14:tracePt t="12566" x="4068763" y="1951038"/>
          <p14:tracePt t="12574" x="4068763" y="1958975"/>
          <p14:tracePt t="12882" x="4076700" y="1965325"/>
          <p14:tracePt t="12890" x="4084638" y="1973263"/>
          <p14:tracePt t="12898" x="4098925" y="1981200"/>
          <p14:tracePt t="12906" x="4114800" y="1989138"/>
          <p14:tracePt t="12914" x="4137025" y="2003425"/>
          <p14:tracePt t="12922" x="4160838" y="2019300"/>
          <p14:tracePt t="12930" x="4175125" y="2027238"/>
          <p14:tracePt t="12937" x="4198938" y="2035175"/>
          <p14:tracePt t="12945" x="4229100" y="2041525"/>
          <p14:tracePt t="12953" x="4251325" y="2049463"/>
          <p14:tracePt t="12961" x="4283075" y="2057400"/>
          <p14:tracePt t="12969" x="4321175" y="2065338"/>
          <p14:tracePt t="12978" x="4351338" y="2073275"/>
          <p14:tracePt t="12985" x="4389438" y="2079625"/>
          <p14:tracePt t="12995" x="4403725" y="2079625"/>
          <p14:tracePt t="13001" x="4435475" y="2087563"/>
          <p14:tracePt t="13011" x="4465638" y="2087563"/>
          <p14:tracePt t="13017" x="4487863" y="2095500"/>
          <p14:tracePt t="13027" x="4503738" y="2095500"/>
          <p14:tracePt t="13032" x="4525963" y="2095500"/>
          <p14:tracePt t="13044" x="4533900" y="2095500"/>
          <p14:tracePt t="13048" x="4549775" y="2087563"/>
          <p14:tracePt t="13061" x="4556125" y="2079625"/>
          <p14:tracePt t="13064" x="4564063" y="2079625"/>
          <p14:tracePt t="13077" x="4572000" y="2073275"/>
          <p14:tracePt t="13096" x="4579938" y="2065338"/>
          <p14:tracePt t="13167" x="4579938" y="2073275"/>
          <p14:tracePt t="13191" x="4587875" y="2073275"/>
          <p14:tracePt t="13199" x="4587875" y="2079625"/>
          <p14:tracePt t="13214" x="4587875" y="2087563"/>
          <p14:tracePt t="13230" x="4594225" y="2087563"/>
          <p14:tracePt t="13246" x="4594225" y="2095500"/>
          <p14:tracePt t="13254" x="4602163" y="2095500"/>
          <p14:tracePt t="13277" x="4602163" y="2103438"/>
          <p14:tracePt t="13333" x="4602163" y="2095500"/>
          <p14:tracePt t="13341" x="4602163" y="2079625"/>
          <p14:tracePt t="13349" x="4587875" y="2065338"/>
          <p14:tracePt t="13357" x="4564063" y="2035175"/>
          <p14:tracePt t="13365" x="4533900" y="2003425"/>
          <p14:tracePt t="13372" x="4495800" y="1973263"/>
          <p14:tracePt t="13380" x="4435475" y="1905000"/>
          <p14:tracePt t="13388" x="4373563" y="1858963"/>
          <p14:tracePt t="13396" x="4335463" y="1836738"/>
          <p14:tracePt t="13404" x="4275138" y="1790700"/>
          <p14:tracePt t="13412" x="4221163" y="1760538"/>
          <p14:tracePt t="13420" x="4168775" y="1730375"/>
          <p14:tracePt t="13428" x="4114800" y="1714500"/>
          <p14:tracePt t="13436" x="4076700" y="1698625"/>
          <p14:tracePt t="13445" x="4030663" y="1692275"/>
          <p14:tracePt t="13451" x="3984625" y="1684338"/>
          <p14:tracePt t="13463" x="3940175" y="1684338"/>
          <p14:tracePt t="13468" x="3902075" y="1684338"/>
          <p14:tracePt t="13478" x="3863975" y="1684338"/>
          <p14:tracePt t="13483" x="3840163" y="1684338"/>
          <p14:tracePt t="13495" x="3802063" y="1684338"/>
          <p14:tracePt t="13499" x="3779838" y="1684338"/>
          <p14:tracePt t="13511" x="3741738" y="1698625"/>
          <p14:tracePt t="13515" x="3711575" y="1722438"/>
          <p14:tracePt t="13528" x="3679825" y="1744663"/>
          <p14:tracePt t="13531" x="3649663" y="1760538"/>
          <p14:tracePt t="13544" x="3619500" y="1790700"/>
          <p14:tracePt t="13547" x="3597275" y="1812925"/>
          <p14:tracePt t="13561" x="3565525" y="1836738"/>
          <p14:tracePt t="13564" x="3543300" y="1866900"/>
          <p14:tracePt t="13578" x="3513138" y="1912938"/>
          <p14:tracePt t="13579" x="3489325" y="1958975"/>
          <p14:tracePt t="13586" x="3467100" y="2003425"/>
          <p14:tracePt t="13595" x="3444875" y="2057400"/>
          <p14:tracePt t="13601" x="3421063" y="2117725"/>
          <p14:tracePt t="13612" x="3398838" y="2179638"/>
          <p14:tracePt t="13617" x="3375025" y="2232025"/>
          <p14:tracePt t="13628" x="3368675" y="2293938"/>
          <p14:tracePt t="13633" x="3360738" y="2316163"/>
          <p14:tracePt t="13644" x="3352800" y="2346325"/>
          <p14:tracePt t="13649" x="3344863" y="2378075"/>
          <p14:tracePt t="13661" x="3344863" y="2392363"/>
          <p14:tracePt t="13665" x="3336925" y="2408238"/>
          <p14:tracePt t="13678" x="3336925" y="2422525"/>
          <p14:tracePt t="13697" x="3336925" y="2430463"/>
          <p14:tracePt t="13934" x="3344863" y="2430463"/>
          <p14:tracePt t="13944" x="3368675" y="2422525"/>
          <p14:tracePt t="13950" x="3406775" y="2416175"/>
          <p14:tracePt t="13957" x="3459163" y="2416175"/>
          <p14:tracePt t="13965" x="3551238" y="2400300"/>
          <p14:tracePt t="13973" x="3725863" y="2392363"/>
          <p14:tracePt t="13981" x="3802063" y="2392363"/>
          <p14:tracePt t="13989" x="3932238" y="2392363"/>
          <p14:tracePt t="13998" x="4060825" y="2416175"/>
          <p14:tracePt t="14005" x="4198938" y="2454275"/>
          <p14:tracePt t="14013" x="4321175" y="2492375"/>
          <p14:tracePt t="14021" x="4373563" y="2514600"/>
          <p14:tracePt t="14029" x="4465638" y="2560638"/>
          <p14:tracePt t="14037" x="4549775" y="2598738"/>
          <p14:tracePt t="14045" x="4618038" y="2636838"/>
          <p14:tracePt t="14052" x="4670425" y="2667000"/>
          <p14:tracePt t="14062" x="4694238" y="2674938"/>
          <p14:tracePt t="14068" x="4716463" y="2689225"/>
          <p14:tracePt t="14078" x="4746625" y="2705100"/>
          <p14:tracePt t="14084" x="4762500" y="2713038"/>
          <p14:tracePt t="14095" x="4770438" y="2720975"/>
          <p14:tracePt t="14100" x="4778375" y="2720975"/>
          <p14:tracePt t="14111" x="4778375" y="2727325"/>
          <p14:tracePt t="14139" x="4770438" y="2735263"/>
          <p14:tracePt t="14147" x="4762500" y="2743200"/>
          <p14:tracePt t="14155" x="4754563" y="2743200"/>
          <p14:tracePt t="14163" x="4746625" y="2751138"/>
          <p14:tracePt t="14171" x="4740275" y="2765425"/>
          <p14:tracePt t="14179" x="4732338" y="2773363"/>
          <p14:tracePt t="14187" x="4716463" y="2797175"/>
          <p14:tracePt t="14195" x="4708525" y="2811463"/>
          <p14:tracePt t="14203" x="4702175" y="2835275"/>
          <p14:tracePt t="14212" x="4694238" y="2857500"/>
          <p14:tracePt t="14218" x="4686300" y="2895600"/>
          <p14:tracePt t="14228" x="4678363" y="2941638"/>
          <p14:tracePt t="14234" x="4678363" y="2987675"/>
          <p14:tracePt t="14245" x="4678363" y="3040063"/>
          <p14:tracePt t="14250" x="4678363" y="3094038"/>
          <p14:tracePt t="14261" x="4678363" y="3140075"/>
          <p14:tracePt t="14266" x="4678363" y="3162300"/>
          <p14:tracePt t="14278" x="4678363" y="3192463"/>
          <p14:tracePt t="14282" x="4678363" y="3222625"/>
          <p14:tracePt t="14295" x="4678363" y="3230563"/>
          <p14:tracePt t="14298" x="4678363" y="3246438"/>
          <p14:tracePt t="14471" x="4678363" y="3260725"/>
          <p14:tracePt t="14480" x="4678363" y="3292475"/>
          <p14:tracePt t="14487" x="4678363" y="3336925"/>
          <p14:tracePt t="14495" x="4678363" y="3398838"/>
          <p14:tracePt t="14503" x="4678363" y="3467100"/>
          <p14:tracePt t="14512" x="4678363" y="3521075"/>
          <p14:tracePt t="14519" x="4678363" y="3641725"/>
          <p14:tracePt t="14528" x="4678363" y="3763963"/>
          <p14:tracePt t="14535" x="4678363" y="3886200"/>
          <p14:tracePt t="14545" x="4678363" y="3932238"/>
          <p14:tracePt t="14550" x="4678363" y="4022725"/>
          <p14:tracePt t="14561" x="4678363" y="4046538"/>
          <p14:tracePt t="14566" x="4686300" y="4092575"/>
          <p14:tracePt t="14577" x="4686300" y="4130675"/>
          <p14:tracePt t="14582" x="4694238" y="4144963"/>
          <p14:tracePt t="14590" x="4694238" y="4152900"/>
          <p14:tracePt t="14906" x="4694238" y="4144963"/>
          <p14:tracePt t="14914" x="4694238" y="4130675"/>
          <p14:tracePt t="14922" x="4694238" y="4114800"/>
          <p14:tracePt t="14930" x="4694238" y="4098925"/>
          <p14:tracePt t="14938" x="4694238" y="4076700"/>
          <p14:tracePt t="14946" x="4694238" y="4054475"/>
          <p14:tracePt t="14954" x="4694238" y="4038600"/>
          <p14:tracePt t="14962" x="4694238" y="4022725"/>
          <p14:tracePt t="14970" x="4694238" y="4008438"/>
          <p14:tracePt t="14978" x="4694238" y="4000500"/>
          <p14:tracePt t="14995" x="4694238" y="3992563"/>
          <p14:tracePt t="15088" x="4702175" y="3992563"/>
          <p14:tracePt t="15096" x="4708525" y="3992563"/>
          <p14:tracePt t="15104" x="4716463" y="3992563"/>
          <p14:tracePt t="15112" x="4740275" y="3992563"/>
          <p14:tracePt t="15120" x="4754563" y="3992563"/>
          <p14:tracePt t="15128" x="4778375" y="3992563"/>
          <p14:tracePt t="15136" x="4808538" y="3978275"/>
          <p14:tracePt t="15144" x="4860925" y="3932238"/>
          <p14:tracePt t="15151" x="4906963" y="3894138"/>
          <p14:tracePt t="15161" x="5006975" y="3817938"/>
          <p14:tracePt t="15167" x="5097463" y="3749675"/>
          <p14:tracePt t="15177" x="5165725" y="3695700"/>
          <p14:tracePt t="15183" x="5273675" y="3611563"/>
          <p14:tracePt t="15194" x="5394325" y="3535363"/>
          <p14:tracePt t="15199" x="5502275" y="3475038"/>
          <p14:tracePt t="15207" x="5554663" y="3451225"/>
          <p14:tracePt t="15215" x="5646738" y="3413125"/>
          <p14:tracePt t="15222" x="5715000" y="3390900"/>
          <p14:tracePt t="15231" x="5791200" y="3368675"/>
          <p14:tracePt t="15239" x="5851525" y="3352800"/>
          <p14:tracePt t="15246" x="5905500" y="3352800"/>
          <p14:tracePt t="15254" x="5943600" y="3352800"/>
          <p14:tracePt t="15262" x="5981700" y="3352800"/>
          <p14:tracePt t="15270" x="6003925" y="3352800"/>
          <p14:tracePt t="15278" x="6027738" y="3352800"/>
          <p14:tracePt t="15286" x="6049963" y="3352800"/>
          <p14:tracePt t="15295" x="6065838" y="3352800"/>
          <p14:tracePt t="15302" x="6080125" y="3352800"/>
          <p14:tracePt t="15311" x="6088063" y="3352800"/>
          <p14:tracePt t="15317" x="6096000" y="3352800"/>
          <p14:tracePt t="15373" x="6088063" y="3344863"/>
          <p14:tracePt t="15380" x="6080125" y="3344863"/>
          <p14:tracePt t="15389" x="6073775" y="3336925"/>
          <p14:tracePt t="15397" x="6057900" y="3336925"/>
          <p14:tracePt t="15404" x="6049963" y="3330575"/>
          <p14:tracePt t="15413" x="6042025" y="3330575"/>
          <p14:tracePt t="15420" x="6035675" y="3322638"/>
          <p14:tracePt t="15428" x="6027738" y="3322638"/>
          <p14:tracePt t="15483" x="6027738" y="3330575"/>
          <p14:tracePt t="15494" x="6027738" y="3336925"/>
          <p14:tracePt t="15499" x="6042025" y="3360738"/>
          <p14:tracePt t="15507" x="6042025" y="3375025"/>
          <p14:tracePt t="15515" x="6057900" y="3382963"/>
          <p14:tracePt t="15523" x="6065838" y="3398838"/>
          <p14:tracePt t="15531" x="6065838" y="3413125"/>
          <p14:tracePt t="15539" x="6073775" y="3421063"/>
          <p14:tracePt t="15547" x="6080125" y="3429000"/>
          <p14:tracePt t="15555" x="6080125" y="3436938"/>
          <p14:tracePt t="15578" x="6080125" y="3444875"/>
          <p14:tracePt t="17421" x="6080125" y="3436938"/>
          <p14:tracePt t="17429" x="6080125" y="3429000"/>
          <p14:tracePt t="17436" x="6080125" y="3421063"/>
          <p14:tracePt t="17445" x="6088063" y="3406775"/>
          <p14:tracePt t="17452" x="6096000" y="3382963"/>
          <p14:tracePt t="17462" x="6103938" y="3360738"/>
          <p14:tracePt t="17468" x="6126163" y="3306763"/>
          <p14:tracePt t="17478" x="6149975" y="3238500"/>
          <p14:tracePt t="17484" x="6202363" y="3116263"/>
          <p14:tracePt t="17495" x="6240463" y="2979738"/>
          <p14:tracePt t="17500" x="6308725" y="2797175"/>
          <p14:tracePt t="17512" x="6354763" y="2705100"/>
          <p14:tracePt t="17516" x="6430963" y="2522538"/>
          <p14:tracePt t="17528" x="6507163" y="2346325"/>
          <p14:tracePt t="17532" x="6599238" y="2171700"/>
          <p14:tracePt t="17545" x="6629400" y="2111375"/>
          <p14:tracePt t="17548" x="6697663" y="1989138"/>
          <p14:tracePt t="17561" x="6759575" y="1897063"/>
          <p14:tracePt t="17565" x="6819900" y="1828800"/>
          <p14:tracePt t="17578" x="6842125" y="1812925"/>
          <p14:tracePt t="17581" x="6880225" y="1774825"/>
          <p14:tracePt t="17761" x="6880225" y="1768475"/>
          <p14:tracePt t="17769" x="6880225" y="1760538"/>
          <p14:tracePt t="17778" x="6888163" y="1752600"/>
          <p14:tracePt t="17784" x="6896100" y="1744663"/>
          <p14:tracePt t="17795" x="6904038" y="1744663"/>
          <p14:tracePt t="17800" x="6911975" y="1744663"/>
          <p14:tracePt t="17811" x="6918325" y="1736725"/>
          <p14:tracePt t="17816" x="6926263" y="1736725"/>
          <p14:tracePt t="17824" x="6934200" y="1730375"/>
          <p14:tracePt t="17848" x="6942138" y="1730375"/>
          <p14:tracePt t="17895" x="6934200" y="1736725"/>
          <p14:tracePt t="17911" x="6926263" y="1744663"/>
          <p14:tracePt t="17919" x="6926263" y="1760538"/>
          <p14:tracePt t="17928" x="6911975" y="1768475"/>
          <p14:tracePt t="17935" x="6911975" y="1774825"/>
          <p14:tracePt t="17945" x="6904038" y="1782763"/>
          <p14:tracePt t="17950" x="6904038" y="1790700"/>
          <p14:tracePt t="17961" x="6896100" y="1798638"/>
          <p14:tracePt t="17966" x="6888163" y="1798638"/>
          <p14:tracePt t="17974" x="6888163" y="1806575"/>
          <p14:tracePt t="17982" x="6880225" y="1806575"/>
          <p14:tracePt t="17990" x="6873875" y="1812925"/>
          <p14:tracePt t="17999" x="6865938" y="1812925"/>
          <p14:tracePt t="18006" x="6858000" y="1820863"/>
          <p14:tracePt t="18014" x="6842125" y="1820863"/>
          <p14:tracePt t="18022" x="6827838" y="1820863"/>
          <p14:tracePt t="18030" x="6819900" y="1820863"/>
          <p14:tracePt t="18038" x="6797675" y="1820863"/>
          <p14:tracePt t="18045" x="6781800" y="1820863"/>
          <p14:tracePt t="18053" x="6773863" y="1820863"/>
          <p14:tracePt t="18061" x="6759575" y="1812925"/>
          <p14:tracePt t="18069" x="6751638" y="1806575"/>
          <p14:tracePt t="18078" x="6735763" y="1798638"/>
          <p14:tracePt t="18085" x="6721475" y="1790700"/>
          <p14:tracePt t="18095" x="6713538" y="1782763"/>
          <p14:tracePt t="18101" x="6705600" y="1774825"/>
          <p14:tracePt t="18111" x="6697663" y="1774825"/>
          <p14:tracePt t="18116" x="6689725" y="1768475"/>
          <p14:tracePt t="18128" x="6689725" y="1760538"/>
          <p14:tracePt t="18133" x="6683375" y="1744663"/>
          <p14:tracePt t="18144" x="6683375" y="1736725"/>
          <p14:tracePt t="18148" x="6683375" y="1714500"/>
          <p14:tracePt t="18161" x="6683375" y="1706563"/>
          <p14:tracePt t="18164" x="6675438" y="1684338"/>
          <p14:tracePt t="18177" x="6675438" y="1660525"/>
          <p14:tracePt t="18181" x="6675438" y="1638300"/>
          <p14:tracePt t="18195" x="6675438" y="1616075"/>
          <p14:tracePt t="18197" x="6675438" y="1600200"/>
          <p14:tracePt t="18212" x="6667500" y="1577975"/>
          <p14:tracePt t="18212" x="6667500" y="1554163"/>
          <p14:tracePt t="18220" x="6667500" y="1546225"/>
          <p14:tracePt t="18228" x="6667500" y="1531938"/>
          <p14:tracePt t="18235" x="6667500" y="1516063"/>
          <p14:tracePt t="18245" x="6667500" y="1508125"/>
          <p14:tracePt t="18251" x="6667500" y="1501775"/>
          <p14:tracePt t="18267" x="6667500" y="1493838"/>
          <p14:tracePt t="18277" x="6667500" y="1485900"/>
          <p14:tracePt t="18283" x="6675438" y="1477963"/>
          <p14:tracePt t="18291" x="6683375" y="1470025"/>
          <p14:tracePt t="18299" x="6697663" y="1463675"/>
          <p14:tracePt t="18306" x="6713538" y="1455738"/>
          <p14:tracePt t="18314" x="6735763" y="1455738"/>
          <p14:tracePt t="18322" x="6759575" y="1455738"/>
          <p14:tracePt t="18330" x="6781800" y="1455738"/>
          <p14:tracePt t="18338" x="6811963" y="1455738"/>
          <p14:tracePt t="18346" x="6835775" y="1455738"/>
          <p14:tracePt t="18354" x="6865938" y="1455738"/>
          <p14:tracePt t="18362" x="6888163" y="1470025"/>
          <p14:tracePt t="18370" x="6918325" y="1485900"/>
          <p14:tracePt t="18378" x="6926263" y="1493838"/>
          <p14:tracePt t="18386" x="6950075" y="1508125"/>
          <p14:tracePt t="18395" x="6964363" y="1524000"/>
          <p14:tracePt t="18401" x="6972300" y="1531938"/>
          <p14:tracePt t="18412" x="6980238" y="1539875"/>
          <p14:tracePt t="18417" x="6980238" y="1546225"/>
          <p14:tracePt t="18428" x="6988175" y="1554163"/>
          <p14:tracePt t="18433" x="6988175" y="1562100"/>
          <p14:tracePt t="18444" x="6994525" y="1562100"/>
          <p14:tracePt t="18449" x="6994525" y="1570038"/>
          <p14:tracePt t="18461" x="6994525" y="1577975"/>
          <p14:tracePt t="18465" x="6994525" y="1584325"/>
          <p14:tracePt t="18477" x="6994525" y="1592263"/>
          <p14:tracePt t="18481" x="6994525" y="1608138"/>
          <p14:tracePt t="18494" x="6988175" y="1622425"/>
          <p14:tracePt t="18498" x="6980238" y="1630363"/>
          <p14:tracePt t="18511" x="6972300" y="1646238"/>
          <p14:tracePt t="18514" x="6964363" y="1660525"/>
          <p14:tracePt t="18528" x="6956425" y="1676400"/>
          <p14:tracePt t="18528" x="6950075" y="1684338"/>
          <p14:tracePt t="18536" x="6926263" y="1706563"/>
          <p14:tracePt t="18546" x="6911975" y="1714500"/>
          <p14:tracePt t="18552" x="6896100" y="1722438"/>
          <p14:tracePt t="18561" x="6880225" y="1736725"/>
          <p14:tracePt t="18568" x="6873875" y="1736725"/>
          <p14:tracePt t="18578" x="6842125" y="1752600"/>
          <p14:tracePt t="18583" x="6827838" y="1752600"/>
          <p14:tracePt t="18595" x="6811963" y="1760538"/>
          <p14:tracePt t="18599" x="6789738" y="1768475"/>
          <p14:tracePt t="18611" x="6773863" y="1768475"/>
          <p14:tracePt t="18615" x="6751638" y="1768475"/>
          <p14:tracePt t="18628" x="6735763" y="1768475"/>
          <p14:tracePt t="18631" x="6713538" y="1768475"/>
          <p14:tracePt t="18644" x="6697663" y="1768475"/>
          <p14:tracePt t="18647" x="6683375" y="1768475"/>
          <p14:tracePt t="18661" x="6667500" y="1768475"/>
          <p14:tracePt t="18664" x="6651625" y="1768475"/>
          <p14:tracePt t="18678" x="6645275" y="1760538"/>
          <p14:tracePt t="18679" x="6629400" y="1752600"/>
          <p14:tracePt t="18686" x="6621463" y="1736725"/>
          <p14:tracePt t="18695" x="6613525" y="1730375"/>
          <p14:tracePt t="18702" x="6613525" y="1722438"/>
          <p14:tracePt t="18716" x="6607175" y="1706563"/>
          <p14:tracePt t="18719" x="6607175" y="1692275"/>
          <p14:tracePt t="18730" x="6607175" y="1676400"/>
          <p14:tracePt t="18735" x="6607175" y="1668463"/>
          <p14:tracePt t="18744" x="6607175" y="1646238"/>
          <p14:tracePt t="18749" x="6607175" y="1622425"/>
          <p14:tracePt t="18761" x="6613525" y="1608138"/>
          <p14:tracePt t="18766" x="6629400" y="1584325"/>
          <p14:tracePt t="18778" x="6645275" y="1562100"/>
          <p14:tracePt t="18781" x="6651625" y="1554163"/>
          <p14:tracePt t="18794" x="6667500" y="1539875"/>
          <p14:tracePt t="18798" x="6683375" y="1516063"/>
          <p14:tracePt t="18811" x="6697663" y="1508125"/>
          <p14:tracePt t="18814" x="6705600" y="1501775"/>
          <p14:tracePt t="18828" x="6727825" y="1493838"/>
          <p14:tracePt t="18829" x="6751638" y="1493838"/>
          <p14:tracePt t="18836" x="6765925" y="1493838"/>
          <p14:tracePt t="18845" x="6789738" y="1493838"/>
          <p14:tracePt t="18852" x="6804025" y="1508125"/>
          <p14:tracePt t="18862" x="6835775" y="1531938"/>
          <p14:tracePt t="18868" x="6850063" y="1562100"/>
          <p14:tracePt t="18878" x="6873875" y="1592263"/>
          <p14:tracePt t="18884" x="6896100" y="1622425"/>
          <p14:tracePt t="18895" x="6911975" y="1654175"/>
          <p14:tracePt t="18900" x="6926263" y="1692275"/>
          <p14:tracePt t="18911" x="6942138" y="1730375"/>
          <p14:tracePt t="18916" x="6950075" y="1768475"/>
          <p14:tracePt t="18928" x="6950075" y="1798638"/>
          <p14:tracePt t="18931" x="6956425" y="1812925"/>
          <p14:tracePt t="18944" x="6956425" y="1844675"/>
          <p14:tracePt t="18947" x="6956425" y="1866900"/>
          <p14:tracePt t="18961" x="6956425" y="1882775"/>
          <p14:tracePt t="18963" x="6950075" y="1889125"/>
          <p14:tracePt t="18978" x="6934200" y="1905000"/>
          <p14:tracePt t="18983" x="6926263" y="1912938"/>
          <p14:tracePt t="18995" x="6904038" y="1920875"/>
          <p14:tracePt t="18995" x="6888163" y="1920875"/>
          <p14:tracePt t="19002" x="6865938" y="1920875"/>
          <p14:tracePt t="19011" x="6850063" y="1920875"/>
          <p14:tracePt t="19018" x="6835775" y="1912938"/>
          <p14:tracePt t="19028" x="6827838" y="1897063"/>
          <p14:tracePt t="19239" x="6842125" y="1897063"/>
          <p14:tracePt t="19247" x="6858000" y="1882775"/>
          <p14:tracePt t="19255" x="6918325" y="1858963"/>
          <p14:tracePt t="19263" x="6950075" y="1851025"/>
          <p14:tracePt t="19271" x="6994525" y="1836738"/>
          <p14:tracePt t="19279" x="7056438" y="1812925"/>
          <p14:tracePt t="19287" x="7162800" y="1790700"/>
          <p14:tracePt t="19295" x="7239000" y="1774825"/>
          <p14:tracePt t="19303" x="7269163" y="1768475"/>
          <p14:tracePt t="19311" x="7345363" y="1768475"/>
          <p14:tracePt t="19318" x="7407275" y="1760538"/>
          <p14:tracePt t="19328" x="7475538" y="1760538"/>
          <p14:tracePt t="19334" x="7527925" y="1760538"/>
          <p14:tracePt t="19344" x="7589838" y="1760538"/>
          <p14:tracePt t="19350" x="7635875" y="1760538"/>
          <p14:tracePt t="19361" x="7680325" y="1760538"/>
          <p14:tracePt t="19366" x="7696200" y="1768475"/>
          <p14:tracePt t="19374" x="7726363" y="1774825"/>
          <p14:tracePt t="19382" x="7756525" y="1782763"/>
          <p14:tracePt t="19390" x="7772400" y="1790700"/>
          <p14:tracePt t="19397" x="7788275" y="1798638"/>
          <p14:tracePt t="19405" x="7802563" y="1806575"/>
          <p14:tracePt t="19413" x="7810500" y="1812925"/>
          <p14:tracePt t="19421" x="7818438" y="1812925"/>
          <p14:tracePt t="19437" x="7826375" y="1820863"/>
          <p14:tracePt t="19452" x="7826375" y="1828800"/>
          <p14:tracePt t="19510" x="7832725" y="1828800"/>
          <p14:tracePt t="19532" x="7840663" y="1828800"/>
          <p14:tracePt t="19540" x="7848600" y="1828800"/>
          <p14:tracePt t="19548" x="7856538" y="1828800"/>
          <p14:tracePt t="19556" x="7864475" y="1828800"/>
          <p14:tracePt t="19564" x="7878763" y="1828800"/>
          <p14:tracePt t="19571" x="7886700" y="1828800"/>
          <p14:tracePt t="19579" x="7894638" y="1828800"/>
          <p14:tracePt t="19587" x="7902575" y="1828800"/>
          <p14:tracePt t="19595" x="7908925" y="1828800"/>
          <p14:tracePt t="19603" x="7916863" y="1828800"/>
          <p14:tracePt t="19619" x="7924800" y="1828800"/>
          <p14:tracePt t="19635" x="7932738" y="1820863"/>
          <p14:tracePt t="19645" x="7940675" y="1820863"/>
          <p14:tracePt t="19650" x="7940675" y="1812925"/>
          <p14:tracePt t="19661" x="7947025" y="1806575"/>
          <p14:tracePt t="19666" x="7947025" y="1798638"/>
          <p14:tracePt t="19677" x="7954963" y="1798638"/>
          <p14:tracePt t="19682" x="7954963" y="1790700"/>
          <p14:tracePt t="19690" x="7954963" y="1782763"/>
          <p14:tracePt t="19698" x="7962900" y="1774825"/>
          <p14:tracePt t="19706" x="7962900" y="1768475"/>
          <p14:tracePt t="19714" x="7962900" y="1760538"/>
          <p14:tracePt t="19722" x="7970838" y="1760538"/>
          <p14:tracePt t="19730" x="7970838" y="1752600"/>
          <p14:tracePt t="19826" x="7970838" y="1744663"/>
          <p14:tracePt t="19832" x="7962900" y="1736725"/>
          <p14:tracePt t="19840" x="7954963" y="1736725"/>
          <p14:tracePt t="19848" x="7947025" y="1730375"/>
          <p14:tracePt t="19856" x="7940675" y="1722438"/>
          <p14:tracePt t="19864" x="7924800" y="1706563"/>
          <p14:tracePt t="19872" x="7916863" y="1698625"/>
          <p14:tracePt t="19880" x="7908925" y="1692275"/>
          <p14:tracePt t="19888" x="7902575" y="1684338"/>
          <p14:tracePt t="19896" x="7894638" y="1684338"/>
          <p14:tracePt t="19904" x="7894638" y="1676400"/>
          <p14:tracePt t="19912" x="7886700" y="1676400"/>
          <p14:tracePt t="19928" x="7886700" y="1668463"/>
          <p14:tracePt t="20014" x="7894638" y="1676400"/>
          <p14:tracePt t="20070" x="7894638" y="1684338"/>
          <p14:tracePt t="20085" x="7902575" y="1684338"/>
          <p14:tracePt t="20095" x="7902575" y="1692275"/>
          <p14:tracePt t="20101" x="7902575" y="1706563"/>
          <p14:tracePt t="20111" x="7902575" y="1722438"/>
          <p14:tracePt t="20117" x="7902575" y="1736725"/>
          <p14:tracePt t="20127" x="7902575" y="1752600"/>
          <p14:tracePt t="20133" x="7902575" y="1774825"/>
          <p14:tracePt t="20141" x="7902575" y="1812925"/>
          <p14:tracePt t="20149" x="7902575" y="1851025"/>
          <p14:tracePt t="20156" x="7902575" y="1912938"/>
          <p14:tracePt t="20165" x="7902575" y="1973263"/>
          <p14:tracePt t="20172" x="7902575" y="2011363"/>
          <p14:tracePt t="20180" x="7902575" y="2111375"/>
          <p14:tracePt t="20188" x="7902575" y="2193925"/>
          <p14:tracePt t="20196" x="7902575" y="2286000"/>
          <p14:tracePt t="20204" x="7886700" y="2378075"/>
          <p14:tracePt t="20212" x="7886700" y="2468563"/>
          <p14:tracePt t="20220" x="7878763" y="2560638"/>
          <p14:tracePt t="20228" x="7864475" y="2659063"/>
          <p14:tracePt t="20236" x="7864475" y="2751138"/>
          <p14:tracePt t="20245" x="7856538" y="2797175"/>
          <p14:tracePt t="20251" x="7848600" y="2879725"/>
          <p14:tracePt t="20262" x="7848600" y="2955925"/>
          <p14:tracePt t="20267" x="7840663" y="3086100"/>
          <p14:tracePt t="20278" x="7840663" y="3162300"/>
          <p14:tracePt t="20283" x="7832725" y="3238500"/>
          <p14:tracePt t="20294" x="7832725" y="3322638"/>
          <p14:tracePt t="20299" x="7832725" y="3413125"/>
          <p14:tracePt t="20311" x="7832725" y="3527425"/>
          <p14:tracePt t="20315" x="7832725" y="3635375"/>
          <p14:tracePt t="20328" x="7848600" y="3733800"/>
          <p14:tracePt t="20331" x="7856538" y="3787775"/>
          <p14:tracePt t="20344" x="7878763" y="3870325"/>
          <p14:tracePt t="20347" x="7894638" y="3902075"/>
          <p14:tracePt t="20361" x="7902575" y="3946525"/>
          <p14:tracePt t="20363" x="7916863" y="3984625"/>
          <p14:tracePt t="20378" x="7924800" y="4008438"/>
          <p14:tracePt t="20379" x="7924800" y="4022725"/>
          <p14:tracePt t="20607" x="7924800" y="4068763"/>
          <p14:tracePt t="20615" x="7924800" y="4122738"/>
          <p14:tracePt t="20623" x="7924800" y="4191000"/>
          <p14:tracePt t="20631" x="7924800" y="4267200"/>
          <p14:tracePt t="20639" x="7924800" y="4335463"/>
          <p14:tracePt t="20647" x="7932738" y="4487863"/>
          <p14:tracePt t="20655" x="7940675" y="4572000"/>
          <p14:tracePt t="20663" x="7954963" y="4724400"/>
          <p14:tracePt t="20671" x="7962900" y="4868863"/>
          <p14:tracePt t="20678" x="7978775" y="4999038"/>
          <p14:tracePt t="20687" x="7978775" y="5045075"/>
          <p14:tracePt t="20695" x="7985125" y="5143500"/>
          <p14:tracePt t="20702" x="7993063" y="5219700"/>
          <p14:tracePt t="20711" x="8001000" y="5241925"/>
          <p14:tracePt t="20718" x="8001000" y="5287963"/>
          <p14:tracePt t="20730" x="8001000" y="5318125"/>
          <p14:tracePt t="20734" x="8001000" y="5341938"/>
          <p14:tracePt t="20744" x="8001000" y="5356225"/>
          <p14:tracePt t="20749" x="8001000" y="5364163"/>
          <p14:tracePt t="20765" x="8001000" y="5372100"/>
          <p14:tracePt t="20900" x="8001000" y="5349875"/>
          <p14:tracePt t="20910" x="7993063" y="5303838"/>
          <p14:tracePt t="20916" x="7978775" y="5235575"/>
          <p14:tracePt t="20924" x="7962900" y="5159375"/>
          <p14:tracePt t="20932" x="7940675" y="4953000"/>
          <p14:tracePt t="20939" x="7932738" y="4784725"/>
          <p14:tracePt t="20947" x="7924800" y="4594225"/>
          <p14:tracePt t="20955" x="7916863" y="4365625"/>
          <p14:tracePt t="20963" x="7916863" y="4122738"/>
          <p14:tracePt t="20971" x="7916863" y="3863975"/>
          <p14:tracePt t="20979" x="7916863" y="3603625"/>
          <p14:tracePt t="20987" x="7916863" y="3489325"/>
          <p14:tracePt t="20995" x="7924800" y="3276600"/>
          <p14:tracePt t="21003" x="7947025" y="3070225"/>
          <p14:tracePt t="21011" x="7954963" y="3009900"/>
          <p14:tracePt t="21018" x="7970838" y="2873375"/>
          <p14:tracePt t="21028" x="7993063" y="2773363"/>
          <p14:tracePt t="21034" x="7993063" y="2751138"/>
          <p14:tracePt t="21045" x="8008938" y="2689225"/>
          <p14:tracePt t="21050" x="8016875" y="2651125"/>
          <p14:tracePt t="21061" x="8023225" y="2620963"/>
          <p14:tracePt t="21066" x="8023225" y="2606675"/>
          <p14:tracePt t="21078" x="8031163" y="2598738"/>
          <p14:tracePt t="21082" x="8031163" y="2590800"/>
          <p14:tracePt t="21106" x="8039100" y="2582863"/>
          <p14:tracePt t="21137" x="8039100" y="2574925"/>
          <p14:tracePt t="21200" x="8039100" y="2582863"/>
          <p14:tracePt t="21211" x="8031163" y="2613025"/>
          <p14:tracePt t="21216" x="8023225" y="2667000"/>
          <p14:tracePt t="21227" x="8008938" y="2797175"/>
          <p14:tracePt t="21232" x="8001000" y="2925763"/>
          <p14:tracePt t="21240" x="7985125" y="3101975"/>
          <p14:tracePt t="21248" x="7978775" y="3336925"/>
          <p14:tracePt t="21256" x="7978775" y="3597275"/>
          <p14:tracePt t="21264" x="7978775" y="3870325"/>
          <p14:tracePt t="21271" x="7978775" y="4130675"/>
          <p14:tracePt t="21279" x="7978775" y="4389438"/>
          <p14:tracePt t="21287" x="7978775" y="4487863"/>
          <p14:tracePt t="21295" x="7978775" y="4564063"/>
          <p14:tracePt t="21303" x="7978775" y="4732338"/>
          <p14:tracePt t="21311" x="7978775" y="4838700"/>
          <p14:tracePt t="21319" x="7978775" y="4868863"/>
          <p14:tracePt t="21328" x="7978775" y="4930775"/>
          <p14:tracePt t="21334" x="7978775" y="4968875"/>
          <p14:tracePt t="21345" x="7985125" y="4991100"/>
          <p14:tracePt t="21350" x="7985125" y="5006975"/>
          <p14:tracePt t="21361" x="7985125" y="5013325"/>
          <p14:tracePt t="21377" x="7985125" y="5021263"/>
          <p14:tracePt t="21414" x="7985125" y="5013325"/>
          <p14:tracePt t="21422" x="7985125" y="4983163"/>
          <p14:tracePt t="21429" x="7985125" y="4945063"/>
          <p14:tracePt t="21437" x="7978775" y="4884738"/>
          <p14:tracePt t="21446" x="7978775" y="4792663"/>
          <p14:tracePt t="21453" x="7962900" y="4602163"/>
          <p14:tracePt t="21461" x="7962900" y="4419600"/>
          <p14:tracePt t="21469" x="7962900" y="4206875"/>
          <p14:tracePt t="21478" x="7962900" y="3946525"/>
          <p14:tracePt t="21485" x="7962900" y="3687763"/>
          <p14:tracePt t="21495" x="7962900" y="3429000"/>
          <p14:tracePt t="21501" x="7962900" y="3170238"/>
          <p14:tracePt t="21511" x="7962900" y="3055938"/>
          <p14:tracePt t="21516" x="7978775" y="2849563"/>
          <p14:tracePt t="21527" x="7993063" y="2689225"/>
          <p14:tracePt t="21533" x="8001000" y="2620963"/>
          <p14:tracePt t="21540" x="8008938" y="2514600"/>
          <p14:tracePt t="21548" x="8016875" y="2476500"/>
          <p14:tracePt t="21556" x="8016875" y="2408238"/>
          <p14:tracePt t="21564" x="8023225" y="2354263"/>
          <p14:tracePt t="21572" x="8023225" y="2324100"/>
          <p14:tracePt t="21580" x="8031163" y="2301875"/>
          <p14:tracePt t="21588" x="8031163" y="2286000"/>
          <p14:tracePt t="21596" x="8039100" y="2278063"/>
          <p14:tracePt t="21604" x="8039100" y="2270125"/>
          <p14:tracePt t="21611" x="8039100" y="2263775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5594C67-950D-45EB-9930-7F253DBF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內容回顧 </a:t>
            </a:r>
            <a:r>
              <a:rPr lang="en-US" altLang="zh-TW" dirty="0"/>
              <a:t>mString, </a:t>
            </a:r>
            <a:r>
              <a:rPr lang="en-US" altLang="zh-TW" sz="2800" dirty="0"/>
              <a:t>(68 pts)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4C6ECDE-F84C-47FA-903E-B8FB2D2F3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1491521"/>
            <a:ext cx="7560184" cy="5366479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依照前述說明打造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mString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，並且撰寫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driver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program.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確實測試以下項目。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10pts: operator&lt;&lt;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下面的測試基本上都要搭配輸出來看結果</a:t>
            </a:r>
            <a:endParaRPr lang="en-US" altLang="zh-TW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10pts: size(), capacity(), resize(), clear()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10pts: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push_back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(),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pop_back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20pts: append, erase,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substr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find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6pts: operator+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的三種型態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4pts: operator=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的兩種型態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4pts: operator==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!=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4pts: operator[] const, non const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兩種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需有寫測試的項目才給分，並請於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Excel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檔中填寫完成度</a:t>
            </a:r>
            <a:endParaRPr lang="en-US" altLang="zh-TW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5C15300-76C6-2163-879C-077CD2A3E771}"/>
              </a:ext>
            </a:extLst>
          </p:cNvPr>
          <p:cNvSpPr txBox="1"/>
          <p:nvPr/>
        </p:nvSpPr>
        <p:spPr>
          <a:xfrm>
            <a:off x="7869677" y="262646"/>
            <a:ext cx="457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!!</a:t>
            </a:r>
            <a:endParaRPr kumimoji="1" lang="zh-TW" altLang="en-US" sz="3600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A18B9551-AEBF-FB9D-B906-8C9DCD1FEC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2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4"/>
    </mc:Choice>
    <mc:Fallback xmlns="">
      <p:transition spd="slow" advTm="5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32" x="8001000" y="2308225"/>
          <p14:tracePt t="1048" x="7940675" y="2438400"/>
          <p14:tracePt t="1051" x="7908925" y="2506663"/>
          <p14:tracePt t="1064" x="7878763" y="2574925"/>
          <p14:tracePt t="1068" x="7848600" y="2651125"/>
          <p14:tracePt t="1081" x="7818438" y="2727325"/>
          <p14:tracePt t="1084" x="7802563" y="2781300"/>
          <p14:tracePt t="1098" x="7750175" y="2895600"/>
          <p14:tracePt t="1101" x="7734300" y="2949575"/>
          <p14:tracePt t="1115" x="7704138" y="3040063"/>
          <p14:tracePt t="1116" x="7666038" y="3124200"/>
          <p14:tracePt t="1132" x="7642225" y="3178175"/>
          <p14:tracePt t="1139" x="7620000" y="3222625"/>
          <p14:tracePt t="1140" x="7604125" y="3238500"/>
          <p14:tracePt t="1149" x="7566025" y="3292475"/>
          <p14:tracePt t="1154" x="7535863" y="3306763"/>
          <p14:tracePt t="1165" x="7513638" y="3314700"/>
          <p14:tracePt t="1170" x="7489825" y="3314700"/>
          <p14:tracePt t="1177" x="7451725" y="3314700"/>
          <p14:tracePt t="1186" x="7421563" y="3298825"/>
          <p14:tracePt t="1193" x="7391400" y="3276600"/>
          <p14:tracePt t="1201" x="7353300" y="3238500"/>
          <p14:tracePt t="1209" x="7323138" y="3200400"/>
          <p14:tracePt t="1217" x="7292975" y="3154363"/>
          <p14:tracePt t="1225" x="7269163" y="3101975"/>
          <p14:tracePt t="1234" x="7223125" y="3001963"/>
          <p14:tracePt t="1252" x="7223125" y="2971800"/>
          <p14:tracePt t="1253" x="7216775" y="2903538"/>
          <p14:tracePt t="1257" x="7208838" y="2835275"/>
          <p14:tracePt t="1265" x="7208838" y="2773363"/>
          <p14:tracePt t="1272" x="7208838" y="2713038"/>
          <p14:tracePt t="1282" x="7208838" y="2674938"/>
          <p14:tracePt t="1288" x="7223125" y="2628900"/>
          <p14:tracePt t="1300" x="7239000" y="2606675"/>
          <p14:tracePt t="1315" x="7261225" y="2590800"/>
          <p14:tracePt t="1316" x="7285038" y="2590800"/>
          <p14:tracePt t="1320" x="7323138" y="2590800"/>
          <p14:tracePt t="1331" x="7353300" y="2598738"/>
          <p14:tracePt t="1336" x="7391400" y="2651125"/>
          <p14:tracePt t="1347" x="7437438" y="2735263"/>
          <p14:tracePt t="1352" x="7483475" y="2835275"/>
          <p14:tracePt t="1364" x="7551738" y="3048000"/>
          <p14:tracePt t="1367" x="7566025" y="3124200"/>
          <p14:tracePt t="1381" x="7597775" y="3284538"/>
          <p14:tracePt t="1384" x="7612063" y="3436938"/>
          <p14:tracePt t="1398" x="7620000" y="3565525"/>
          <p14:tracePt t="1401" x="7620000" y="3619500"/>
          <p14:tracePt t="1415" x="7620000" y="3711575"/>
          <p14:tracePt t="1415" x="7620000" y="3725863"/>
          <p14:tracePt t="1423" x="7620000" y="3779838"/>
          <p14:tracePt t="1432" x="7612063" y="3810000"/>
          <p14:tracePt t="1439" x="7597775" y="3832225"/>
          <p14:tracePt t="1451" x="7589838" y="3840163"/>
          <p14:tracePt t="1589" x="7597775" y="3840163"/>
          <p14:tracePt t="1598" x="7620000" y="3856038"/>
          <p14:tracePt t="1604" x="7642225" y="3886200"/>
          <p14:tracePt t="1615" x="7650163" y="3924300"/>
          <p14:tracePt t="1620" x="7650163" y="3984625"/>
          <p14:tracePt t="1631" x="7650163" y="4060825"/>
          <p14:tracePt t="1636" x="7627938" y="4160838"/>
          <p14:tracePt t="1644" x="7566025" y="4343400"/>
          <p14:tracePt t="1652" x="7383463" y="4724400"/>
          <p14:tracePt t="1660" x="7285038" y="4868863"/>
          <p14:tracePt t="1668" x="7086600" y="5127625"/>
          <p14:tracePt t="1676" x="6873875" y="5349875"/>
          <p14:tracePt t="1684" x="6651625" y="5532438"/>
          <p14:tracePt t="1691" x="6438900" y="5676900"/>
          <p14:tracePt t="1699" x="6226175" y="5768975"/>
          <p14:tracePt t="1707" x="6003925" y="5813425"/>
          <p14:tracePt t="1716" x="5791200" y="5829300"/>
          <p14:tracePt t="1723" x="5570538" y="5829300"/>
          <p14:tracePt t="1731" x="5470525" y="5829300"/>
          <p14:tracePt t="1739" x="5273675" y="5813425"/>
          <p14:tracePt t="1748" x="5083175" y="5768975"/>
          <p14:tracePt t="1755" x="4899025" y="5722938"/>
          <p14:tracePt t="1765" x="4746625" y="5661025"/>
          <p14:tracePt t="1771" x="4610100" y="5600700"/>
          <p14:tracePt t="1781" x="4503738" y="5540375"/>
          <p14:tracePt t="1787" x="4397375" y="5470525"/>
          <p14:tracePt t="1797" x="4327525" y="5394325"/>
          <p14:tracePt t="1802" x="4259263" y="5303838"/>
          <p14:tracePt t="1814" x="4191000" y="5143500"/>
          <p14:tracePt t="1818" x="4175125" y="4999038"/>
          <p14:tracePt t="1831" x="4175125" y="4822825"/>
          <p14:tracePt t="1837" x="4175125" y="4602163"/>
          <p14:tracePt t="1848" x="4251325" y="4335463"/>
          <p14:tracePt t="1851" x="4373563" y="4068763"/>
          <p14:tracePt t="1864" x="4610100" y="3581400"/>
          <p14:tracePt t="1868" x="4716463" y="3436938"/>
          <p14:tracePt t="1881" x="4937125" y="3170238"/>
          <p14:tracePt t="1882" x="5181600" y="2933700"/>
          <p14:tracePt t="1889" x="5440363" y="2735263"/>
          <p14:tracePt t="1898" x="5737225" y="2552700"/>
          <p14:tracePt t="1905" x="6027738" y="2422525"/>
          <p14:tracePt t="1915" x="6575425" y="2247900"/>
          <p14:tracePt t="1921" x="6751638" y="2225675"/>
          <p14:tracePt t="1932" x="7094538" y="2187575"/>
          <p14:tracePt t="1937" x="7437438" y="2187575"/>
          <p14:tracePt t="1948" x="7726363" y="2187575"/>
          <p14:tracePt t="1952" x="8001000" y="2247900"/>
          <p14:tracePt t="1970" x="8328025" y="2408238"/>
          <p14:tracePt t="1976" x="8480425" y="2530475"/>
          <p14:tracePt t="1984" x="8602663" y="2659063"/>
          <p14:tracePt t="1992" x="8678863" y="2797175"/>
          <p14:tracePt t="2000" x="8716963" y="2933700"/>
          <p14:tracePt t="2008" x="8732838" y="3208338"/>
          <p14:tracePt t="2016" x="8694738" y="3521075"/>
          <p14:tracePt t="2023" x="8534400" y="3763963"/>
          <p14:tracePt t="2032" x="8305800" y="4030663"/>
          <p14:tracePt t="2039" x="7985125" y="4327525"/>
          <p14:tracePt t="2048" x="7620000" y="4594225"/>
          <p14:tracePt t="2055" x="7216775" y="4846638"/>
          <p14:tracePt t="2065" x="6797675" y="5045075"/>
          <p14:tracePt t="2071" x="6599238" y="5105400"/>
          <p14:tracePt t="2082" x="6248400" y="5197475"/>
          <p14:tracePt t="2087" x="5943600" y="5235575"/>
          <p14:tracePt t="2098" x="5837238" y="5235575"/>
          <p14:tracePt t="2103" x="5630863" y="5235575"/>
          <p14:tracePt t="2115" x="5486400" y="5211763"/>
          <p14:tracePt t="2119" x="5394325" y="5143500"/>
          <p14:tracePt t="2132" x="5326063" y="5059363"/>
          <p14:tracePt t="2135" x="5265738" y="4892675"/>
          <p14:tracePt t="2148" x="5265738" y="4708525"/>
          <p14:tracePt t="2151" x="5287963" y="4335463"/>
          <p14:tracePt t="2164" x="5426075" y="3992563"/>
          <p14:tracePt t="2167" x="5616575" y="3603625"/>
          <p14:tracePt t="2181" x="5859463" y="3132138"/>
          <p14:tracePt t="2184" x="6156325" y="2659063"/>
          <p14:tracePt t="2198" x="6484938" y="2209800"/>
          <p14:tracePt t="2199" x="6629400" y="2065338"/>
          <p14:tracePt t="2205" x="6918325" y="1760538"/>
          <p14:tracePt t="2215" x="7026275" y="1684338"/>
          <p14:tracePt t="2221" x="7223125" y="1531938"/>
          <p14:tracePt t="2232" x="7399338" y="1447800"/>
          <p14:tracePt t="2237" x="7543800" y="1409700"/>
          <p14:tracePt t="2248" x="7673975" y="1401763"/>
          <p14:tracePt t="2253" x="7788275" y="1401763"/>
          <p14:tracePt t="2264" x="7894638" y="1455738"/>
          <p14:tracePt t="2269" x="7978775" y="1531938"/>
          <p14:tracePt t="2281" x="8054975" y="1630363"/>
          <p14:tracePt t="2285" x="8137525" y="1752600"/>
          <p14:tracePt t="2297" x="8191500" y="1874838"/>
          <p14:tracePt t="2301" x="8237538" y="1997075"/>
          <p14:tracePt t="2315" x="8267700" y="2117725"/>
          <p14:tracePt t="2318" x="8283575" y="2163763"/>
          <p14:tracePt t="2331" x="8297863" y="2247900"/>
          <p14:tracePt t="2334" x="8297863" y="2278063"/>
          <p14:tracePt t="2348" x="8305800" y="2332038"/>
          <p14:tracePt t="2348" x="8305800" y="2370138"/>
          <p14:tracePt t="2356" x="8305800" y="2392363"/>
          <p14:tracePt t="2366" x="8305800" y="2408238"/>
          <p14:tracePt t="2383" x="8305800" y="2416175"/>
          <p14:tracePt t="2569" x="8305800" y="2422525"/>
          <p14:tracePt t="2577" x="8289925" y="2476500"/>
          <p14:tracePt t="2585" x="8275638" y="2552700"/>
          <p14:tracePt t="2593" x="8259763" y="2636838"/>
          <p14:tracePt t="2601" x="8245475" y="2735263"/>
          <p14:tracePt t="2609" x="8237538" y="2835275"/>
          <p14:tracePt t="2617" x="8221663" y="2941638"/>
          <p14:tracePt t="2624" x="8207375" y="3048000"/>
          <p14:tracePt t="2633" x="8199438" y="3146425"/>
          <p14:tracePt t="2640" x="8175625" y="3336925"/>
          <p14:tracePt t="2648" x="8153400" y="3513138"/>
          <p14:tracePt t="2656" x="8145463" y="3581400"/>
          <p14:tracePt t="2665" x="8137525" y="3703638"/>
          <p14:tracePt t="2672" x="8131175" y="3741738"/>
          <p14:tracePt t="2682" x="8131175" y="3810000"/>
          <p14:tracePt t="2688" x="8123238" y="3856038"/>
          <p14:tracePt t="2699" x="8123238" y="3886200"/>
          <p14:tracePt t="2704" x="8123238" y="3902075"/>
          <p14:tracePt t="2715" x="8123238" y="3908425"/>
          <p14:tracePt t="2864" x="8123238" y="3924300"/>
          <p14:tracePt t="2869" x="8115300" y="3946525"/>
          <p14:tracePt t="2880" x="8099425" y="3984625"/>
          <p14:tracePt t="2885" x="8077200" y="4030663"/>
          <p14:tracePt t="2893" x="8054975" y="4076700"/>
          <p14:tracePt t="2903" x="8023225" y="4137025"/>
          <p14:tracePt t="2909" x="7924800" y="4305300"/>
          <p14:tracePt t="2917" x="7840663" y="4427538"/>
          <p14:tracePt t="2925" x="7794625" y="4495800"/>
          <p14:tracePt t="2933" x="7704138" y="4610100"/>
          <p14:tracePt t="2941" x="7620000" y="4716463"/>
          <p14:tracePt t="2949" x="7543800" y="4808538"/>
          <p14:tracePt t="2956" x="7513638" y="4846638"/>
          <p14:tracePt t="2965" x="7445375" y="4922838"/>
          <p14:tracePt t="2972" x="7383463" y="4983163"/>
          <p14:tracePt t="2982" x="7361238" y="4999038"/>
          <p14:tracePt t="2988" x="7331075" y="5029200"/>
          <p14:tracePt t="2998" x="7299325" y="5051425"/>
          <p14:tracePt t="3017" x="7269163" y="5067300"/>
          <p14:tracePt t="3241" x="7269163" y="5075238"/>
          <p14:tracePt t="3249" x="7269163" y="5097463"/>
          <p14:tracePt t="3257" x="7277100" y="5121275"/>
          <p14:tracePt t="3265" x="7285038" y="5135563"/>
          <p14:tracePt t="3272" x="7292975" y="5159375"/>
          <p14:tracePt t="3281" x="7307263" y="5189538"/>
          <p14:tracePt t="3289" x="7315200" y="5203825"/>
          <p14:tracePt t="3298" x="7331075" y="5227638"/>
          <p14:tracePt t="3304" x="7345363" y="5249863"/>
          <p14:tracePt t="3315" x="7353300" y="5257800"/>
          <p14:tracePt t="3320" x="7361238" y="5273675"/>
          <p14:tracePt t="3330" x="7369175" y="5273675"/>
          <p14:tracePt t="3336" x="7375525" y="5273675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5594C67-950D-45EB-9930-7F253DBF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8186324" cy="1400530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編碼器 </a:t>
            </a:r>
            <a:r>
              <a:rPr lang="en-US" altLang="zh-TW" dirty="0" err="1"/>
              <a:t>m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Cipher</a:t>
            </a:r>
            <a:r>
              <a:rPr kumimoji="0" lang="en-US" altLang="zh-TW" sz="4200" b="0" i="0" u="none" strike="noStrike" kern="1200" cap="none" spc="0" normalizeH="0" baseline="0" noProof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, </a:t>
            </a:r>
            <a:r>
              <a:rPr kumimoji="0" lang="en-US" altLang="zh-TW" sz="2800" b="0" i="0" u="none" strike="noStrike" kern="1200" cap="none" spc="0" normalizeH="0" baseline="0" noProof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(55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pts)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4C6ECDE-F84C-47FA-903E-B8FB2D2F3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1491521"/>
            <a:ext cx="7831590" cy="5366479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依照前述說明打造</a:t>
            </a:r>
            <a:r>
              <a:rPr lang="en-US" altLang="zh-TW" dirty="0" err="1"/>
              <a:t>m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Cipher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，並且撰寫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driver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program.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確實測試以下項目。以下為完成動態版本的分數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/>
              <a:t>20pts: encode</a:t>
            </a:r>
            <a:r>
              <a:rPr lang="zh-TW" altLang="en-US" dirty="0"/>
              <a:t>的兩個版本都要測試 </a:t>
            </a:r>
            <a:endParaRPr lang="en-US" altLang="zh-TW" dirty="0"/>
          </a:p>
          <a:p>
            <a:pPr lvl="2"/>
            <a:r>
              <a:rPr lang="zh-TW" altLang="en-US" dirty="0">
                <a:solidFill>
                  <a:srgbClr val="FFFF00"/>
                </a:solidFill>
              </a:rPr>
              <a:t>測試時要將一個字串編碼，編碼完還要再輸回去可解碼才算</a:t>
            </a:r>
            <a:endParaRPr lang="en-US" altLang="zh-TW" dirty="0">
              <a:solidFill>
                <a:srgbClr val="FFFF00"/>
              </a:solidFill>
            </a:endParaRPr>
          </a:p>
          <a:p>
            <a:pPr lvl="2"/>
            <a:r>
              <a:rPr lang="en-US" altLang="zh-TW" dirty="0">
                <a:solidFill>
                  <a:srgbClr val="FFFF00"/>
                </a:solidFill>
              </a:rPr>
              <a:t>Encode/Decode</a:t>
            </a:r>
            <a:r>
              <a:rPr lang="zh-TW" altLang="en-US" dirty="0">
                <a:solidFill>
                  <a:srgbClr val="FFFF00"/>
                </a:solidFill>
              </a:rPr>
              <a:t>可以運作後面才給分</a:t>
            </a:r>
            <a:endParaRPr lang="en-US" altLang="zh-TW" dirty="0">
              <a:solidFill>
                <a:srgbClr val="FFFF00"/>
              </a:solidFill>
            </a:endParaRPr>
          </a:p>
          <a:p>
            <a:pPr lvl="1"/>
            <a:r>
              <a:rPr lang="en-US" altLang="zh-TW" dirty="0"/>
              <a:t>10pts: </a:t>
            </a:r>
            <a:r>
              <a:rPr lang="en-US" altLang="zh-TW" dirty="0" err="1"/>
              <a:t>setMapper</a:t>
            </a:r>
            <a:r>
              <a:rPr lang="en-US" altLang="zh-TW" dirty="0"/>
              <a:t>()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FF00"/>
                </a:solidFill>
              </a:rPr>
              <a:t>//</a:t>
            </a:r>
            <a:r>
              <a:rPr lang="zh-TW" altLang="en-US" dirty="0">
                <a:solidFill>
                  <a:srgbClr val="FFFF00"/>
                </a:solidFill>
              </a:rPr>
              <a:t>要可以設定</a:t>
            </a:r>
            <a:r>
              <a:rPr lang="en-US" altLang="zh-TW" dirty="0">
                <a:solidFill>
                  <a:srgbClr val="FFFF00"/>
                </a:solidFill>
              </a:rPr>
              <a:t>rotor</a:t>
            </a:r>
            <a:r>
              <a:rPr lang="zh-TW" altLang="en-US" dirty="0">
                <a:solidFill>
                  <a:srgbClr val="FFFF00"/>
                </a:solidFill>
              </a:rPr>
              <a:t>和</a:t>
            </a:r>
            <a:r>
              <a:rPr lang="en-US" altLang="zh-TW" dirty="0">
                <a:solidFill>
                  <a:srgbClr val="FFFF00"/>
                </a:solidFill>
              </a:rPr>
              <a:t>reflector</a:t>
            </a:r>
          </a:p>
          <a:p>
            <a:pPr lvl="1"/>
            <a:r>
              <a:rPr lang="en-US" altLang="zh-TW" dirty="0"/>
              <a:t>5pts: history() </a:t>
            </a:r>
            <a:r>
              <a:rPr lang="en-US" altLang="zh-TW" dirty="0">
                <a:solidFill>
                  <a:srgbClr val="FFFF00"/>
                </a:solidFill>
              </a:rPr>
              <a:t>//</a:t>
            </a:r>
            <a:r>
              <a:rPr lang="zh-TW" altLang="en-US" dirty="0">
                <a:solidFill>
                  <a:srgbClr val="FFFF00"/>
                </a:solidFill>
              </a:rPr>
              <a:t>可回傳重設前加密完的內容</a:t>
            </a:r>
            <a:endParaRPr lang="en-US" altLang="zh-TW" dirty="0"/>
          </a:p>
          <a:p>
            <a:pPr lvl="1"/>
            <a:r>
              <a:rPr lang="en-US" altLang="zh-TW" dirty="0"/>
              <a:t>10pts: reset() </a:t>
            </a:r>
            <a:r>
              <a:rPr lang="en-US" altLang="zh-TW" dirty="0">
                <a:solidFill>
                  <a:srgbClr val="FFFF00"/>
                </a:solidFill>
              </a:rPr>
              <a:t>//</a:t>
            </a:r>
            <a:r>
              <a:rPr lang="zh-TW" altLang="en-US" dirty="0">
                <a:solidFill>
                  <a:srgbClr val="FFFF00"/>
                </a:solidFill>
              </a:rPr>
              <a:t>僅動態版本有功能，重設</a:t>
            </a:r>
            <a:r>
              <a:rPr lang="en-US" altLang="zh-TW" dirty="0">
                <a:solidFill>
                  <a:srgbClr val="FFFF00"/>
                </a:solidFill>
              </a:rPr>
              <a:t>rotor</a:t>
            </a:r>
            <a:r>
              <a:rPr lang="zh-TW" altLang="en-US" dirty="0">
                <a:solidFill>
                  <a:srgbClr val="FFFF00"/>
                </a:solidFill>
              </a:rPr>
              <a:t>的旋轉量，靜態版本僅須清空</a:t>
            </a:r>
            <a:r>
              <a:rPr lang="en-US" altLang="zh-TW" dirty="0">
                <a:solidFill>
                  <a:srgbClr val="FFFF00"/>
                </a:solidFill>
              </a:rPr>
              <a:t>history</a:t>
            </a:r>
          </a:p>
          <a:p>
            <a:pPr lvl="1"/>
            <a:r>
              <a:rPr lang="en-US" altLang="zh-TW" dirty="0" err="1"/>
              <a:t>setMode</a:t>
            </a:r>
            <a:r>
              <a:rPr lang="en-US" altLang="zh-TW" dirty="0"/>
              <a:t>() </a:t>
            </a:r>
            <a:r>
              <a:rPr lang="en-US" altLang="zh-TW" dirty="0">
                <a:solidFill>
                  <a:srgbClr val="FFFF00"/>
                </a:solidFill>
              </a:rPr>
              <a:t>//</a:t>
            </a:r>
            <a:r>
              <a:rPr lang="zh-TW" altLang="en-US" dirty="0">
                <a:solidFill>
                  <a:srgbClr val="FFFF00"/>
                </a:solidFill>
              </a:rPr>
              <a:t>必須可切換</a:t>
            </a:r>
            <a:r>
              <a:rPr lang="en-US" altLang="zh-TW" dirty="0">
                <a:solidFill>
                  <a:srgbClr val="FFFF00"/>
                </a:solidFill>
              </a:rPr>
              <a:t>, </a:t>
            </a:r>
            <a:r>
              <a:rPr lang="zh-TW" altLang="en-US" dirty="0">
                <a:solidFill>
                  <a:srgbClr val="FFFF00"/>
                </a:solidFill>
              </a:rPr>
              <a:t>此功能不配分</a:t>
            </a:r>
            <a:endParaRPr kumimoji="1" lang="en-US" altLang="zh-TW" dirty="0">
              <a:solidFill>
                <a:srgbClr val="FFFF00"/>
              </a:solidFill>
            </a:endParaRPr>
          </a:p>
          <a:p>
            <a:r>
              <a:rPr kumimoji="1" lang="zh-TW" altLang="en-US" dirty="0"/>
              <a:t>完成靜態版本的分數</a:t>
            </a:r>
            <a:r>
              <a:rPr kumimoji="1" lang="en-US" altLang="zh-TW" dirty="0"/>
              <a:t> 10pts</a:t>
            </a:r>
          </a:p>
          <a:p>
            <a:r>
              <a:rPr kumimoji="1" lang="zh-TW" altLang="en-US" dirty="0"/>
              <a:t>必須</a:t>
            </a:r>
            <a:r>
              <a:rPr kumimoji="1" lang="zh-TW" altLang="en-US" dirty="0">
                <a:solidFill>
                  <a:srgbClr val="FFFF00"/>
                </a:solidFill>
              </a:rPr>
              <a:t>使用</a:t>
            </a:r>
            <a:r>
              <a:rPr kumimoji="1" lang="en-US" altLang="zh-TW" dirty="0">
                <a:solidFill>
                  <a:srgbClr val="FFFF00"/>
                </a:solidFill>
              </a:rPr>
              <a:t>mString</a:t>
            </a:r>
            <a:r>
              <a:rPr kumimoji="1" lang="zh-TW" altLang="en-US" dirty="0">
                <a:solidFill>
                  <a:srgbClr val="FFFF00"/>
                </a:solidFill>
              </a:rPr>
              <a:t>完成</a:t>
            </a:r>
            <a:endParaRPr kumimoji="1" lang="en-US" altLang="zh-TW" dirty="0"/>
          </a:p>
          <a:p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需有寫測試的項目才給分，並請於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Excel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檔中填寫完成度</a:t>
            </a:r>
            <a:endParaRPr lang="en-US" altLang="zh-TW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4540D8A-99DB-B1D3-18F6-63462F22053C}"/>
              </a:ext>
            </a:extLst>
          </p:cNvPr>
          <p:cNvSpPr txBox="1"/>
          <p:nvPr/>
        </p:nvSpPr>
        <p:spPr>
          <a:xfrm>
            <a:off x="7869677" y="262646"/>
            <a:ext cx="457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!!</a:t>
            </a:r>
            <a:endParaRPr kumimoji="1" lang="zh-TW" altLang="en-US" sz="3600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0174FC0F-C6C5-8C08-EBB0-AE166E4CD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13"/>
    </mc:Choice>
    <mc:Fallback xmlns="">
      <p:transition spd="slow" advTm="25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3" x="7285038" y="5280025"/>
          <p14:tracePt t="988" x="7231063" y="5295900"/>
          <p14:tracePt t="996" x="7170738" y="5303838"/>
          <p14:tracePt t="1003" x="7094538" y="5318125"/>
          <p14:tracePt t="1011" x="7002463" y="5334000"/>
          <p14:tracePt t="1019" x="6888163" y="5349875"/>
          <p14:tracePt t="1027" x="6781800" y="5372100"/>
          <p14:tracePt t="1035" x="6545263" y="5410200"/>
          <p14:tracePt t="1043" x="6073775" y="5478463"/>
          <p14:tracePt t="1051" x="5921375" y="5508625"/>
          <p14:tracePt t="1060" x="5326063" y="5600700"/>
          <p14:tracePt t="1067" x="4937125" y="5661025"/>
          <p14:tracePt t="1076" x="4518025" y="5722938"/>
          <p14:tracePt t="1082" x="4327525" y="5737225"/>
          <p14:tracePt t="1093" x="3970338" y="5753100"/>
          <p14:tracePt t="1098" x="3665538" y="5753100"/>
          <p14:tracePt t="1110" x="3559175" y="5753100"/>
          <p14:tracePt t="1126" x="3146425" y="5616575"/>
          <p14:tracePt t="1131" x="3009900" y="5516563"/>
          <p14:tracePt t="1142" x="2819400" y="5311775"/>
          <p14:tracePt t="1147" x="2765425" y="5165725"/>
          <p14:tracePt t="1159" x="2727325" y="4975225"/>
          <p14:tracePt t="1163" x="2727325" y="4762500"/>
          <p14:tracePt t="1176" x="2727325" y="4511675"/>
          <p14:tracePt t="1179" x="2751138" y="4237038"/>
          <p14:tracePt t="1193" x="2835275" y="3954463"/>
          <p14:tracePt t="1193" x="2941638" y="3679825"/>
          <p14:tracePt t="1201" x="3063875" y="3421063"/>
          <p14:tracePt t="1210" x="3200400" y="3178175"/>
          <p14:tracePt t="1217" x="3360738" y="2971800"/>
          <p14:tracePt t="1226" x="3527425" y="2789238"/>
          <p14:tracePt t="1235" x="3703638" y="2636838"/>
          <p14:tracePt t="1245" x="3886200" y="2514600"/>
          <p14:tracePt t="1249" x="4076700" y="2422525"/>
          <p14:tracePt t="1259" x="4275138" y="2362200"/>
          <p14:tracePt t="1264" x="4473575" y="2324100"/>
          <p14:tracePt t="1276" x="4664075" y="2316163"/>
          <p14:tracePt t="1280" x="4868863" y="2316163"/>
          <p14:tracePt t="1292" x="5075238" y="2346325"/>
          <p14:tracePt t="1296" x="5257800" y="2430463"/>
          <p14:tracePt t="1309" x="5426075" y="2530475"/>
          <p14:tracePt t="1312" x="5494338" y="2598738"/>
          <p14:tracePt t="1326" x="5630863" y="2720975"/>
          <p14:tracePt t="1329" x="5737225" y="2849563"/>
          <p14:tracePt t="1343" x="5807075" y="2979738"/>
          <p14:tracePt t="1345" x="5837238" y="3108325"/>
          <p14:tracePt t="1359" x="5845175" y="3238500"/>
          <p14:tracePt t="1360" x="5845175" y="3368675"/>
          <p14:tracePt t="1367" x="5813425" y="3497263"/>
          <p14:tracePt t="1377" x="5692775" y="3717925"/>
          <p14:tracePt t="1393" x="5546725" y="3863975"/>
          <p14:tracePt t="1393" x="5387975" y="4008438"/>
          <p14:tracePt t="1399" x="5189538" y="4160838"/>
          <p14:tracePt t="1410" x="4953000" y="4297363"/>
          <p14:tracePt t="1415" x="4732338" y="4419600"/>
          <p14:tracePt t="1427" x="4487863" y="4533900"/>
          <p14:tracePt t="1430" x="4389438" y="4556125"/>
          <p14:tracePt t="1443" x="4213225" y="4610100"/>
          <p14:tracePt t="1446" x="4144963" y="4618038"/>
          <p14:tracePt t="1461" x="4022725" y="4632325"/>
          <p14:tracePt t="1462" x="3940175" y="4640263"/>
          <p14:tracePt t="1470" x="3886200" y="4640263"/>
          <p14:tracePt t="1478" x="3856038" y="4632325"/>
          <p14:tracePt t="1660" x="3870325" y="4632325"/>
          <p14:tracePt t="1668" x="3886200" y="4640263"/>
          <p14:tracePt t="1676" x="3894138" y="4656138"/>
          <p14:tracePt t="1683" x="3894138" y="4664075"/>
          <p14:tracePt t="1693" x="3894138" y="4670425"/>
          <p14:tracePt t="1699" x="3894138" y="4678363"/>
          <p14:tracePt t="1710" x="3894138" y="4686300"/>
          <p14:tracePt t="1715" x="3870325" y="4694238"/>
          <p14:tracePt t="1726" x="3817938" y="4708525"/>
          <p14:tracePt t="1731" x="3711575" y="4740275"/>
          <p14:tracePt t="1742" x="3581400" y="4762500"/>
          <p14:tracePt t="1747" x="3413125" y="4770438"/>
          <p14:tracePt t="1754" x="3238500" y="4778375"/>
          <p14:tracePt t="1762" x="3146425" y="4778375"/>
          <p14:tracePt t="1770" x="2979738" y="4778375"/>
          <p14:tracePt t="1778" x="2827338" y="4778375"/>
          <p14:tracePt t="1786" x="2705100" y="4740275"/>
          <p14:tracePt t="1794" x="2606675" y="4694238"/>
          <p14:tracePt t="1802" x="2530475" y="4632325"/>
          <p14:tracePt t="1817" x="2460625" y="4556125"/>
          <p14:tracePt t="1822" x="2422525" y="4465638"/>
          <p14:tracePt t="1828" x="2384425" y="4283075"/>
          <p14:tracePt t="1834" x="2384425" y="4114800"/>
          <p14:tracePt t="1843" x="2408238" y="3894138"/>
          <p14:tracePt t="1849" x="2498725" y="3641725"/>
          <p14:tracePt t="1860" x="2636838" y="3382963"/>
          <p14:tracePt t="1866" x="2797175" y="3116263"/>
          <p14:tracePt t="1876" x="2971800" y="2879725"/>
          <p14:tracePt t="1881" x="3055938" y="2789238"/>
          <p14:tracePt t="1892" x="3360738" y="2498725"/>
          <p14:tracePt t="1897" x="3436938" y="2460625"/>
          <p14:tracePt t="1911" x="3603625" y="2378075"/>
          <p14:tracePt t="1914" x="3886200" y="2293938"/>
          <p14:tracePt t="1926" x="4046538" y="2293938"/>
          <p14:tracePt t="1931" x="4229100" y="2293938"/>
          <p14:tracePt t="1942" x="4403725" y="2332038"/>
          <p14:tracePt t="1946" x="4587875" y="2408238"/>
          <p14:tracePt t="1959" x="4754563" y="2514600"/>
          <p14:tracePt t="1962" x="4930775" y="2651125"/>
          <p14:tracePt t="1976" x="5097463" y="2819400"/>
          <p14:tracePt t="1977" x="5249863" y="3001963"/>
          <p14:tracePt t="1984" x="5380038" y="3192463"/>
          <p14:tracePt t="1993" x="5502275" y="3390900"/>
          <p14:tracePt t="2000" x="5532438" y="3489325"/>
          <p14:tracePt t="2010" x="5600700" y="3657600"/>
          <p14:tracePt t="2016" x="5630863" y="3817938"/>
          <p14:tracePt t="2026" x="5638800" y="3984625"/>
          <p14:tracePt t="2031" x="5638800" y="4114800"/>
          <p14:tracePt t="2042" x="5600700" y="4351338"/>
          <p14:tracePt t="2047" x="5516563" y="4473575"/>
          <p14:tracePt t="2059" x="5387975" y="4618038"/>
          <p14:tracePt t="2063" x="5227638" y="4770438"/>
          <p14:tracePt t="2078" x="5021263" y="4906963"/>
          <p14:tracePt t="2079" x="4800600" y="5029200"/>
          <p14:tracePt t="2087" x="4556125" y="5127625"/>
          <p14:tracePt t="2095" x="4457700" y="5159375"/>
          <p14:tracePt t="2103" x="4244975" y="5203825"/>
          <p14:tracePt t="2111" x="4054475" y="5227638"/>
          <p14:tracePt t="2118" x="3870325" y="5235575"/>
          <p14:tracePt t="2127" x="3733800" y="5235575"/>
          <p14:tracePt t="2134" x="3611563" y="5197475"/>
          <p14:tracePt t="2143" x="3521075" y="5135563"/>
          <p14:tracePt t="2150" x="3444875" y="5059363"/>
          <p14:tracePt t="2160" x="3390900" y="4968875"/>
          <p14:tracePt t="2166" x="3314700" y="4784725"/>
          <p14:tracePt t="2178" x="3314700" y="4625975"/>
          <p14:tracePt t="2182" x="3314700" y="4403725"/>
          <p14:tracePt t="2193" x="3352800" y="3992563"/>
          <p14:tracePt t="2198" x="3467100" y="3673475"/>
          <p14:tracePt t="2210" x="3627438" y="3306763"/>
          <p14:tracePt t="2214" x="3825875" y="2933700"/>
          <p14:tracePt t="2226" x="3940175" y="2781300"/>
          <p14:tracePt t="2229" x="4183063" y="2468563"/>
          <p14:tracePt t="2243" x="4419600" y="2209800"/>
          <p14:tracePt t="2247" x="4640263" y="2011363"/>
          <p14:tracePt t="2259" x="4746625" y="1965325"/>
          <p14:tracePt t="2263" x="4930775" y="1866900"/>
          <p14:tracePt t="2277" x="5097463" y="1806575"/>
          <p14:tracePt t="2277" x="5235575" y="1798638"/>
          <p14:tracePt t="2284" x="5356225" y="1798638"/>
          <p14:tracePt t="2294" x="5478463" y="1806575"/>
          <p14:tracePt t="2300" x="5661025" y="1905000"/>
          <p14:tracePt t="2310" x="5715000" y="1958975"/>
          <p14:tracePt t="2316" x="5875338" y="2133600"/>
          <p14:tracePt t="2327" x="5965825" y="2286000"/>
          <p14:tracePt t="2333" x="6049963" y="2460625"/>
          <p14:tracePt t="2343" x="6134100" y="2651125"/>
          <p14:tracePt t="2348" x="6210300" y="2849563"/>
          <p14:tracePt t="2360" x="6240463" y="2949575"/>
          <p14:tracePt t="2365" x="6294438" y="3146425"/>
          <p14:tracePt t="2377" x="6340475" y="3336925"/>
          <p14:tracePt t="2381" x="6362700" y="3513138"/>
          <p14:tracePt t="2393" x="6370638" y="3573463"/>
          <p14:tracePt t="2398" x="6378575" y="3810000"/>
          <p14:tracePt t="2411" x="6378575" y="3932238"/>
          <p14:tracePt t="2412" x="6354763" y="4030663"/>
          <p14:tracePt t="2419" x="6302375" y="4130675"/>
          <p14:tracePt t="2427" x="6226175" y="4213225"/>
          <p14:tracePt t="2435" x="6057900" y="4373563"/>
          <p14:tracePt t="2447" x="5897563" y="4457700"/>
          <p14:tracePt t="2452" x="5692775" y="4541838"/>
          <p14:tracePt t="2460" x="5456238" y="4610100"/>
          <p14:tracePt t="2466" x="5211763" y="4664075"/>
          <p14:tracePt t="2477" x="4968875" y="4708525"/>
          <p14:tracePt t="2482" x="4724400" y="4724400"/>
          <p14:tracePt t="2493" x="4625975" y="4724400"/>
          <p14:tracePt t="2498" x="4435475" y="4724400"/>
          <p14:tracePt t="2510" x="4267200" y="4708525"/>
          <p14:tracePt t="2514" x="4122738" y="4664075"/>
          <p14:tracePt t="2526" x="4008438" y="4618038"/>
          <p14:tracePt t="2530" x="3916363" y="4556125"/>
          <p14:tracePt t="2543" x="3894138" y="4525963"/>
          <p14:tracePt t="2547" x="3832225" y="4465638"/>
          <p14:tracePt t="2559" x="3749675" y="4351338"/>
          <p14:tracePt t="2562" x="3733800" y="4275138"/>
          <p14:tracePt t="2576" x="3717925" y="4191000"/>
          <p14:tracePt t="2579" x="3717925" y="4092575"/>
          <p14:tracePt t="2594" x="3717925" y="4000500"/>
          <p14:tracePt t="2594" x="3741738" y="3902075"/>
          <p14:tracePt t="2601" x="3787775" y="3794125"/>
          <p14:tracePt t="2610" x="3856038" y="3679825"/>
          <p14:tracePt t="2617" x="3932238" y="3589338"/>
          <p14:tracePt t="2627" x="3970338" y="3543300"/>
          <p14:tracePt t="2632" x="4030663" y="3475038"/>
          <p14:tracePt t="2643" x="4092575" y="3421063"/>
          <p14:tracePt t="2648" x="4114800" y="3398838"/>
          <p14:tracePt t="2660" x="4152900" y="3375025"/>
          <p14:tracePt t="2664" x="4175125" y="3352800"/>
          <p14:tracePt t="2676" x="4206875" y="3336925"/>
          <p14:tracePt t="2680" x="4229100" y="3336925"/>
          <p14:tracePt t="2693" x="4237038" y="3330575"/>
          <p14:tracePt t="2696" x="4251325" y="3322638"/>
          <p14:tracePt t="2710" x="4259263" y="3322638"/>
          <p14:tracePt t="2714" x="4267200" y="3322638"/>
          <p14:tracePt t="2726" x="4275138" y="3322638"/>
          <p14:tracePt t="3043" x="4305300" y="3314700"/>
          <p14:tracePt t="3051" x="4343400" y="3314700"/>
          <p14:tracePt t="3060" x="4389438" y="3314700"/>
          <p14:tracePt t="3067" x="4441825" y="3314700"/>
          <p14:tracePt t="3076" x="4495800" y="3314700"/>
          <p14:tracePt t="3083" x="4694238" y="3375025"/>
          <p14:tracePt t="3093" x="4822825" y="3444875"/>
          <p14:tracePt t="3098" x="4899025" y="3489325"/>
          <p14:tracePt t="3109" x="5029200" y="3573463"/>
          <p14:tracePt t="3114" x="5151438" y="3673475"/>
          <p14:tracePt t="3125" x="5265738" y="3779838"/>
          <p14:tracePt t="3131" x="5356225" y="3878263"/>
          <p14:tracePt t="3138" x="5387975" y="3924300"/>
          <p14:tracePt t="3146" x="5448300" y="4008438"/>
          <p14:tracePt t="3154" x="5478463" y="4076700"/>
          <p14:tracePt t="3162" x="5502275" y="4130675"/>
          <p14:tracePt t="3170" x="5508625" y="4183063"/>
          <p14:tracePt t="3178" x="5508625" y="4221163"/>
          <p14:tracePt t="3185" x="5508625" y="4267200"/>
          <p14:tracePt t="3194" x="5486400" y="4305300"/>
          <p14:tracePt t="3201" x="5432425" y="4365625"/>
          <p14:tracePt t="3210" x="5372100" y="4411663"/>
          <p14:tracePt t="3217" x="5311775" y="4449763"/>
          <p14:tracePt t="3226" x="5227638" y="4511675"/>
          <p14:tracePt t="3233" x="5143500" y="4564063"/>
          <p14:tracePt t="3243" x="5037138" y="4632325"/>
          <p14:tracePt t="3249" x="4945063" y="4694238"/>
          <p14:tracePt t="3260" x="4846638" y="4762500"/>
          <p14:tracePt t="3265" x="4740275" y="4816475"/>
          <p14:tracePt t="3276" x="4640263" y="4860925"/>
          <p14:tracePt t="3281" x="4541838" y="4892675"/>
          <p14:tracePt t="3292" x="4441825" y="4906963"/>
          <p14:tracePt t="3296" x="4327525" y="4914900"/>
          <p14:tracePt t="3309" x="4229100" y="4914900"/>
          <p14:tracePt t="3312" x="4130675" y="4884738"/>
          <p14:tracePt t="3326" x="4030663" y="4830763"/>
          <p14:tracePt t="3329" x="3932238" y="4762500"/>
          <p14:tracePt t="3342" x="3840163" y="4686300"/>
          <p14:tracePt t="3345" x="3763963" y="4602163"/>
          <p14:tracePt t="3360" x="3703638" y="4495800"/>
          <p14:tracePt t="3360" x="3641725" y="4389438"/>
          <p14:tracePt t="3368" x="3565525" y="4183063"/>
          <p14:tracePt t="3376" x="3551238" y="4016375"/>
          <p14:tracePt t="3383" x="3551238" y="3825875"/>
          <p14:tracePt t="3393" x="3551238" y="3611563"/>
          <p14:tracePt t="3399" x="3589338" y="3390900"/>
          <p14:tracePt t="3409" x="3657600" y="3154363"/>
          <p14:tracePt t="3415" x="3749675" y="2941638"/>
          <p14:tracePt t="3427" x="3802063" y="2849563"/>
          <p14:tracePt t="3431" x="3902075" y="2682875"/>
          <p14:tracePt t="3442" x="4022725" y="2530475"/>
          <p14:tracePt t="3447" x="4144963" y="2416175"/>
          <p14:tracePt t="3461" x="4365625" y="2239963"/>
          <p14:tracePt t="3464" x="4525963" y="2179638"/>
          <p14:tracePt t="3476" x="4610100" y="2171700"/>
          <p14:tracePt t="3479" x="4762500" y="2149475"/>
          <p14:tracePt t="3492" x="5037138" y="2149475"/>
          <p14:tracePt t="3498" x="5189538" y="2155825"/>
          <p14:tracePt t="3510" x="5356225" y="2232025"/>
          <p14:tracePt t="3510" x="5508625" y="2354263"/>
          <p14:tracePt t="3518" x="5661025" y="2484438"/>
          <p14:tracePt t="3526" x="5821363" y="2644775"/>
          <p14:tracePt t="3534" x="5951538" y="2797175"/>
          <p14:tracePt t="3543" x="6011863" y="2879725"/>
          <p14:tracePt t="3549" x="6118225" y="3025775"/>
          <p14:tracePt t="3559" x="6188075" y="3162300"/>
          <p14:tracePt t="3565" x="6248400" y="3292475"/>
          <p14:tracePt t="3576" x="6278563" y="3406775"/>
          <p14:tracePt t="3581" x="6294438" y="3521075"/>
          <p14:tracePt t="3593" x="6294438" y="3619500"/>
          <p14:tracePt t="3597" x="6294438" y="3717925"/>
          <p14:tracePt t="3609" x="6210300" y="3894138"/>
          <p14:tracePt t="3613" x="6164263" y="3954463"/>
          <p14:tracePt t="3626" x="6073775" y="4054475"/>
          <p14:tracePt t="3629" x="5981700" y="4160838"/>
          <p14:tracePt t="3642" x="5859463" y="4267200"/>
          <p14:tracePt t="3645" x="5646738" y="4441825"/>
          <p14:tracePt t="3659" x="5570538" y="4487863"/>
          <p14:tracePt t="3662" x="5440363" y="4572000"/>
          <p14:tracePt t="3676" x="5287963" y="4648200"/>
          <p14:tracePt t="3677" x="5151438" y="4702175"/>
          <p14:tracePt t="3684" x="5029200" y="4746625"/>
          <p14:tracePt t="3693" x="4968875" y="4754563"/>
          <p14:tracePt t="3699" x="4868863" y="4770438"/>
          <p14:tracePt t="3710" x="4784725" y="4778375"/>
          <p14:tracePt t="3715" x="4708525" y="4778375"/>
          <p14:tracePt t="3726" x="4656138" y="4778375"/>
          <p14:tracePt t="3731" x="4618038" y="4762500"/>
          <p14:tracePt t="3743" x="4579938" y="4740275"/>
          <p14:tracePt t="3747" x="4556125" y="4708525"/>
          <p14:tracePt t="3759" x="4533900" y="4678363"/>
          <p14:tracePt t="3763" x="4525963" y="4664075"/>
          <p14:tracePt t="3776" x="4518025" y="4640263"/>
          <p14:tracePt t="3779" x="4511675" y="4618038"/>
          <p14:tracePt t="3792" x="4503738" y="4594225"/>
          <p14:tracePt t="3796" x="4503738" y="4579938"/>
          <p14:tracePt t="3809" x="4503738" y="4572000"/>
          <p14:tracePt t="3812" x="4503738" y="4564063"/>
          <p14:tracePt t="3826" x="4503738" y="4556125"/>
          <p14:tracePt t="3827" x="4503738" y="4549775"/>
          <p14:tracePt t="3921" x="4503738" y="4541838"/>
          <p14:tracePt t="4071" x="4503738" y="4533900"/>
          <p14:tracePt t="4357" x="4487863" y="4533900"/>
          <p14:tracePt t="4364" x="4397375" y="4503738"/>
          <p14:tracePt t="4372" x="4237038" y="4419600"/>
          <p14:tracePt t="4380" x="3863975" y="4221163"/>
          <p14:tracePt t="4387" x="3733800" y="4137025"/>
          <p14:tracePt t="4396" x="3459163" y="3992563"/>
          <p14:tracePt t="4403" x="3192463" y="3832225"/>
          <p14:tracePt t="4411" x="2941638" y="3673475"/>
          <p14:tracePt t="4419" x="2735263" y="3513138"/>
          <p14:tracePt t="4427" x="2651125" y="3451225"/>
          <p14:tracePt t="4435" x="2506663" y="3314700"/>
          <p14:tracePt t="4445" x="2392363" y="3192463"/>
          <p14:tracePt t="4451" x="2301875" y="3078163"/>
          <p14:tracePt t="4460" x="2239963" y="2979738"/>
          <p14:tracePt t="4467" x="2225675" y="2933700"/>
          <p14:tracePt t="4476" x="2187575" y="2849563"/>
          <p14:tracePt t="4482" x="2171700" y="2781300"/>
          <p14:tracePt t="4493" x="2163763" y="2727325"/>
          <p14:tracePt t="4499" x="2163763" y="2713038"/>
          <p14:tracePt t="4509" x="2163763" y="2644775"/>
          <p14:tracePt t="4514" x="2163763" y="2620963"/>
          <p14:tracePt t="4525" x="2163763" y="2598738"/>
          <p14:tracePt t="4530" x="2179638" y="2574925"/>
          <p14:tracePt t="4542" x="2201863" y="2560638"/>
          <p14:tracePt t="4546" x="2217738" y="2552700"/>
          <p14:tracePt t="4559" x="2239963" y="2544763"/>
          <p14:tracePt t="4562" x="2255838" y="2536825"/>
          <p14:tracePt t="4575" x="2270125" y="2530475"/>
          <p14:tracePt t="4579" x="2293938" y="2522538"/>
          <p14:tracePt t="4592" x="2301875" y="2514600"/>
          <p14:tracePt t="4595" x="2308225" y="2514600"/>
          <p14:tracePt t="4610" x="2316163" y="2514600"/>
          <p14:tracePt t="4610" x="2324100" y="2514600"/>
          <p14:tracePt t="4617" x="2332038" y="2514600"/>
          <p14:tracePt t="4633" x="2339975" y="2514600"/>
          <p14:tracePt t="4648" x="2339975" y="2536825"/>
          <p14:tracePt t="4659" x="2339975" y="2560638"/>
          <p14:tracePt t="4664" x="2339975" y="2582863"/>
          <p14:tracePt t="4675" x="2339975" y="2606675"/>
          <p14:tracePt t="4680" x="2339975" y="2644775"/>
          <p14:tracePt t="4688" x="2339975" y="2682875"/>
          <p14:tracePt t="4696" x="2339975" y="2720975"/>
          <p14:tracePt t="4704" x="2332038" y="2773363"/>
          <p14:tracePt t="4712" x="2324100" y="2819400"/>
          <p14:tracePt t="4719" x="2308225" y="2925763"/>
          <p14:tracePt t="4728" x="2293938" y="2994025"/>
          <p14:tracePt t="4736" x="2270125" y="3086100"/>
          <p14:tracePt t="4744" x="2247900" y="3184525"/>
          <p14:tracePt t="4751" x="2232025" y="3298825"/>
          <p14:tracePt t="4759" x="2209800" y="3429000"/>
          <p14:tracePt t="4767" x="2193925" y="3559175"/>
          <p14:tracePt t="4776" x="2179638" y="3703638"/>
          <p14:tracePt t="4783" x="2163763" y="3856038"/>
          <p14:tracePt t="4793" x="2155825" y="4022725"/>
          <p14:tracePt t="4799" x="2155825" y="4175125"/>
          <p14:tracePt t="4809" x="2155825" y="4327525"/>
          <p14:tracePt t="4814" x="2155825" y="4465638"/>
          <p14:tracePt t="4826" x="2155825" y="4610100"/>
          <p14:tracePt t="4830" x="2155825" y="4670425"/>
          <p14:tracePt t="4842" x="2155825" y="4778375"/>
          <p14:tracePt t="4846" x="2155825" y="4868863"/>
          <p14:tracePt t="4859" x="2155825" y="4945063"/>
          <p14:tracePt t="4864" x="2155825" y="5006975"/>
          <p14:tracePt t="4876" x="2155825" y="5029200"/>
          <p14:tracePt t="4879" x="2155825" y="5067300"/>
          <p14:tracePt t="4893" x="2163763" y="5097463"/>
          <p14:tracePt t="4897" x="2163763" y="5105400"/>
          <p14:tracePt t="4910" x="2163763" y="5121275"/>
          <p14:tracePt t="4910" x="2163763" y="5127625"/>
          <p14:tracePt t="4917" x="2171700" y="5127625"/>
          <p14:tracePt t="4933" x="2179638" y="5127625"/>
          <p14:tracePt t="7321" x="2149475" y="5037138"/>
          <p14:tracePt t="7329" x="2041525" y="4868863"/>
          <p14:tracePt t="7337" x="1943100" y="4724400"/>
          <p14:tracePt t="7345" x="1858963" y="4602163"/>
          <p14:tracePt t="7353" x="1790700" y="4503738"/>
          <p14:tracePt t="7361" x="1714500" y="4403725"/>
          <p14:tracePt t="7369" x="1646238" y="4327525"/>
          <p14:tracePt t="7377" x="1592263" y="4259263"/>
          <p14:tracePt t="7385" x="1539875" y="4183063"/>
          <p14:tracePt t="7393" x="1431925" y="4038600"/>
          <p14:tracePt t="7400" x="1341438" y="3908425"/>
          <p14:tracePt t="7409" x="1265238" y="3787775"/>
          <p14:tracePt t="7416" x="1203325" y="3665538"/>
          <p14:tracePt t="7426" x="1143000" y="3551238"/>
          <p14:tracePt t="7432" x="1096963" y="3421063"/>
          <p14:tracePt t="7445" x="1066800" y="3292475"/>
          <p14:tracePt t="7449" x="1050925" y="3178175"/>
          <p14:tracePt t="7459" x="1050925" y="3124200"/>
          <p14:tracePt t="7464" x="1050925" y="3048000"/>
          <p14:tracePt t="7475" x="1066800" y="2987675"/>
          <p14:tracePt t="7480" x="1104900" y="2949575"/>
          <p14:tracePt t="7492" x="1173163" y="2895600"/>
          <p14:tracePt t="7496" x="1227138" y="2879725"/>
          <p14:tracePt t="7509" x="1295400" y="2879725"/>
          <p14:tracePt t="7512" x="1371600" y="2879725"/>
          <p14:tracePt t="7525" x="1439863" y="2879725"/>
          <p14:tracePt t="7529" x="1516063" y="2903538"/>
          <p14:tracePt t="7542" x="1554163" y="2911475"/>
          <p14:tracePt t="7545" x="1638300" y="2933700"/>
          <p14:tracePt t="7559" x="1706563" y="2949575"/>
          <p14:tracePt t="7560" x="1774825" y="2963863"/>
          <p14:tracePt t="7567" x="1912938" y="2987675"/>
          <p14:tracePt t="7576" x="1997075" y="2994025"/>
          <p14:tracePt t="7582" x="2111375" y="3017838"/>
          <p14:tracePt t="7593" x="2316163" y="3048000"/>
          <p14:tracePt t="7598" x="2476500" y="3070225"/>
          <p14:tracePt t="7609" x="2667000" y="3116263"/>
          <p14:tracePt t="7614" x="2857500" y="3162300"/>
          <p14:tracePt t="7625" x="3055938" y="3230563"/>
          <p14:tracePt t="7630" x="3146425" y="3260725"/>
          <p14:tracePt t="7642" x="3306763" y="3322638"/>
          <p14:tracePt t="7646" x="3444875" y="3382963"/>
          <p14:tracePt t="7659" x="3497263" y="3406775"/>
          <p14:tracePt t="7662" x="3597275" y="3436938"/>
          <p14:tracePt t="7675" x="3627438" y="3444875"/>
          <p14:tracePt t="7679" x="3687763" y="3459163"/>
          <p14:tracePt t="7692" x="3725863" y="3475038"/>
          <p14:tracePt t="7695" x="3756025" y="3482975"/>
          <p14:tracePt t="7710" x="3771900" y="3482975"/>
          <p14:tracePt t="7710" x="3779838" y="3489325"/>
          <p14:tracePt t="7717" x="3787775" y="3489325"/>
          <p14:tracePt t="7726" x="3794125" y="3489325"/>
          <p14:tracePt t="7758" x="3756025" y="3497263"/>
          <p14:tracePt t="7764" x="3703638" y="3505200"/>
          <p14:tracePt t="7775" x="3641725" y="3521075"/>
          <p14:tracePt t="7780" x="3475038" y="3527425"/>
          <p14:tracePt t="7788" x="3398838" y="3535363"/>
          <p14:tracePt t="7797" x="3268663" y="3543300"/>
          <p14:tracePt t="7804" x="3116263" y="3543300"/>
          <p14:tracePt t="7812" x="2963863" y="3543300"/>
          <p14:tracePt t="7820" x="2819400" y="3513138"/>
          <p14:tracePt t="7828" x="2697163" y="3459163"/>
          <p14:tracePt t="7835" x="2582863" y="3406775"/>
          <p14:tracePt t="7844" x="2484438" y="3336925"/>
          <p14:tracePt t="7852" x="2422525" y="3276600"/>
          <p14:tracePt t="7860" x="2378075" y="3208338"/>
          <p14:tracePt t="7867" x="2362200" y="3124200"/>
          <p14:tracePt t="7876" x="2362200" y="2971800"/>
          <p14:tracePt t="7883" x="2378075" y="2849563"/>
          <p14:tracePt t="7893" x="2484438" y="2705100"/>
          <p14:tracePt t="7899" x="2628900" y="2560638"/>
          <p14:tracePt t="7910" x="2797175" y="2416175"/>
          <p14:tracePt t="7915" x="3009900" y="2293938"/>
          <p14:tracePt t="7926" x="3238500" y="2201863"/>
          <p14:tracePt t="7930" x="3489325" y="2125663"/>
          <p14:tracePt t="7942" x="3763963" y="2079625"/>
          <p14:tracePt t="7946" x="4038600" y="2073275"/>
          <p14:tracePt t="7959" x="4327525" y="2073275"/>
          <p14:tracePt t="7962" x="4572000" y="2103438"/>
          <p14:tracePt t="7976" x="4822825" y="2187575"/>
          <p14:tracePt t="7979" x="4922838" y="2247900"/>
          <p14:tracePt t="7992" x="5105400" y="2346325"/>
          <p14:tracePt t="7995" x="5265738" y="2446338"/>
          <p14:tracePt t="8010" x="5311775" y="2484438"/>
          <p14:tracePt t="8010" x="5387975" y="2552700"/>
          <p14:tracePt t="8017" x="5410200" y="2574925"/>
          <p14:tracePt t="8026" x="5448300" y="2620963"/>
          <p14:tracePt t="8033" x="5470525" y="2651125"/>
          <p14:tracePt t="8043" x="5486400" y="2689225"/>
          <p14:tracePt t="8049" x="5486400" y="2713038"/>
          <p14:tracePt t="8060" x="5440363" y="2743200"/>
          <p14:tracePt t="8066" x="5349875" y="2765425"/>
          <p14:tracePt t="8076" x="5211763" y="2789238"/>
          <p14:tracePt t="8081" x="5037138" y="2811463"/>
          <p14:tracePt t="8092" x="4822825" y="2835275"/>
          <p14:tracePt t="8097" x="4549775" y="2865438"/>
          <p14:tracePt t="8109" x="4267200" y="2873375"/>
          <p14:tracePt t="8112" x="3978275" y="2879725"/>
          <p14:tracePt t="8126" x="3703638" y="2879725"/>
          <p14:tracePt t="8129" x="3597275" y="2879725"/>
          <p14:tracePt t="8142" x="3360738" y="2865438"/>
          <p14:tracePt t="8145" x="3178175" y="2827338"/>
          <p14:tracePt t="8159" x="3009900" y="2789238"/>
          <p14:tracePt t="8165" x="2955925" y="2765425"/>
          <p14:tracePt t="8176" x="2857500" y="2727325"/>
          <p14:tracePt t="8177" x="2789238" y="2697163"/>
          <p14:tracePt t="8184" x="2765425" y="2682875"/>
          <p14:tracePt t="8193" x="2727325" y="2659063"/>
          <p14:tracePt t="8199" x="2705100" y="2644775"/>
          <p14:tracePt t="8210" x="2689225" y="2620963"/>
          <p14:tracePt t="8215" x="2689225" y="2598738"/>
          <p14:tracePt t="8226" x="2713038" y="2560638"/>
          <p14:tracePt t="8231" x="2789238" y="2514600"/>
          <p14:tracePt t="8243" x="2895600" y="2460625"/>
          <p14:tracePt t="8247" x="2979738" y="2438400"/>
          <p14:tracePt t="8259" x="3200400" y="2354263"/>
          <p14:tracePt t="8263" x="3284538" y="2339975"/>
          <p14:tracePt t="8275" x="3436938" y="2301875"/>
          <p14:tracePt t="8279" x="3581400" y="2278063"/>
          <p14:tracePt t="8292" x="3725863" y="2270125"/>
          <p14:tracePt t="8295" x="3856038" y="2270125"/>
          <p14:tracePt t="8310" x="3962400" y="2270125"/>
          <p14:tracePt t="8310" x="4054475" y="2286000"/>
          <p14:tracePt t="8318" x="4137025" y="2316163"/>
          <p14:tracePt t="8326" x="4221163" y="2378075"/>
          <p14:tracePt t="8334" x="4297363" y="2438400"/>
          <p14:tracePt t="8343" x="4343400" y="2506663"/>
          <p14:tracePt t="8350" x="4359275" y="2544763"/>
          <p14:tracePt t="8360" x="4389438" y="2613025"/>
          <p14:tracePt t="8365" x="4403725" y="2682875"/>
          <p14:tracePt t="8376" x="4411663" y="2781300"/>
          <p14:tracePt t="8381" x="4403725" y="2841625"/>
          <p14:tracePt t="8392" x="4359275" y="2903538"/>
          <p14:tracePt t="8397" x="4244975" y="3001963"/>
          <p14:tracePt t="8409" x="4114800" y="3063875"/>
          <p14:tracePt t="8413" x="3954463" y="3124200"/>
          <p14:tracePt t="8427" x="3779838" y="3178175"/>
          <p14:tracePt t="8429" x="3573463" y="3216275"/>
          <p14:tracePt t="8443" x="3360738" y="3238500"/>
          <p14:tracePt t="8449" x="3124200" y="3246438"/>
          <p14:tracePt t="8466" x="2835275" y="3246438"/>
          <p14:tracePt t="8470" x="2674938" y="3200400"/>
          <p14:tracePt t="8476" x="2536825" y="3154363"/>
          <p14:tracePt t="8484" x="2492375" y="3124200"/>
          <p14:tracePt t="8493" x="2400300" y="3070225"/>
          <p14:tracePt t="8500" x="2339975" y="3017838"/>
          <p14:tracePt t="8510" x="2308225" y="2979738"/>
          <p14:tracePt t="8516" x="2293938" y="2941638"/>
          <p14:tracePt t="8526" x="2293938" y="2911475"/>
          <p14:tracePt t="8532" x="2293938" y="2887663"/>
          <p14:tracePt t="9014" x="2232025" y="2827338"/>
          <p14:tracePt t="9021" x="2193925" y="2759075"/>
          <p14:tracePt t="9030" x="2163763" y="2697163"/>
          <p14:tracePt t="9038" x="2133600" y="2644775"/>
          <p14:tracePt t="9046" x="2111375" y="2590800"/>
          <p14:tracePt t="9053" x="2095500" y="2560638"/>
          <p14:tracePt t="9061" x="2095500" y="2530475"/>
          <p14:tracePt t="9069" x="2095500" y="2506663"/>
          <p14:tracePt t="9077" x="2095500" y="2492375"/>
          <p14:tracePt t="9085" x="2095500" y="2446338"/>
          <p14:tracePt t="9093" x="2117725" y="2408238"/>
          <p14:tracePt t="9101" x="2201863" y="2354263"/>
          <p14:tracePt t="9109" x="2301875" y="2316163"/>
          <p14:tracePt t="9118" x="2430463" y="2278063"/>
          <p14:tracePt t="9127" x="2598738" y="2247900"/>
          <p14:tracePt t="9132" x="2781300" y="2225675"/>
          <p14:tracePt t="9143" x="3017838" y="2193925"/>
          <p14:tracePt t="9148" x="3246438" y="2193925"/>
          <p14:tracePt t="9159" x="3489325" y="2193925"/>
          <p14:tracePt t="9164" x="3763963" y="2193925"/>
          <p14:tracePt t="9176" x="4008438" y="2201863"/>
          <p14:tracePt t="9180" x="4267200" y="2263775"/>
          <p14:tracePt t="9192" x="4533900" y="2339975"/>
          <p14:tracePt t="9196" x="4648200" y="2384425"/>
          <p14:tracePt t="9209" x="4860925" y="2460625"/>
          <p14:tracePt t="9214" x="5045075" y="2544763"/>
          <p14:tracePt t="9226" x="5203825" y="2628900"/>
          <p14:tracePt t="9228" x="5249863" y="2667000"/>
          <p14:tracePt t="9242" x="5334000" y="2720975"/>
          <p14:tracePt t="9245" x="5364163" y="2743200"/>
          <p14:tracePt t="9259" x="5402263" y="2773363"/>
          <p14:tracePt t="9260" x="5432425" y="2797175"/>
          <p14:tracePt t="9267" x="5448300" y="2811463"/>
          <p14:tracePt t="9276" x="5464175" y="2835275"/>
          <p14:tracePt t="9283" x="5464175" y="2849563"/>
          <p14:tracePt t="9293" x="5448300" y="2857500"/>
          <p14:tracePt t="9298" x="5402263" y="2873375"/>
          <p14:tracePt t="9309" x="5287963" y="2911475"/>
          <p14:tracePt t="9315" x="5151438" y="2949575"/>
          <p14:tracePt t="9325" x="4975225" y="2979738"/>
          <p14:tracePt t="9330" x="4762500" y="3025775"/>
          <p14:tracePt t="9342" x="4518025" y="3070225"/>
          <p14:tracePt t="9346" x="4267200" y="3094038"/>
          <p14:tracePt t="9359" x="4008438" y="3108325"/>
          <p14:tracePt t="9362" x="3902075" y="3116263"/>
          <p14:tracePt t="9376" x="3679825" y="3116263"/>
          <p14:tracePt t="9379" x="3489325" y="3116263"/>
          <p14:tracePt t="9392" x="3330575" y="3086100"/>
          <p14:tracePt t="9395" x="3192463" y="3040063"/>
          <p14:tracePt t="9409" x="3101975" y="2994025"/>
          <p14:tracePt t="9410" x="3063875" y="2963863"/>
          <p14:tracePt t="9418" x="3009900" y="2917825"/>
          <p14:tracePt t="9427" x="2963863" y="2857500"/>
          <p14:tracePt t="9433" x="2933700" y="2803525"/>
          <p14:tracePt t="9445" x="2917825" y="2705100"/>
          <p14:tracePt t="9449" x="2917825" y="2644775"/>
          <p14:tracePt t="9459" x="2933700" y="2574925"/>
          <p14:tracePt t="9465" x="2979738" y="2514600"/>
          <p14:tracePt t="9476" x="3040063" y="2454275"/>
          <p14:tracePt t="9481" x="3108325" y="2408238"/>
          <p14:tracePt t="9492" x="3192463" y="2370138"/>
          <p14:tracePt t="9496" x="3284538" y="2332038"/>
          <p14:tracePt t="9509" x="3330575" y="2324100"/>
          <p14:tracePt t="9512" x="3413125" y="2301875"/>
          <p14:tracePt t="9526" x="3489325" y="2286000"/>
          <p14:tracePt t="9529" x="3513138" y="2286000"/>
          <p14:tracePt t="11362" x="3513138" y="2293938"/>
          <p14:tracePt t="11378" x="3513138" y="2301875"/>
          <p14:tracePt t="11394" x="3505200" y="2308225"/>
          <p14:tracePt t="11410" x="3505200" y="2316163"/>
          <p14:tracePt t="11434" x="3505200" y="2324100"/>
          <p14:tracePt t="11459" x="3497263" y="2324100"/>
          <p14:tracePt t="11465" x="3497263" y="2332038"/>
          <p14:tracePt t="11489" x="3497263" y="2339975"/>
          <p14:tracePt t="11497" x="3497263" y="2346325"/>
          <p14:tracePt t="11512" x="3489325" y="2354263"/>
          <p14:tracePt t="11521" x="3489325" y="2370138"/>
          <p14:tracePt t="11528" x="3489325" y="2378075"/>
          <p14:tracePt t="11536" x="3489325" y="2384425"/>
          <p14:tracePt t="11545" x="3489325" y="2392363"/>
          <p14:tracePt t="11552" x="3482975" y="2400300"/>
          <p14:tracePt t="11560" x="3482975" y="2416175"/>
          <p14:tracePt t="11568" x="3482975" y="2422525"/>
          <p14:tracePt t="11577" x="3482975" y="2438400"/>
          <p14:tracePt t="11584" x="3475038" y="2454275"/>
          <p14:tracePt t="11593" x="3475038" y="2476500"/>
          <p14:tracePt t="11599" x="3475038" y="2484438"/>
          <p14:tracePt t="11610" x="3467100" y="2514600"/>
          <p14:tracePt t="11615" x="3459163" y="2536825"/>
          <p14:tracePt t="11626" x="3459163" y="2568575"/>
          <p14:tracePt t="11631" x="3451225" y="2598738"/>
          <p14:tracePt t="11642" x="3451225" y="2674938"/>
          <p14:tracePt t="11647" x="3444875" y="2735263"/>
          <p14:tracePt t="11655" x="3444875" y="2819400"/>
          <p14:tracePt t="11663" x="3444875" y="2911475"/>
          <p14:tracePt t="11671" x="3444875" y="3017838"/>
          <p14:tracePt t="11679" x="3444875" y="3124200"/>
          <p14:tracePt t="11686" x="3444875" y="3246438"/>
          <p14:tracePt t="11695" x="3444875" y="3368675"/>
          <p14:tracePt t="11702" x="3444875" y="3497263"/>
          <p14:tracePt t="11710" x="3451225" y="3619500"/>
          <p14:tracePt t="11718" x="3459163" y="3741738"/>
          <p14:tracePt t="11726" x="3459163" y="3848100"/>
          <p14:tracePt t="11734" x="3475038" y="3962400"/>
          <p14:tracePt t="11743" x="3482975" y="4008438"/>
          <p14:tracePt t="11749" x="3489325" y="4098925"/>
          <p14:tracePt t="11759" x="3505200" y="4183063"/>
          <p14:tracePt t="11766" x="3513138" y="4259263"/>
          <p14:tracePt t="11776" x="3513138" y="4283075"/>
          <p14:tracePt t="11781" x="3521075" y="4321175"/>
          <p14:tracePt t="12034" x="3521075" y="4335463"/>
          <p14:tracePt t="12043" x="3521075" y="4365625"/>
          <p14:tracePt t="12050" x="3521075" y="4403725"/>
          <p14:tracePt t="12059" x="3521075" y="4449763"/>
          <p14:tracePt t="12066" x="3527425" y="4533900"/>
          <p14:tracePt t="12076" x="3551238" y="4632325"/>
          <p14:tracePt t="12082" x="3573463" y="4740275"/>
          <p14:tracePt t="12092" x="3597275" y="4854575"/>
          <p14:tracePt t="12098" x="3627438" y="4960938"/>
          <p14:tracePt t="12105" x="3641725" y="5006975"/>
          <p14:tracePt t="12114" x="3665538" y="5089525"/>
          <p14:tracePt t="12121" x="3687763" y="5159375"/>
          <p14:tracePt t="12129" x="3703638" y="5181600"/>
          <p14:tracePt t="12137" x="3717925" y="5219700"/>
          <p14:tracePt t="12145" x="3725863" y="5249863"/>
          <p14:tracePt t="12153" x="3733800" y="5280025"/>
          <p14:tracePt t="12161" x="3741738" y="5295900"/>
          <p14:tracePt t="12169" x="3749675" y="5311775"/>
          <p14:tracePt t="12177" x="3756025" y="5326063"/>
          <p14:tracePt t="12185" x="3756025" y="5341938"/>
          <p14:tracePt t="12193" x="3763963" y="5356225"/>
          <p14:tracePt t="12201" x="3771900" y="5372100"/>
          <p14:tracePt t="12210" x="3771900" y="5387975"/>
          <p14:tracePt t="12216" x="3771900" y="5418138"/>
          <p14:tracePt t="12226" x="3779838" y="5426075"/>
          <p14:tracePt t="12232" x="3779838" y="5448300"/>
          <p14:tracePt t="12243" x="3787775" y="5470525"/>
          <p14:tracePt t="12248" x="3787775" y="5486400"/>
          <p14:tracePt t="12259" x="3787775" y="5502275"/>
          <p14:tracePt t="12264" x="3794125" y="5516563"/>
          <p14:tracePt t="12275" x="3794125" y="5524500"/>
          <p14:tracePt t="12280" x="3794125" y="5532438"/>
          <p14:tracePt t="12293" x="3794125" y="5540375"/>
          <p14:tracePt t="12309" x="3794125" y="5546725"/>
          <p14:tracePt t="12533" x="3794125" y="5554663"/>
          <p14:tracePt t="12543" x="3794125" y="5584825"/>
          <p14:tracePt t="12548" x="3810000" y="5608638"/>
          <p14:tracePt t="12559" x="3810000" y="5630863"/>
          <p14:tracePt t="12564" x="3825875" y="5654675"/>
          <p14:tracePt t="12572" x="3840163" y="5684838"/>
          <p14:tracePt t="12580" x="3856038" y="5722938"/>
          <p14:tracePt t="12588" x="3863975" y="5730875"/>
          <p14:tracePt t="12597" x="3870325" y="5753100"/>
          <p14:tracePt t="12604" x="3886200" y="5775325"/>
          <p14:tracePt t="12612" x="3894138" y="5791200"/>
          <p14:tracePt t="12619" x="3902075" y="5799138"/>
          <p14:tracePt t="12627" x="3908425" y="5807075"/>
          <p14:tracePt t="12635" x="3908425" y="5813425"/>
          <p14:tracePt t="12644" x="3916363" y="5813425"/>
          <p14:tracePt t="12660" x="3916363" y="5821363"/>
          <p14:tracePt t="12667" x="3924300" y="5821363"/>
          <p14:tracePt t="12778" x="3932238" y="5821363"/>
          <p14:tracePt t="12794" x="3940175" y="5821363"/>
          <p14:tracePt t="12810" x="3946525" y="5821363"/>
          <p14:tracePt t="12817" x="3946525" y="5813425"/>
          <p14:tracePt t="12833" x="3954463" y="5813425"/>
          <p14:tracePt t="12858" x="3962400" y="5813425"/>
          <p14:tracePt t="12888" x="3962400" y="5807075"/>
          <p14:tracePt t="13294" x="3962400" y="5829300"/>
          <p14:tracePt t="13302" x="3970338" y="5845175"/>
          <p14:tracePt t="13310" x="3970338" y="5851525"/>
          <p14:tracePt t="13315" x="3978275" y="5859463"/>
          <p14:tracePt t="13331" x="3978275" y="5867400"/>
          <p14:tracePt t="13339" x="3984625" y="5867400"/>
          <p14:tracePt t="13355" x="3984625" y="5875338"/>
          <p14:tracePt t="13410" x="3978275" y="5875338"/>
          <p14:tracePt t="13427" x="3970338" y="5875338"/>
          <p14:tracePt t="13459" x="3962400" y="5875338"/>
          <p14:tracePt t="13489" x="3962400" y="5883275"/>
          <p14:tracePt t="13497" x="3970338" y="5883275"/>
          <p14:tracePt t="13505" x="3978275" y="5883275"/>
          <p14:tracePt t="13521" x="3984625" y="5883275"/>
          <p14:tracePt t="13529" x="3992563" y="5883275"/>
          <p14:tracePt t="13545" x="4000500" y="5883275"/>
          <p14:tracePt t="13584" x="4000500" y="5889625"/>
          <p14:tracePt t="13593" x="3992563" y="5889625"/>
          <p14:tracePt t="13600" x="3978275" y="5889625"/>
          <p14:tracePt t="13610" x="3946525" y="5897563"/>
          <p14:tracePt t="13616" x="3924300" y="5897563"/>
          <p14:tracePt t="13626" x="3886200" y="5913438"/>
          <p14:tracePt t="13632" x="3848100" y="5921375"/>
          <p14:tracePt t="13642" x="3810000" y="5927725"/>
          <p14:tracePt t="13647" x="3763963" y="5935663"/>
          <p14:tracePt t="13655" x="3725863" y="5943600"/>
          <p14:tracePt t="13663" x="3695700" y="5943600"/>
          <p14:tracePt t="13671" x="3679825" y="5951538"/>
          <p14:tracePt t="13679" x="3657600" y="5951538"/>
          <p14:tracePt t="13687" x="3635375" y="5951538"/>
          <p14:tracePt t="13695" x="3619500" y="5951538"/>
          <p14:tracePt t="13703" x="3611563" y="5951538"/>
          <p14:tracePt t="13711" x="3603625" y="5943600"/>
          <p14:tracePt t="13718" x="3603625" y="5935663"/>
          <p14:tracePt t="13727" x="3603625" y="5921375"/>
          <p14:tracePt t="13734" x="3603625" y="5913438"/>
          <p14:tracePt t="13743" x="3627438" y="5897563"/>
          <p14:tracePt t="13750" x="3641725" y="5883275"/>
          <p14:tracePt t="13759" x="3657600" y="5867400"/>
          <p14:tracePt t="13766" x="3679825" y="5859463"/>
          <p14:tracePt t="13776" x="3703638" y="5845175"/>
          <p14:tracePt t="13782" x="3741738" y="5837238"/>
          <p14:tracePt t="13792" x="3763963" y="5837238"/>
          <p14:tracePt t="13797" x="3794125" y="5829300"/>
          <p14:tracePt t="13809" x="3832225" y="5829300"/>
          <p14:tracePt t="13814" x="3863975" y="5829300"/>
          <p14:tracePt t="13825" x="3894138" y="5829300"/>
          <p14:tracePt t="13829" x="3924300" y="5829300"/>
          <p14:tracePt t="13842" x="3954463" y="5837238"/>
          <p14:tracePt t="13846" x="3962400" y="5845175"/>
          <p14:tracePt t="13859" x="3992563" y="5867400"/>
          <p14:tracePt t="13862" x="4000500" y="5875338"/>
          <p14:tracePt t="13876" x="4008438" y="5889625"/>
          <p14:tracePt t="13878" x="4016375" y="5905500"/>
          <p14:tracePt t="13893" x="4016375" y="5913438"/>
          <p14:tracePt t="13893" x="4016375" y="5927725"/>
          <p14:tracePt t="13901" x="4016375" y="5935663"/>
          <p14:tracePt t="13910" x="4008438" y="5943600"/>
          <p14:tracePt t="13916" x="3962400" y="5959475"/>
          <p14:tracePt t="13926" x="3916363" y="5965825"/>
          <p14:tracePt t="13932" x="3886200" y="5965825"/>
          <p14:tracePt t="13943" x="3832225" y="5965825"/>
          <p14:tracePt t="13948" x="3771900" y="5965825"/>
          <p14:tracePt t="13959" x="3717925" y="5959475"/>
          <p14:tracePt t="13964" x="3665538" y="5951538"/>
          <p14:tracePt t="13976" x="3611563" y="5927725"/>
          <p14:tracePt t="13980" x="3597275" y="5921375"/>
          <p14:tracePt t="13992" x="3565525" y="5897563"/>
          <p14:tracePt t="13996" x="3543300" y="5883275"/>
          <p14:tracePt t="14009" x="3527425" y="5875338"/>
          <p14:tracePt t="14013" x="3521075" y="5867400"/>
          <p14:tracePt t="14026" x="3513138" y="5851525"/>
          <p14:tracePt t="14028" x="3513138" y="5845175"/>
          <p14:tracePt t="14042" x="3521075" y="5837238"/>
          <p14:tracePt t="14043" x="3543300" y="5829300"/>
          <p14:tracePt t="14050" x="3573463" y="5813425"/>
          <p14:tracePt t="14059" x="3619500" y="5807075"/>
          <p14:tracePt t="14066" x="3665538" y="5799138"/>
          <p14:tracePt t="14076" x="3717925" y="5799138"/>
          <p14:tracePt t="14082" x="3771900" y="5799138"/>
          <p14:tracePt t="14093" x="3832225" y="5799138"/>
          <p14:tracePt t="14098" x="3886200" y="5799138"/>
          <p14:tracePt t="14109" x="3932238" y="5799138"/>
          <p14:tracePt t="14114" x="3970338" y="5807075"/>
          <p14:tracePt t="14126" x="3984625" y="5807075"/>
          <p14:tracePt t="14130" x="4008438" y="5821363"/>
          <p14:tracePt t="14142" x="4030663" y="5829300"/>
          <p14:tracePt t="14146" x="4038600" y="5837238"/>
          <p14:tracePt t="14159" x="4054475" y="5845175"/>
          <p14:tracePt t="14162" x="4060825" y="5845175"/>
          <p14:tracePt t="14176" x="4060825" y="5851525"/>
          <p14:tracePt t="14192" x="4060825" y="5859463"/>
          <p14:tracePt t="14201" x="4046538" y="5859463"/>
          <p14:tracePt t="14209" x="4030663" y="5867400"/>
          <p14:tracePt t="14217" x="4016375" y="5867400"/>
          <p14:tracePt t="14227" x="3992563" y="5867400"/>
          <p14:tracePt t="14232" x="3970338" y="5875338"/>
          <p14:tracePt t="14243" x="3946525" y="5875338"/>
          <p14:tracePt t="14248" x="3932238" y="5875338"/>
          <p14:tracePt t="14259" x="3916363" y="5875338"/>
          <p14:tracePt t="14264" x="3902075" y="5875338"/>
          <p14:tracePt t="14276" x="3886200" y="5875338"/>
          <p14:tracePt t="14280" x="3878263" y="5875338"/>
          <p14:tracePt t="14292" x="3870325" y="5875338"/>
          <p14:tracePt t="14296" x="3863975" y="5875338"/>
          <p14:tracePt t="14375" x="3870325" y="5875338"/>
          <p14:tracePt t="14393" x="3878263" y="5875338"/>
          <p14:tracePt t="14425" x="3886200" y="5875338"/>
          <p14:tracePt t="14542" x="3894138" y="5875338"/>
          <p14:tracePt t="14549" x="3894138" y="5883275"/>
          <p14:tracePt t="14560" x="3902075" y="5883275"/>
          <p14:tracePt t="14565" x="3902075" y="5889625"/>
          <p14:tracePt t="14572" x="3908425" y="5897563"/>
          <p14:tracePt t="14580" x="3916363" y="5905500"/>
          <p14:tracePt t="14588" x="3924300" y="5913438"/>
          <p14:tracePt t="14596" x="3932238" y="5921375"/>
          <p14:tracePt t="14604" x="3940175" y="5927725"/>
          <p14:tracePt t="14612" x="3946525" y="5943600"/>
          <p14:tracePt t="14620" x="3954463" y="5951538"/>
          <p14:tracePt t="14628" x="3962400" y="5951538"/>
          <p14:tracePt t="14635" x="3962400" y="5959475"/>
          <p14:tracePt t="14644" x="3970338" y="5965825"/>
          <p14:tracePt t="14667" x="3970338" y="5973763"/>
          <p14:tracePt t="14683" x="3962400" y="5981700"/>
          <p14:tracePt t="14693" x="3940175" y="5981700"/>
          <p14:tracePt t="14699" x="3894138" y="5989638"/>
          <p14:tracePt t="14709" x="3863975" y="5989638"/>
          <p14:tracePt t="14715" x="3810000" y="5989638"/>
          <p14:tracePt t="14726" x="3749675" y="5989638"/>
          <p14:tracePt t="14731" x="3695700" y="5989638"/>
          <p14:tracePt t="14739" x="3635375" y="5973763"/>
          <p14:tracePt t="14746" x="3581400" y="5959475"/>
          <p14:tracePt t="14759" x="3527425" y="5943600"/>
          <p14:tracePt t="14762" x="3513138" y="5927725"/>
          <p14:tracePt t="14770" x="3482975" y="5921375"/>
          <p14:tracePt t="14778" x="3467100" y="5905500"/>
          <p14:tracePt t="14786" x="3451225" y="5897563"/>
          <p14:tracePt t="14794" x="3444875" y="5897563"/>
          <p14:tracePt t="14802" x="3436938" y="5889625"/>
          <p14:tracePt t="14810" x="3436938" y="5883275"/>
          <p14:tracePt t="14818" x="3436938" y="5875338"/>
          <p14:tracePt t="14826" x="3459163" y="5867400"/>
          <p14:tracePt t="14833" x="3489325" y="5859463"/>
          <p14:tracePt t="14843" x="3521075" y="5859463"/>
          <p14:tracePt t="14849" x="3559175" y="5859463"/>
          <p14:tracePt t="14860" x="3589338" y="5859463"/>
          <p14:tracePt t="14865" x="3603625" y="5859463"/>
          <p14:tracePt t="14876" x="3627438" y="5859463"/>
          <p14:tracePt t="14881" x="3649663" y="5859463"/>
          <p14:tracePt t="14892" x="3665538" y="5859463"/>
          <p14:tracePt t="14897" x="3679825" y="5859463"/>
          <p14:tracePt t="14909" x="3687763" y="5859463"/>
          <p14:tracePt t="14928" x="3687763" y="5867400"/>
          <p14:tracePt t="14944" x="3679825" y="5867400"/>
          <p14:tracePt t="14952" x="3665538" y="5867400"/>
          <p14:tracePt t="14960" x="3649663" y="5867400"/>
          <p14:tracePt t="14968" x="3635375" y="5867400"/>
          <p14:tracePt t="14976" x="3619500" y="5867400"/>
          <p14:tracePt t="14984" x="3603625" y="5867400"/>
          <p14:tracePt t="15000" x="3589338" y="5859463"/>
          <p14:tracePt t="15015" x="3581400" y="5859463"/>
          <p14:tracePt t="15026" x="3573463" y="5859463"/>
          <p14:tracePt t="15197" x="3513138" y="5799138"/>
          <p14:tracePt t="15205" x="3436938" y="5692775"/>
          <p14:tracePt t="15213" x="3352800" y="5584825"/>
          <p14:tracePt t="15221" x="3254375" y="5486400"/>
          <p14:tracePt t="15229" x="3162300" y="5387975"/>
          <p14:tracePt t="15237" x="3078163" y="5303838"/>
          <p14:tracePt t="15245" x="2994025" y="5219700"/>
          <p14:tracePt t="15253" x="2933700" y="5159375"/>
          <p14:tracePt t="15260" x="2873375" y="5097463"/>
          <p14:tracePt t="15268" x="2765425" y="4968875"/>
          <p14:tracePt t="15277" x="2674938" y="4854575"/>
          <p14:tracePt t="15284" x="2606675" y="4754563"/>
          <p14:tracePt t="15293" x="2560638" y="4656138"/>
          <p14:tracePt t="15300" x="2536825" y="4579938"/>
          <p14:tracePt t="15310" x="2530475" y="4487863"/>
          <p14:tracePt t="15316" x="2530475" y="4381500"/>
          <p14:tracePt t="15326" x="2530475" y="4289425"/>
          <p14:tracePt t="15332" x="2530475" y="4191000"/>
          <p14:tracePt t="15342" x="2536825" y="4144963"/>
          <p14:tracePt t="15348" x="2552700" y="4060825"/>
          <p14:tracePt t="15359" x="2568575" y="3978275"/>
          <p14:tracePt t="15363" x="2582863" y="3902075"/>
          <p14:tracePt t="15376" x="2598738" y="3825875"/>
          <p14:tracePt t="15379" x="2613025" y="3756025"/>
          <p14:tracePt t="15392" x="2620963" y="3711575"/>
          <p14:tracePt t="15396" x="2628900" y="3665538"/>
          <p14:tracePt t="15409" x="2636838" y="3641725"/>
          <p14:tracePt t="15412" x="2644775" y="3611563"/>
          <p14:tracePt t="15428" x="2651125" y="3581400"/>
          <p14:tracePt t="15428" x="2651125" y="3559175"/>
          <p14:tracePt t="15435" x="2659063" y="3543300"/>
          <p14:tracePt t="15444" x="2667000" y="3527425"/>
          <p14:tracePt t="15450" x="2667000" y="3513138"/>
          <p14:tracePt t="15463" x="2667000" y="3505200"/>
          <p14:tracePt t="15472" x="2674938" y="3497263"/>
          <p14:tracePt t="15478" x="2674938" y="3489325"/>
          <p14:tracePt t="15482" x="2674938" y="3482975"/>
          <p14:tracePt t="15513" x="2667000" y="3482975"/>
          <p14:tracePt t="15521" x="2651125" y="3482975"/>
          <p14:tracePt t="15537" x="2636838" y="3489325"/>
          <p14:tracePt t="15545" x="2620963" y="3489325"/>
          <p14:tracePt t="15553" x="2606675" y="3497263"/>
          <p14:tracePt t="15561" x="2582863" y="3497263"/>
          <p14:tracePt t="15569" x="2574925" y="3497263"/>
          <p14:tracePt t="15577" x="2560638" y="3497263"/>
          <p14:tracePt t="15584" x="2552700" y="3489325"/>
          <p14:tracePt t="15593" x="2544763" y="3467100"/>
          <p14:tracePt t="15600" x="2530475" y="3444875"/>
          <p14:tracePt t="15610" x="2522538" y="3421063"/>
          <p14:tracePt t="15616" x="2522538" y="3390900"/>
          <p14:tracePt t="15626" x="2522538" y="3375025"/>
          <p14:tracePt t="15632" x="2522538" y="3344863"/>
          <p14:tracePt t="15642" x="2522538" y="3322638"/>
          <p14:tracePt t="15648" x="2522538" y="3298825"/>
          <p14:tracePt t="15659" x="2522538" y="3284538"/>
          <p14:tracePt t="15664" x="2522538" y="3268663"/>
          <p14:tracePt t="15680" x="2522538" y="3260725"/>
          <p14:tracePt t="15692" x="2514600" y="3260725"/>
          <p14:tracePt t="15711" x="2506663" y="3268663"/>
          <p14:tracePt t="15719" x="2506663" y="3298825"/>
          <p14:tracePt t="15727" x="2492375" y="3322638"/>
          <p14:tracePt t="15735" x="2484438" y="3368675"/>
          <p14:tracePt t="15743" x="2476500" y="3421063"/>
          <p14:tracePt t="15751" x="2468563" y="3482975"/>
          <p14:tracePt t="15760" x="2454275" y="3581400"/>
          <p14:tracePt t="15767" x="2454275" y="3665538"/>
          <p14:tracePt t="15776" x="2446338" y="3741738"/>
          <p14:tracePt t="15782" x="2446338" y="3832225"/>
          <p14:tracePt t="15793" x="2446338" y="3932238"/>
          <p14:tracePt t="15798" x="2446338" y="4038600"/>
          <p14:tracePt t="15809" x="2438400" y="4144963"/>
          <p14:tracePt t="15814" x="2438400" y="4267200"/>
          <p14:tracePt t="15826" x="2438400" y="4373563"/>
          <p14:tracePt t="15843" x="2430463" y="4587875"/>
          <p14:tracePt t="15846" x="2430463" y="4640263"/>
          <p14:tracePt t="15859" x="2430463" y="4732338"/>
          <p14:tracePt t="15862" x="2430463" y="4816475"/>
          <p14:tracePt t="15876" x="2430463" y="4884738"/>
          <p14:tracePt t="15878" x="2430463" y="4945063"/>
          <p14:tracePt t="15892" x="2430463" y="4968875"/>
          <p14:tracePt t="15893" x="2430463" y="5006975"/>
          <p14:tracePt t="15900" x="2430463" y="5037138"/>
          <p14:tracePt t="15909" x="2430463" y="5051425"/>
          <p14:tracePt t="15917" x="2430463" y="5067300"/>
          <p14:tracePt t="15926" x="2430463" y="5075238"/>
          <p14:tracePt t="15942" x="2430463" y="5083175"/>
          <p14:tracePt t="15964" x="2438400" y="5075238"/>
          <p14:tracePt t="15972" x="2446338" y="5037138"/>
          <p14:tracePt t="15980" x="2460625" y="4991100"/>
          <p14:tracePt t="15988" x="2492375" y="4922838"/>
          <p14:tracePt t="15996" x="2514600" y="4816475"/>
          <p14:tracePt t="16004" x="2574925" y="4610100"/>
          <p14:tracePt t="16011" x="2620963" y="4457700"/>
          <p14:tracePt t="16019" x="2636838" y="4365625"/>
          <p14:tracePt t="16028" x="2667000" y="4191000"/>
          <p14:tracePt t="16035" x="2705100" y="4022725"/>
          <p14:tracePt t="16043" x="2727325" y="3870325"/>
          <p14:tracePt t="16051" x="2743200" y="3802063"/>
          <p14:tracePt t="16059" x="2759075" y="3679825"/>
          <p14:tracePt t="16067" x="2773363" y="3597275"/>
          <p14:tracePt t="16076" x="2773363" y="3565525"/>
          <p14:tracePt t="16083" x="2781300" y="3505200"/>
          <p14:tracePt t="16094" x="2789238" y="3467100"/>
          <p14:tracePt t="16099" x="2789238" y="3444875"/>
          <p14:tracePt t="16110" x="2789238" y="3429000"/>
          <p14:tracePt t="16115" x="2789238" y="3421063"/>
          <p14:tracePt t="16146" x="2789238" y="3429000"/>
          <p14:tracePt t="16154" x="2789238" y="3467100"/>
          <p14:tracePt t="16162" x="2789238" y="3513138"/>
          <p14:tracePt t="16170" x="2789238" y="3581400"/>
          <p14:tracePt t="16178" x="2789238" y="3673475"/>
          <p14:tracePt t="16185" x="2773363" y="3779838"/>
          <p14:tracePt t="16194" x="2751138" y="4000500"/>
          <p14:tracePt t="16201" x="2743200" y="4084638"/>
          <p14:tracePt t="16210" x="2743200" y="4237038"/>
          <p14:tracePt t="16217" x="2727325" y="4389438"/>
          <p14:tracePt t="16226" x="2713038" y="4556125"/>
          <p14:tracePt t="16233" x="2697163" y="4708525"/>
          <p14:tracePt t="16243" x="2689225" y="4846638"/>
          <p14:tracePt t="16248" x="2674938" y="4906963"/>
          <p14:tracePt t="16259" x="2674938" y="5013325"/>
          <p14:tracePt t="16264" x="2659063" y="5121275"/>
          <p14:tracePt t="16275" x="2651125" y="5189538"/>
          <p14:tracePt t="16281" x="2644775" y="5211763"/>
          <p14:tracePt t="16288" x="2644775" y="5249863"/>
          <p14:tracePt t="16296" x="2636838" y="5280025"/>
          <p14:tracePt t="16304" x="2636838" y="5295900"/>
          <p14:tracePt t="16312" x="2636838" y="5303838"/>
          <p14:tracePt t="16320" x="2628900" y="5311775"/>
          <p14:tracePt t="16336" x="2628900" y="5295900"/>
          <p14:tracePt t="16344" x="2628900" y="5249863"/>
          <p14:tracePt t="16351" x="2628900" y="5143500"/>
          <p14:tracePt t="16361" x="2628900" y="5006975"/>
          <p14:tracePt t="16367" x="2628900" y="4930775"/>
          <p14:tracePt t="16376" x="2628900" y="4678363"/>
          <p14:tracePt t="16383" x="2628900" y="4503738"/>
          <p14:tracePt t="16393" x="2628900" y="4403725"/>
          <p14:tracePt t="16399" x="2636838" y="4084638"/>
          <p14:tracePt t="16409" x="2651125" y="3878263"/>
          <p14:tracePt t="16415" x="2667000" y="3787775"/>
          <p14:tracePt t="16425" x="2689225" y="3611563"/>
          <p14:tracePt t="16431" x="2705100" y="3535363"/>
          <p14:tracePt t="16439" x="2720975" y="3413125"/>
          <p14:tracePt t="16447" x="2720975" y="3375025"/>
          <p14:tracePt t="16454" x="2735263" y="3306763"/>
          <p14:tracePt t="16462" x="2735263" y="3260725"/>
          <p14:tracePt t="16471" x="2743200" y="3230563"/>
          <p14:tracePt t="16479" x="2743200" y="3216275"/>
          <p14:tracePt t="16486" x="2743200" y="3208338"/>
          <p14:tracePt t="16502" x="2743200" y="3216275"/>
          <p14:tracePt t="16510" x="2743200" y="3260725"/>
          <p14:tracePt t="16518" x="2743200" y="3314700"/>
          <p14:tracePt t="16526" x="2727325" y="3390900"/>
          <p14:tracePt t="16533" x="2713038" y="3489325"/>
          <p14:tracePt t="16543" x="2689225" y="3597275"/>
          <p14:tracePt t="16549" x="2674938" y="3725863"/>
          <p14:tracePt t="16560" x="2651125" y="3878263"/>
          <p14:tracePt t="16565" x="2644775" y="4022725"/>
          <p14:tracePt t="16575" x="2628900" y="4152900"/>
          <p14:tracePt t="16581" x="2620963" y="4213225"/>
          <p14:tracePt t="16588" x="2620963" y="4313238"/>
          <p14:tracePt t="16597" x="2620963" y="4403725"/>
          <p14:tracePt t="16604" x="2613025" y="4435475"/>
          <p14:tracePt t="16612" x="2613025" y="4479925"/>
          <p14:tracePt t="16620" x="2613025" y="4518025"/>
          <p14:tracePt t="16629" x="2613025" y="4541838"/>
          <p14:tracePt t="16636" x="2613025" y="4556125"/>
          <p14:tracePt t="16645" x="2613025" y="4564063"/>
          <p14:tracePt t="16652" x="2613025" y="4572000"/>
          <p14:tracePt t="16747" x="2613025" y="4564063"/>
          <p14:tracePt t="16755" x="2613025" y="4556125"/>
          <p14:tracePt t="16763" x="2613025" y="4549775"/>
          <p14:tracePt t="16770" x="2613025" y="4541838"/>
          <p14:tracePt t="16779" x="2613025" y="4533900"/>
          <p14:tracePt t="16786" x="2613025" y="4518025"/>
          <p14:tracePt t="16794" x="2613025" y="4511675"/>
          <p14:tracePt t="16802" x="2613025" y="4495800"/>
          <p14:tracePt t="16810" x="2613025" y="4479925"/>
          <p14:tracePt t="16818" x="2620963" y="4473575"/>
          <p14:tracePt t="16984" x="2620963" y="4465638"/>
          <p14:tracePt t="16993" x="2620963" y="4435475"/>
          <p14:tracePt t="17000" x="2620963" y="4397375"/>
          <p14:tracePt t="17010" x="2620963" y="4359275"/>
          <p14:tracePt t="17016" x="2620963" y="4313238"/>
          <p14:tracePt t="17026" x="2620963" y="4275138"/>
          <p14:tracePt t="17032" x="2620963" y="4206875"/>
          <p14:tracePt t="17042" x="2620963" y="4137025"/>
          <p14:tracePt t="17047" x="2620963" y="4068763"/>
          <p14:tracePt t="17055" x="2620963" y="4000500"/>
          <p14:tracePt t="17063" x="2620963" y="3946525"/>
          <p14:tracePt t="17071" x="2620963" y="3924300"/>
          <p14:tracePt t="17079" x="2620963" y="3886200"/>
          <p14:tracePt t="17087" x="2620963" y="3863975"/>
          <p14:tracePt t="17095" x="2620963" y="3840163"/>
          <p14:tracePt t="17103" x="2620963" y="3817938"/>
          <p14:tracePt t="17111" x="2620963" y="3810000"/>
          <p14:tracePt t="17118" x="2620963" y="3802063"/>
          <p14:tracePt t="17127" x="2620963" y="3794125"/>
          <p14:tracePt t="17143" x="2628900" y="3794125"/>
          <p14:tracePt t="17159" x="2628900" y="3817938"/>
          <p14:tracePt t="17166" x="2628900" y="3870325"/>
          <p14:tracePt t="17176" x="2628900" y="3954463"/>
          <p14:tracePt t="17182" x="2628900" y="4106863"/>
          <p14:tracePt t="17193" x="2628900" y="4259263"/>
          <p14:tracePt t="17197" x="2628900" y="4351338"/>
          <p14:tracePt t="17205" x="2628900" y="4525963"/>
          <p14:tracePt t="17213" x="2628900" y="4708525"/>
          <p14:tracePt t="17221" x="2628900" y="4868863"/>
          <p14:tracePt t="17229" x="2628900" y="4930775"/>
          <p14:tracePt t="17237" x="2628900" y="5059363"/>
          <p14:tracePt t="17245" x="2628900" y="5151438"/>
          <p14:tracePt t="17253" x="2628900" y="5181600"/>
          <p14:tracePt t="17261" x="2628900" y="5227638"/>
          <p14:tracePt t="17268" x="2628900" y="5265738"/>
          <p14:tracePt t="17277" x="2628900" y="5287963"/>
          <p14:tracePt t="17285" x="2628900" y="5295900"/>
          <p14:tracePt t="17293" x="2628900" y="5303838"/>
          <p14:tracePt t="17325" x="2628900" y="5249863"/>
          <p14:tracePt t="17332" x="2636838" y="5143500"/>
          <p14:tracePt t="17342" x="2644775" y="4983163"/>
          <p14:tracePt t="17348" x="2651125" y="4784725"/>
          <p14:tracePt t="17357" x="2659063" y="4525963"/>
          <p14:tracePt t="17364" x="2705100" y="3970338"/>
          <p14:tracePt t="17371" x="2727325" y="3794125"/>
          <p14:tracePt t="17379" x="2765425" y="3489325"/>
          <p14:tracePt t="17387" x="2773363" y="3375025"/>
          <p14:tracePt t="17395" x="2781300" y="3298825"/>
          <p14:tracePt t="17403" x="2789238" y="3260725"/>
          <p14:tracePt t="17411" x="2803525" y="3178175"/>
          <p14:tracePt t="17419" x="2811463" y="3124200"/>
          <p14:tracePt t="17431" x="2827338" y="3063875"/>
          <p14:tracePt t="17437" x="2835275" y="3063875"/>
          <p14:tracePt t="17452" x="2841625" y="3070225"/>
          <p14:tracePt t="17460" x="2849563" y="3101975"/>
          <p14:tracePt t="17466" x="2857500" y="3132138"/>
          <p14:tracePt t="17476" x="2865438" y="3178175"/>
          <p14:tracePt t="17482" x="2865438" y="3230563"/>
          <p14:tracePt t="17493" x="2879725" y="3330575"/>
          <p14:tracePt t="17498" x="2879725" y="3398838"/>
          <p14:tracePt t="17509" x="2879725" y="3475038"/>
          <p14:tracePt t="17514" x="2879725" y="3521075"/>
          <p14:tracePt t="17521" x="2879725" y="3649663"/>
          <p14:tracePt t="17529" x="2879725" y="3687763"/>
          <p14:tracePt t="17538" x="2879725" y="3756025"/>
          <p14:tracePt t="17545" x="2879725" y="3787775"/>
          <p14:tracePt t="17553" x="2873375" y="3832225"/>
          <p14:tracePt t="17561" x="2873375" y="3870325"/>
          <p14:tracePt t="17569" x="2873375" y="3894138"/>
          <p14:tracePt t="17577" x="2873375" y="3908425"/>
          <p14:tracePt t="17585" x="2873375" y="3916363"/>
          <p14:tracePt t="17593" x="2873375" y="3924300"/>
          <p14:tracePt t="17838" x="2873375" y="3940175"/>
          <p14:tracePt t="17846" x="2873375" y="3970338"/>
          <p14:tracePt t="17854" x="2865438" y="4000500"/>
          <p14:tracePt t="17862" x="2865438" y="4030663"/>
          <p14:tracePt t="17870" x="2865438" y="4060825"/>
          <p14:tracePt t="17878" x="2865438" y="4092575"/>
          <p14:tracePt t="17885" x="2865438" y="4144963"/>
          <p14:tracePt t="17894" x="2865438" y="4175125"/>
          <p14:tracePt t="17901" x="2865438" y="4206875"/>
          <p14:tracePt t="17909" x="2865438" y="4244975"/>
          <p14:tracePt t="17917" x="2865438" y="4267200"/>
          <p14:tracePt t="17926" x="2865438" y="4275138"/>
          <p14:tracePt t="17933" x="2865438" y="4283075"/>
          <p14:tracePt t="17943" x="2865438" y="4289425"/>
          <p14:tracePt t="17948" x="2865438" y="4297363"/>
          <p14:tracePt t="17973" x="2865438" y="4305300"/>
          <p14:tracePt t="18012" x="2865438" y="4313238"/>
          <p14:tracePt t="18035" x="2873375" y="4321175"/>
          <p14:tracePt t="18060" x="2879725" y="4321175"/>
          <p14:tracePt t="18067" x="2887663" y="4321175"/>
          <p14:tracePt t="18076" x="2895600" y="4321175"/>
          <p14:tracePt t="18083" x="2911475" y="4321175"/>
          <p14:tracePt t="18094" x="2925763" y="4305300"/>
          <p14:tracePt t="18099" x="2949575" y="4283075"/>
          <p14:tracePt t="18109" x="2994025" y="4237038"/>
          <p14:tracePt t="18115" x="3040063" y="4191000"/>
          <p14:tracePt t="18126" x="3094038" y="4144963"/>
          <p14:tracePt t="18131" x="3154363" y="4084638"/>
          <p14:tracePt t="18138" x="3222625" y="4016375"/>
          <p14:tracePt t="18146" x="3284538" y="3946525"/>
          <p14:tracePt t="18154" x="3352800" y="3863975"/>
          <p14:tracePt t="18162" x="3429000" y="3771900"/>
          <p14:tracePt t="18170" x="3513138" y="3665538"/>
          <p14:tracePt t="18178" x="3581400" y="3551238"/>
          <p14:tracePt t="18186" x="3657600" y="3436938"/>
          <p14:tracePt t="18194" x="3725863" y="3322638"/>
          <p14:tracePt t="18202" x="3756025" y="3276600"/>
          <p14:tracePt t="18210" x="3802063" y="3184525"/>
          <p14:tracePt t="18218" x="3825875" y="3154363"/>
          <p14:tracePt t="18226" x="3848100" y="3101975"/>
          <p14:tracePt t="18234" x="3863975" y="3055938"/>
          <p14:tracePt t="18243" x="3886200" y="3001963"/>
          <p14:tracePt t="18249" x="3886200" y="2979738"/>
          <p14:tracePt t="18259" x="3886200" y="2963863"/>
          <p14:tracePt t="18265" x="3878263" y="2949575"/>
          <p14:tracePt t="18276" x="3856038" y="2925763"/>
          <p14:tracePt t="18281" x="3825875" y="2903538"/>
          <p14:tracePt t="18292" x="3763963" y="2857500"/>
          <p14:tracePt t="18297" x="3741738" y="2841625"/>
          <p14:tracePt t="18309" x="3679825" y="2811463"/>
          <p14:tracePt t="18313" x="3627438" y="2781300"/>
          <p14:tracePt t="18326" x="3573463" y="2759075"/>
          <p14:tracePt t="18329" x="3513138" y="2735263"/>
          <p14:tracePt t="18342" x="3451225" y="2720975"/>
          <p14:tracePt t="18345" x="3390900" y="2713038"/>
          <p14:tracePt t="18359" x="3368675" y="2705100"/>
          <p14:tracePt t="18362" x="3330575" y="2697163"/>
          <p14:tracePt t="18376" x="3306763" y="2697163"/>
          <p14:tracePt t="18377" x="3292475" y="2697163"/>
          <p14:tracePt t="18383" x="3284538" y="2689225"/>
          <p14:tracePt t="18393" x="3276600" y="2689225"/>
          <p14:tracePt t="18399" x="3276600" y="2682875"/>
          <p14:tracePt t="18410" x="3292475" y="2682875"/>
          <p14:tracePt t="18415" x="3322638" y="2682875"/>
          <p14:tracePt t="18427" x="3360738" y="2682875"/>
          <p14:tracePt t="18431" x="3436938" y="2682875"/>
          <p14:tracePt t="18442" x="3489325" y="2682875"/>
          <p14:tracePt t="18447" x="3559175" y="2682875"/>
          <p14:tracePt t="18462" x="3597275" y="2682875"/>
          <p14:tracePt t="18465" x="3711575" y="2689225"/>
          <p14:tracePt t="18476" x="3741738" y="2705100"/>
          <p14:tracePt t="18479" x="3802063" y="2735263"/>
          <p14:tracePt t="18492" x="3863975" y="2765425"/>
          <p14:tracePt t="18496" x="3916363" y="2797175"/>
          <p14:tracePt t="18510" x="3932238" y="2811463"/>
          <p14:tracePt t="18510" x="3962400" y="2835275"/>
          <p14:tracePt t="18518" x="3978275" y="2849563"/>
          <p14:tracePt t="18526" x="3992563" y="2865438"/>
          <p14:tracePt t="18534" x="4000500" y="2879725"/>
          <p14:tracePt t="18549" x="3984625" y="2879725"/>
          <p14:tracePt t="18559" x="3940175" y="2879725"/>
          <p14:tracePt t="18565" x="3878263" y="2873375"/>
          <p14:tracePt t="18576" x="3802063" y="2835275"/>
          <p14:tracePt t="18581" x="3711575" y="2797175"/>
          <p14:tracePt t="18592" x="3597275" y="2735263"/>
          <p14:tracePt t="18597" x="3489325" y="2682875"/>
          <p14:tracePt t="18605" x="3382963" y="2620963"/>
          <p14:tracePt t="18613" x="3260725" y="2560638"/>
          <p14:tracePt t="18621" x="3216275" y="2536825"/>
          <p14:tracePt t="18629" x="3140075" y="2498725"/>
          <p14:tracePt t="18636" x="3070225" y="2468563"/>
          <p14:tracePt t="18645" x="3048000" y="2460625"/>
          <p14:tracePt t="18653" x="3009900" y="2446338"/>
          <p14:tracePt t="18660" x="2979738" y="2430463"/>
          <p14:tracePt t="18668" x="2955925" y="2422525"/>
          <p14:tracePt t="18676" x="2949575" y="2416175"/>
          <p14:tracePt t="18684" x="2941638" y="2408238"/>
          <p14:tracePt t="18693" x="2933700" y="2408238"/>
          <p14:tracePt t="18700" x="2925763" y="2408238"/>
          <p14:tracePt t="18716" x="2925763" y="2400300"/>
          <p14:tracePt t="18726" x="2917825" y="2400300"/>
          <p14:tracePt t="18732" x="2911475" y="2400300"/>
          <p14:tracePt t="18742" x="2903538" y="2400300"/>
          <p14:tracePt t="18747" x="2887663" y="2400300"/>
          <p14:tracePt t="18755" x="2873375" y="2392363"/>
          <p14:tracePt t="18763" x="2857500" y="2392363"/>
          <p14:tracePt t="18772" x="2835275" y="2384425"/>
          <p14:tracePt t="18789" x="2819400" y="2378075"/>
          <p14:tracePt t="18792" x="2797175" y="2362200"/>
          <p14:tracePt t="18797" x="2781300" y="2354263"/>
          <p14:tracePt t="18803" x="2765425" y="2346325"/>
          <p14:tracePt t="18811" x="2751138" y="2332038"/>
          <p14:tracePt t="18818" x="2735263" y="2324100"/>
          <p14:tracePt t="18826" x="2720975" y="2316163"/>
          <p14:tracePt t="18834" x="2713038" y="2308225"/>
          <p14:tracePt t="18843" x="2697163" y="2301875"/>
          <p14:tracePt t="18850" x="2689225" y="2301875"/>
          <p14:tracePt t="18866" x="2689225" y="2293938"/>
          <p14:tracePt t="18876" x="2682875" y="2293938"/>
          <p14:tracePt t="18905" x="2674938" y="2293938"/>
          <p14:tracePt t="18921" x="2667000" y="2293938"/>
          <p14:tracePt t="18930" x="2659063" y="2293938"/>
          <p14:tracePt t="18937" x="2651125" y="2301875"/>
          <p14:tracePt t="18945" x="2644775" y="2301875"/>
          <p14:tracePt t="18953" x="2636838" y="2308225"/>
          <p14:tracePt t="18961" x="2628900" y="2308225"/>
          <p14:tracePt t="18969" x="2628900" y="2316163"/>
          <p14:tracePt t="18977" x="2620963" y="2316163"/>
          <p14:tracePt t="19008" x="2613025" y="2316163"/>
          <p14:tracePt t="19033" x="2606675" y="2316163"/>
          <p14:tracePt t="19042" x="2606675" y="2324100"/>
          <p14:tracePt t="19048" x="2598738" y="2324100"/>
          <p14:tracePt t="19063" x="2590800" y="2324100"/>
          <p14:tracePt t="19071" x="2590800" y="2332038"/>
          <p14:tracePt t="19079" x="2582863" y="2332038"/>
          <p14:tracePt t="19087" x="2574925" y="2332038"/>
          <p14:tracePt t="19095" x="2574925" y="2339975"/>
          <p14:tracePt t="19111" x="2568575" y="2346325"/>
          <p14:tracePt t="19119" x="2560638" y="2354263"/>
          <p14:tracePt t="19143" x="2552700" y="2362200"/>
          <p14:tracePt t="19151" x="2552700" y="2370138"/>
          <p14:tracePt t="19175" x="2544763" y="2378075"/>
          <p14:tracePt t="19182" x="2544763" y="2384425"/>
          <p14:tracePt t="19193" x="2536825" y="2384425"/>
          <p14:tracePt t="19198" x="2530475" y="2392363"/>
          <p14:tracePt t="19209" x="2522538" y="2392363"/>
          <p14:tracePt t="19214" x="2514600" y="2400300"/>
          <p14:tracePt t="19222" x="2498725" y="2408238"/>
          <p14:tracePt t="19230" x="2484438" y="2408238"/>
          <p14:tracePt t="19238" x="2468563" y="2416175"/>
          <p14:tracePt t="19246" x="2438400" y="2422525"/>
          <p14:tracePt t="19253" x="2416175" y="2422525"/>
          <p14:tracePt t="19261" x="2392363" y="2422525"/>
          <p14:tracePt t="19269" x="2370138" y="2430463"/>
          <p14:tracePt t="19277" x="2332038" y="2430463"/>
          <p14:tracePt t="19285" x="2301875" y="2438400"/>
          <p14:tracePt t="19293" x="2263775" y="2446338"/>
          <p14:tracePt t="19302" x="2232025" y="2446338"/>
          <p14:tracePt t="19309" x="2193925" y="2454275"/>
          <p14:tracePt t="19317" x="2155825" y="2460625"/>
          <p14:tracePt t="19326" x="2141538" y="2460625"/>
          <p14:tracePt t="19332" x="2111375" y="2468563"/>
          <p14:tracePt t="19343" x="2087563" y="2468563"/>
          <p14:tracePt t="19348" x="2065338" y="2468563"/>
          <p14:tracePt t="19359" x="2049463" y="2468563"/>
          <p14:tracePt t="19364" x="2035175" y="2476500"/>
          <p14:tracePt t="19380" x="2027238" y="2476500"/>
          <p14:tracePt t="19396" x="2019300" y="2476500"/>
          <p14:tracePt t="19454" x="2019300" y="2468563"/>
          <p14:tracePt t="19455" x="2019300" y="2460625"/>
          <p14:tracePt t="19476" x="2019300" y="2454275"/>
          <p14:tracePt t="19483" x="2027238" y="2454275"/>
          <p14:tracePt t="19530" x="2027238" y="2460625"/>
          <p14:tracePt t="19538" x="2027238" y="2476500"/>
          <p14:tracePt t="19546" x="2027238" y="2498725"/>
          <p14:tracePt t="19554" x="2027238" y="2514600"/>
          <p14:tracePt t="19562" x="2027238" y="2544763"/>
          <p14:tracePt t="19570" x="2027238" y="2582863"/>
          <p14:tracePt t="19578" x="2027238" y="2628900"/>
          <p14:tracePt t="19585" x="2027238" y="2713038"/>
          <p14:tracePt t="19594" x="2027238" y="2781300"/>
          <p14:tracePt t="19601" x="2027238" y="2857500"/>
          <p14:tracePt t="19609" x="2049463" y="2963863"/>
          <p14:tracePt t="19617" x="2065338" y="3063875"/>
          <p14:tracePt t="19626" x="2095500" y="3184525"/>
          <p14:tracePt t="19633" x="2117725" y="3314700"/>
          <p14:tracePt t="19643" x="2141538" y="3444875"/>
          <p14:tracePt t="19649" x="2171700" y="3581400"/>
          <p14:tracePt t="19659" x="2193925" y="3725863"/>
          <p14:tracePt t="19665" x="2217738" y="3870325"/>
          <p14:tracePt t="19676" x="2239963" y="4008438"/>
          <p14:tracePt t="19681" x="2255838" y="4130675"/>
          <p14:tracePt t="19692" x="2278063" y="4259263"/>
          <p14:tracePt t="19696" x="2286000" y="4373563"/>
          <p14:tracePt t="19709" x="2293938" y="4419600"/>
          <p14:tracePt t="19713" x="2293938" y="4511675"/>
          <p14:tracePt t="19725" x="2301875" y="4594225"/>
          <p14:tracePt t="19729" x="2308225" y="4670425"/>
          <p14:tracePt t="19743" x="2308225" y="4740275"/>
          <p14:tracePt t="19746" x="2308225" y="4784725"/>
          <p14:tracePt t="19760" x="2308225" y="4800600"/>
          <p14:tracePt t="19760" x="2308225" y="4838700"/>
          <p14:tracePt t="19767" x="2316163" y="4860925"/>
          <p14:tracePt t="19777" x="2316163" y="4868863"/>
          <p14:tracePt t="19783" x="2316163" y="4884738"/>
          <p14:tracePt t="19793" x="2316163" y="4892675"/>
          <p14:tracePt t="19839" x="2324100" y="4854575"/>
          <p14:tracePt t="19846" x="2324100" y="4792663"/>
          <p14:tracePt t="19854" x="2346325" y="4656138"/>
          <p14:tracePt t="19862" x="2362200" y="4518025"/>
          <p14:tracePt t="19870" x="2384425" y="4351338"/>
          <p14:tracePt t="19878" x="2408238" y="4137025"/>
          <p14:tracePt t="19886" x="2438400" y="3916363"/>
          <p14:tracePt t="19894" x="2468563" y="3673475"/>
          <p14:tracePt t="19902" x="2514600" y="3429000"/>
          <p14:tracePt t="19910" x="2552700" y="3184525"/>
          <p14:tracePt t="19918" x="2574925" y="3070225"/>
          <p14:tracePt t="19926" x="2620963" y="2873375"/>
          <p14:tracePt t="19933" x="2651125" y="2705100"/>
          <p14:tracePt t="19943" x="2667000" y="2644775"/>
          <p14:tracePt t="19949" x="2689225" y="2530475"/>
          <p14:tracePt t="19960" x="2705100" y="2438400"/>
          <p14:tracePt t="19965" x="2705100" y="2408238"/>
          <p14:tracePt t="19976" x="2713038" y="2362200"/>
          <p14:tracePt t="19981" x="2720975" y="2332038"/>
          <p14:tracePt t="19992" x="2720975" y="2308225"/>
          <p14:tracePt t="19997" x="2720975" y="2301875"/>
          <p14:tracePt t="20009" x="2720975" y="2293938"/>
          <p14:tracePt t="20020" x="2720975" y="2301875"/>
          <p14:tracePt t="20029" x="2720975" y="2339975"/>
          <p14:tracePt t="20036" x="2713038" y="2408238"/>
          <p14:tracePt t="20044" x="2705100" y="2492375"/>
          <p14:tracePt t="20052" x="2705100" y="2598738"/>
          <p14:tracePt t="20060" x="2697163" y="2811463"/>
          <p14:tracePt t="20068" x="2697163" y="3001963"/>
          <p14:tracePt t="20076" x="2697163" y="3208338"/>
          <p14:tracePt t="20084" x="2697163" y="3436938"/>
          <p14:tracePt t="20093" x="2697163" y="3679825"/>
          <p14:tracePt t="20099" x="2705100" y="3932238"/>
          <p14:tracePt t="20109" x="2727325" y="4175125"/>
          <p14:tracePt t="20115" x="2735263" y="4267200"/>
          <p14:tracePt t="20127" x="2759075" y="4457700"/>
          <p14:tracePt t="20131" x="2765425" y="4511675"/>
          <p14:tracePt t="20142" x="2789238" y="4640263"/>
          <p14:tracePt t="20147" x="2797175" y="4732338"/>
          <p14:tracePt t="20159" x="2803525" y="4762500"/>
          <p14:tracePt t="20164" x="2803525" y="4808538"/>
          <p14:tracePt t="20176" x="2811463" y="4838700"/>
          <p14:tracePt t="20180" x="2811463" y="4860925"/>
          <p14:tracePt t="20192" x="2811463" y="4868863"/>
          <p14:tracePt t="20195" x="2819400" y="4876800"/>
          <p14:tracePt t="20218" x="2819400" y="4884738"/>
          <p14:tracePt t="20265" x="2819400" y="4868863"/>
          <p14:tracePt t="20276" x="2819400" y="4830763"/>
          <p14:tracePt t="20281" x="2819400" y="4784725"/>
          <p14:tracePt t="20292" x="2827338" y="4656138"/>
          <p14:tracePt t="20297" x="2835275" y="4518025"/>
          <p14:tracePt t="20305" x="2841625" y="4359275"/>
          <p14:tracePt t="20313" x="2865438" y="4137025"/>
          <p14:tracePt t="20321" x="2895600" y="3908425"/>
          <p14:tracePt t="20329" x="2925763" y="3619500"/>
          <p14:tracePt t="20336" x="2963863" y="3344863"/>
          <p14:tracePt t="20345" x="3009900" y="3055938"/>
          <p14:tracePt t="20353" x="3025775" y="2933700"/>
          <p14:tracePt t="20361" x="3063875" y="2705100"/>
          <p14:tracePt t="20368" x="3078163" y="2620963"/>
          <p14:tracePt t="20376" x="3108325" y="2468563"/>
          <p14:tracePt t="20393" x="3116263" y="2430463"/>
          <p14:tracePt t="20394" x="3124200" y="2354263"/>
          <p14:tracePt t="20400" x="3132138" y="2301875"/>
          <p14:tracePt t="20410" x="3140075" y="2270125"/>
          <p14:tracePt t="20416" x="3140075" y="2255838"/>
          <p14:tracePt t="20426" x="3146425" y="2239963"/>
          <p14:tracePt t="20446" x="3154363" y="2239963"/>
          <p14:tracePt t="20471" x="3162300" y="2239963"/>
          <p14:tracePt t="20479" x="3162300" y="2263775"/>
          <p14:tracePt t="20487" x="3170238" y="2316163"/>
          <p14:tracePt t="20495" x="3170238" y="2416175"/>
          <p14:tracePt t="20503" x="3170238" y="2536825"/>
          <p14:tracePt t="20511" x="3170238" y="2697163"/>
          <p14:tracePt t="20518" x="3170238" y="2903538"/>
          <p14:tracePt t="20526" x="3162300" y="3009900"/>
          <p14:tracePt t="20534" x="3154363" y="3216275"/>
          <p14:tracePt t="20543" x="3146425" y="3406775"/>
          <p14:tracePt t="20550" x="3140075" y="3482975"/>
          <p14:tracePt t="20560" x="3140075" y="3619500"/>
          <p14:tracePt t="20566" x="3140075" y="3717925"/>
          <p14:tracePt t="20576" x="3140075" y="3756025"/>
          <p14:tracePt t="20581" x="3140075" y="3817938"/>
          <p14:tracePt t="20592" x="3132138" y="3863975"/>
          <p14:tracePt t="20597" x="3132138" y="3902075"/>
          <p14:tracePt t="20609" x="3124200" y="3924300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F133AF6-0A11-492C-9DBC-AC2769AA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參考實驗結果 </a:t>
            </a:r>
            <a:r>
              <a:rPr lang="en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Test_Case.txt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DB75976-DF33-4E3F-B525-1433EEF0D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1329267"/>
            <a:ext cx="7055380" cy="53275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Rotor = "wertyuiopas_dfg:hjk!l.zx,cv-bnm?q";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Reflector = "_:-?!,.zyxwvutsrqponmlkjihgfedcba";</a:t>
            </a:r>
          </a:p>
          <a:p>
            <a:pPr marL="0" indent="0">
              <a:buNone/>
            </a:pPr>
            <a:endParaRPr lang="en-US" altLang="zh-TW" dirty="0"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Input: </a:t>
            </a: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abcde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Static: sti?g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Dynamic: sb!ys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Input: </a:t>
            </a: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Hello World!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Static: kgjjv qvxj?p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Dynamic: kgnix zd?-:b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Input: </a:t>
            </a: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Lab-one-seven-zero-seven-b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Static: jstfvygfagogyf,gxvfagogyft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Dynamic: j.a?xgp.qvnmodwnbrqkksl:c,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4F9AEE4-9262-473C-0493-6DF9D38ABC35}"/>
              </a:ext>
            </a:extLst>
          </p:cNvPr>
          <p:cNvSpPr txBox="1"/>
          <p:nvPr/>
        </p:nvSpPr>
        <p:spPr>
          <a:xfrm>
            <a:off x="7869677" y="262646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R</a:t>
            </a:r>
            <a:endParaRPr kumimoji="1" lang="zh-TW" altLang="en-US" sz="36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2903C30-4527-8D6C-140A-F0F09263E7B2}"/>
              </a:ext>
            </a:extLst>
          </p:cNvPr>
          <p:cNvCxnSpPr>
            <a:cxnSpLocks/>
          </p:cNvCxnSpPr>
          <p:nvPr/>
        </p:nvCxnSpPr>
        <p:spPr>
          <a:xfrm>
            <a:off x="827700" y="2182368"/>
            <a:ext cx="6865452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008C02B-732F-BBC4-44B8-657D55F5CDA7}"/>
              </a:ext>
            </a:extLst>
          </p:cNvPr>
          <p:cNvCxnSpPr>
            <a:cxnSpLocks/>
          </p:cNvCxnSpPr>
          <p:nvPr/>
        </p:nvCxnSpPr>
        <p:spPr>
          <a:xfrm>
            <a:off x="827700" y="3892296"/>
            <a:ext cx="4865964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3EF34C6-4AC8-DFCD-70C0-D54C165BD1B3}"/>
              </a:ext>
            </a:extLst>
          </p:cNvPr>
          <p:cNvCxnSpPr>
            <a:cxnSpLocks/>
          </p:cNvCxnSpPr>
          <p:nvPr/>
        </p:nvCxnSpPr>
        <p:spPr>
          <a:xfrm>
            <a:off x="827700" y="5202936"/>
            <a:ext cx="4902540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BB393DE1-AA04-EF58-D4CF-DF8E7ABCE2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2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17"/>
    </mc:Choice>
    <mc:Fallback xmlns="">
      <p:transition spd="slow" advTm="26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47" x="3086100" y="3840163"/>
          <p14:tracePt t="1548" x="3032125" y="3711575"/>
          <p14:tracePt t="1555" x="2979738" y="3589338"/>
          <p14:tracePt t="1564" x="2933700" y="3451225"/>
          <p14:tracePt t="1570" x="2887663" y="3330575"/>
          <p14:tracePt t="1580" x="2849563" y="3230563"/>
          <p14:tracePt t="1585" x="2819400" y="3146425"/>
          <p14:tracePt t="1597" x="2789238" y="3078163"/>
          <p14:tracePt t="1602" x="2765425" y="3009900"/>
          <p14:tracePt t="1615" x="2713038" y="2873375"/>
          <p14:tracePt t="1618" x="2705100" y="2827338"/>
          <p14:tracePt t="1630" x="2682875" y="2735263"/>
          <p14:tracePt t="1633" x="2674938" y="2659063"/>
          <p14:tracePt t="1651" x="2674938" y="2620963"/>
          <p14:tracePt t="1652" x="2682875" y="2544763"/>
          <p14:tracePt t="1664" x="2720975" y="2514600"/>
          <p14:tracePt t="1665" x="2781300" y="2484438"/>
          <p14:tracePt t="1672" x="2849563" y="2460625"/>
          <p14:tracePt t="1681" x="2925763" y="2446338"/>
          <p14:tracePt t="1688" x="2971800" y="2438400"/>
          <p14:tracePt t="1698" x="3048000" y="2422525"/>
          <p14:tracePt t="1704" x="3124200" y="2416175"/>
          <p14:tracePt t="1714" x="3200400" y="2408238"/>
          <p14:tracePt t="1720" x="3260725" y="2400300"/>
          <p14:tracePt t="1731" x="3322638" y="2400300"/>
          <p14:tracePt t="1736" x="3382963" y="2400300"/>
          <p14:tracePt t="1747" x="3489325" y="2400300"/>
          <p14:tracePt t="1751" x="3559175" y="2400300"/>
          <p14:tracePt t="1763" x="3641725" y="2400300"/>
          <p14:tracePt t="1767" x="3733800" y="2400300"/>
          <p14:tracePt t="1782" x="3825875" y="2408238"/>
          <p14:tracePt t="1797" x="4046538" y="2438400"/>
          <p14:tracePt t="1802" x="4152900" y="2454275"/>
          <p14:tracePt t="1814" x="4251325" y="2468563"/>
          <p14:tracePt t="1816" x="4343400" y="2476500"/>
          <p14:tracePt t="1831" x="4435475" y="2484438"/>
          <p14:tracePt t="1831" x="4473575" y="2484438"/>
          <p14:tracePt t="1838" x="4541838" y="2484438"/>
          <p14:tracePt t="1847" x="4610100" y="2460625"/>
          <p14:tracePt t="1854" x="4656138" y="2446338"/>
          <p14:tracePt t="1864" x="4694238" y="2416175"/>
          <p14:tracePt t="1870" x="4732338" y="2392363"/>
          <p14:tracePt t="1881" x="4754563" y="2362200"/>
          <p14:tracePt t="1886" x="4778375" y="2332038"/>
          <p14:tracePt t="1897" x="4784725" y="2293938"/>
          <p14:tracePt t="1902" x="4792663" y="2255838"/>
          <p14:tracePt t="1914" x="4792663" y="2217738"/>
          <p14:tracePt t="1918" x="4792663" y="2187575"/>
          <p14:tracePt t="1930" x="4784725" y="2155825"/>
          <p14:tracePt t="1933" x="4762500" y="2117725"/>
          <p14:tracePt t="1947" x="4740275" y="2087563"/>
          <p14:tracePt t="1950" x="4708525" y="2073275"/>
          <p14:tracePt t="1964" x="4640263" y="2035175"/>
          <p14:tracePt t="2123" x="4640263" y="2027238"/>
          <p14:tracePt t="2131" x="4640263" y="2003425"/>
          <p14:tracePt t="2139" x="4640263" y="1981200"/>
          <p14:tracePt t="2147" x="4648200" y="1951038"/>
          <p14:tracePt t="2155" x="4664075" y="1920875"/>
          <p14:tracePt t="2164" x="4670425" y="1897063"/>
          <p14:tracePt t="2170" x="4678363" y="1874838"/>
          <p14:tracePt t="2181" x="4678363" y="1858963"/>
          <p14:tracePt t="2186" x="4694238" y="1828800"/>
          <p14:tracePt t="2197" x="4694238" y="1798638"/>
          <p14:tracePt t="2202" x="4702175" y="1768475"/>
          <p14:tracePt t="2210" x="4702175" y="1736725"/>
          <p14:tracePt t="2218" x="4702175" y="1722438"/>
          <p14:tracePt t="2226" x="4694238" y="1698625"/>
          <p14:tracePt t="2234" x="4670425" y="1692275"/>
          <p14:tracePt t="2241" x="4640263" y="1676400"/>
          <p14:tracePt t="2250" x="4579938" y="1660525"/>
          <p14:tracePt t="2257" x="4549775" y="1660525"/>
          <p14:tracePt t="2266" x="4495800" y="1660525"/>
          <p14:tracePt t="2273" x="4441825" y="1660525"/>
          <p14:tracePt t="2282" x="4389438" y="1660525"/>
          <p14:tracePt t="2290" x="4335463" y="1660525"/>
          <p14:tracePt t="2297" x="4283075" y="1660525"/>
          <p14:tracePt t="2305" x="4237038" y="1660525"/>
          <p14:tracePt t="2316" x="4191000" y="1660525"/>
          <p14:tracePt t="2321" x="4175125" y="1660525"/>
          <p14:tracePt t="2331" x="4152900" y="1660525"/>
          <p14:tracePt t="2336" x="4130675" y="1660525"/>
          <p14:tracePt t="2348" x="4122738" y="1668463"/>
          <p14:tracePt t="2353" x="4114800" y="1668463"/>
          <p14:tracePt t="2364" x="4106863" y="1668463"/>
          <p14:tracePt t="2392" x="4114800" y="1668463"/>
          <p14:tracePt t="2400" x="4137025" y="1668463"/>
          <p14:tracePt t="2408" x="4168775" y="1660525"/>
          <p14:tracePt t="2416" x="4198938" y="1660525"/>
          <p14:tracePt t="2423" x="4237038" y="1660525"/>
          <p14:tracePt t="2432" x="4283075" y="1660525"/>
          <p14:tracePt t="2518" x="4229100" y="1660525"/>
          <p14:tracePt t="2526" x="4144963" y="1660525"/>
          <p14:tracePt t="2534" x="3954463" y="1660525"/>
          <p14:tracePt t="2542" x="3794125" y="1660525"/>
          <p14:tracePt t="2550" x="3589338" y="1676400"/>
          <p14:tracePt t="2558" x="3390900" y="1692275"/>
          <p14:tracePt t="2566" x="3284538" y="1706563"/>
          <p14:tracePt t="2574" x="3094038" y="1730375"/>
          <p14:tracePt t="2584" x="2917825" y="1760538"/>
          <p14:tracePt t="2590" x="2857500" y="1774825"/>
          <p14:tracePt t="2597" x="2735263" y="1790700"/>
          <p14:tracePt t="2606" x="2636838" y="1806575"/>
          <p14:tracePt t="2618" x="2606675" y="1812925"/>
          <p14:tracePt t="2624" x="2552700" y="1820863"/>
          <p14:tracePt t="2637" x="2522538" y="1828800"/>
          <p14:tracePt t="2874" x="2514600" y="1828800"/>
          <p14:tracePt t="2882" x="2492375" y="1820863"/>
          <p14:tracePt t="2890" x="2446338" y="1812925"/>
          <p14:tracePt t="2898" x="2392363" y="1790700"/>
          <p14:tracePt t="2906" x="2362200" y="1782763"/>
          <p14:tracePt t="2915" x="2293938" y="1768475"/>
          <p14:tracePt t="2922" x="2239963" y="1744663"/>
          <p14:tracePt t="2931" x="2171700" y="1730375"/>
          <p14:tracePt t="2938" x="2103438" y="1698625"/>
          <p14:tracePt t="2948" x="2049463" y="1676400"/>
          <p14:tracePt t="2954" x="1997075" y="1660525"/>
          <p14:tracePt t="2965" x="1973263" y="1646238"/>
          <p14:tracePt t="2970" x="1943100" y="1630363"/>
          <p14:tracePt t="2981" x="1912938" y="1616075"/>
          <p14:tracePt t="2986" x="1889125" y="1600200"/>
          <p14:tracePt t="2993" x="1874838" y="1584325"/>
          <p14:tracePt t="3001" x="1858963" y="1577975"/>
          <p14:tracePt t="3009" x="1851025" y="1577975"/>
          <p14:tracePt t="3017" x="1844675" y="1570038"/>
          <p14:tracePt t="3033" x="1836738" y="1570038"/>
          <p14:tracePt t="3104" x="1828800" y="1570038"/>
          <p14:tracePt t="3120" x="1820863" y="1570038"/>
          <p14:tracePt t="3136" x="1812925" y="1570038"/>
          <p14:tracePt t="3144" x="1806575" y="1570038"/>
          <p14:tracePt t="3151" x="1798638" y="1570038"/>
          <p14:tracePt t="3159" x="1790700" y="1570038"/>
          <p14:tracePt t="3167" x="1782763" y="1570038"/>
          <p14:tracePt t="3175" x="1774825" y="1570038"/>
          <p14:tracePt t="3183" x="1768475" y="1577975"/>
          <p14:tracePt t="3191" x="1760538" y="1577975"/>
          <p14:tracePt t="3199" x="1752600" y="1577975"/>
          <p14:tracePt t="3207" x="1736725" y="1577975"/>
          <p14:tracePt t="3214" x="1730375" y="1577975"/>
          <p14:tracePt t="3222" x="1722438" y="1577975"/>
          <p14:tracePt t="3231" x="1714500" y="1577975"/>
          <p14:tracePt t="3248" x="1706563" y="1577975"/>
          <p14:tracePt t="3264" x="1698625" y="1577975"/>
          <p14:tracePt t="3270" x="1692275" y="1577975"/>
          <p14:tracePt t="3280" x="1684338" y="1577975"/>
          <p14:tracePt t="3286" x="1676400" y="1584325"/>
          <p14:tracePt t="3293" x="1660525" y="1584325"/>
          <p14:tracePt t="3301" x="1654175" y="1584325"/>
          <p14:tracePt t="3309" x="1638300" y="1584325"/>
          <p14:tracePt t="3317" x="1616075" y="1584325"/>
          <p14:tracePt t="3325" x="1608138" y="1584325"/>
          <p14:tracePt t="3333" x="1584325" y="1584325"/>
          <p14:tracePt t="3341" x="1570038" y="1584325"/>
          <p14:tracePt t="3349" x="1554163" y="1584325"/>
          <p14:tracePt t="3356" x="1539875" y="1584325"/>
          <p14:tracePt t="3365" x="1524000" y="1584325"/>
          <p14:tracePt t="3372" x="1508125" y="1584325"/>
          <p14:tracePt t="3381" x="1501775" y="1584325"/>
          <p14:tracePt t="3389" x="1485900" y="1584325"/>
          <p14:tracePt t="3398" x="1477963" y="1584325"/>
          <p14:tracePt t="3404" x="1470025" y="1584325"/>
          <p14:tracePt t="3414" x="1463675" y="1584325"/>
          <p14:tracePt t="3420" x="1455738" y="1584325"/>
          <p14:tracePt t="3436" x="1447800" y="1584325"/>
          <p14:tracePt t="3445" x="1447800" y="1577975"/>
          <p14:tracePt t="3491" x="1447800" y="1592263"/>
          <p14:tracePt t="3499" x="1447800" y="1608138"/>
          <p14:tracePt t="3507" x="1447800" y="1622425"/>
          <p14:tracePt t="3515" x="1447800" y="1638300"/>
          <p14:tracePt t="3523" x="1447800" y="1654175"/>
          <p14:tracePt t="3531" x="1447800" y="1676400"/>
          <p14:tracePt t="3539" x="1455738" y="1698625"/>
          <p14:tracePt t="3547" x="1455738" y="1714500"/>
          <p14:tracePt t="3554" x="1455738" y="1730375"/>
          <p14:tracePt t="3564" x="1455738" y="1744663"/>
          <p14:tracePt t="3570" x="1455738" y="1760538"/>
          <p14:tracePt t="3580" x="1455738" y="1768475"/>
          <p14:tracePt t="3586" x="1455738" y="1782763"/>
          <p14:tracePt t="3596" x="1455738" y="1790700"/>
          <p14:tracePt t="3602" x="1455738" y="1812925"/>
          <p14:tracePt t="3610" x="1455738" y="1820863"/>
          <p14:tracePt t="3618" x="1455738" y="1844675"/>
          <p14:tracePt t="3625" x="1455738" y="1858963"/>
          <p14:tracePt t="3634" x="1455738" y="1882775"/>
          <p14:tracePt t="3641" x="1455738" y="1905000"/>
          <p14:tracePt t="3649" x="1455738" y="1920875"/>
          <p14:tracePt t="3657" x="1455738" y="1935163"/>
          <p14:tracePt t="3665" x="1463675" y="1958975"/>
          <p14:tracePt t="3673" x="1463675" y="1973263"/>
          <p14:tracePt t="3681" x="1470025" y="1989138"/>
          <p14:tracePt t="3689" x="1470025" y="1997075"/>
          <p14:tracePt t="3698" x="1477963" y="2011363"/>
          <p14:tracePt t="3705" x="1485900" y="2019300"/>
          <p14:tracePt t="3720" x="1485900" y="2027238"/>
          <p14:tracePt t="3731" x="1493838" y="2027238"/>
          <p14:tracePt t="3736" x="1501775" y="2035175"/>
          <p14:tracePt t="3752" x="1508125" y="2035175"/>
          <p14:tracePt t="3768" x="1516063" y="2041525"/>
          <p14:tracePt t="3783" x="1524000" y="2049463"/>
          <p14:tracePt t="3792" x="1531938" y="2049463"/>
          <p14:tracePt t="3807" x="1539875" y="2057400"/>
          <p14:tracePt t="3823" x="1546225" y="2065338"/>
          <p14:tracePt t="3839" x="1554163" y="2065338"/>
          <p14:tracePt t="3847" x="1554163" y="2073275"/>
          <p14:tracePt t="3855" x="1562100" y="2073275"/>
          <p14:tracePt t="3926" x="1570038" y="2073275"/>
          <p14:tracePt t="3973" x="1577975" y="2073275"/>
          <p14:tracePt t="3981" x="1584325" y="2073275"/>
          <p14:tracePt t="3989" x="1592263" y="2073275"/>
          <p14:tracePt t="3997" x="1608138" y="2079625"/>
          <p14:tracePt t="4005" x="1630363" y="2087563"/>
          <p14:tracePt t="4014" x="1654175" y="2095500"/>
          <p14:tracePt t="4020" x="1706563" y="2117725"/>
          <p14:tracePt t="4031" x="1760538" y="2141538"/>
          <p14:tracePt t="4036" x="1820863" y="2163763"/>
          <p14:tracePt t="4047" x="1912938" y="2201863"/>
          <p14:tracePt t="4052" x="2003425" y="2247900"/>
          <p14:tracePt t="4062" x="2117725" y="2293938"/>
          <p14:tracePt t="4068" x="2239963" y="2339975"/>
          <p14:tracePt t="4076" x="2484438" y="2430463"/>
          <p14:tracePt t="4084" x="2644775" y="2498725"/>
          <p14:tracePt t="4092" x="2720975" y="2522538"/>
          <p14:tracePt t="4100" x="2865438" y="2568575"/>
          <p14:tracePt t="4108" x="3009900" y="2598738"/>
          <p14:tracePt t="4116" x="3140075" y="2613025"/>
          <p14:tracePt t="4124" x="3260725" y="2613025"/>
          <p14:tracePt t="4258" x="3254375" y="2613025"/>
          <p14:tracePt t="4266" x="3238500" y="2620963"/>
          <p14:tracePt t="4274" x="3216275" y="2636838"/>
          <p14:tracePt t="4282" x="3184525" y="2659063"/>
          <p14:tracePt t="4290" x="3162300" y="2674938"/>
          <p14:tracePt t="4298" x="3132138" y="2689225"/>
          <p14:tracePt t="4305" x="3108325" y="2705100"/>
          <p14:tracePt t="4315" x="3078163" y="2720975"/>
          <p14:tracePt t="4321" x="3009900" y="2751138"/>
          <p14:tracePt t="4331" x="2941638" y="2773363"/>
          <p14:tracePt t="4337" x="2895600" y="2789238"/>
          <p14:tracePt t="4348" x="2781300" y="2827338"/>
          <p14:tracePt t="4353" x="2697163" y="2849563"/>
          <p14:tracePt t="4363" x="2606675" y="2873375"/>
          <p14:tracePt t="4369" x="2568575" y="2879725"/>
          <p14:tracePt t="4376" x="2492375" y="2895600"/>
          <p14:tracePt t="4385" x="2416175" y="2911475"/>
          <p14:tracePt t="4392" x="2354263" y="2917825"/>
          <p14:tracePt t="4400" x="2293938" y="2925763"/>
          <p14:tracePt t="4409" x="2232025" y="2933700"/>
          <p14:tracePt t="4416" x="2217738" y="2933700"/>
          <p14:tracePt t="4424" x="2179638" y="2933700"/>
          <p14:tracePt t="4432" x="2149475" y="2933700"/>
          <p14:tracePt t="4440" x="2133600" y="2933700"/>
          <p14:tracePt t="4448" x="2117725" y="2933700"/>
          <p14:tracePt t="4457" x="2103438" y="2933700"/>
          <p14:tracePt t="4464" x="2103438" y="2917825"/>
          <p14:tracePt t="4471" x="2103438" y="2903538"/>
          <p14:tracePt t="4481" x="2103438" y="2887663"/>
          <p14:tracePt t="4487" x="2103438" y="2865438"/>
          <p14:tracePt t="4497" x="2103438" y="2857500"/>
          <p14:tracePt t="4503" x="2103438" y="2841625"/>
          <p14:tracePt t="4514" x="2103438" y="2827338"/>
          <p14:tracePt t="4519" x="2103438" y="2811463"/>
          <p14:tracePt t="4530" x="2111375" y="2803525"/>
          <p14:tracePt t="4543" x="2111375" y="2797175"/>
          <p14:tracePt t="4550" x="2117725" y="2797175"/>
          <p14:tracePt t="4582" x="2117725" y="2811463"/>
          <p14:tracePt t="4590" x="2117725" y="2835275"/>
          <p14:tracePt t="4598" x="2117725" y="2879725"/>
          <p14:tracePt t="4606" x="2117725" y="2933700"/>
          <p14:tracePt t="4614" x="2117725" y="3009900"/>
          <p14:tracePt t="4622" x="2117725" y="3146425"/>
          <p14:tracePt t="4634" x="2133600" y="3230563"/>
          <p14:tracePt t="4638" x="2163763" y="3451225"/>
          <p14:tracePt t="4647" x="2201863" y="3627438"/>
          <p14:tracePt t="4653" x="2225675" y="3711575"/>
          <p14:tracePt t="4664" x="2263775" y="3870325"/>
          <p14:tracePt t="4669" x="2308225" y="4016375"/>
          <p14:tracePt t="4680" x="2324100" y="4076700"/>
          <p14:tracePt t="4685" x="2354263" y="4183063"/>
          <p14:tracePt t="4693" x="2370138" y="4213225"/>
          <p14:tracePt t="4701" x="2384425" y="4283075"/>
          <p14:tracePt t="4709" x="2408238" y="4327525"/>
          <p14:tracePt t="4717" x="2416175" y="4359275"/>
          <p14:tracePt t="4725" x="2422525" y="4373563"/>
          <p14:tracePt t="4732" x="2430463" y="4389438"/>
          <p14:tracePt t="4748" x="2438400" y="4397375"/>
          <p14:tracePt t="4756" x="2446338" y="4397375"/>
          <p14:tracePt t="4772" x="2454275" y="4397375"/>
          <p14:tracePt t="4781" x="2460625" y="4397375"/>
          <p14:tracePt t="4788" x="2468563" y="4381500"/>
          <p14:tracePt t="4797" x="2484438" y="4365625"/>
          <p14:tracePt t="4804" x="2484438" y="4343400"/>
          <p14:tracePt t="4814" x="2498725" y="4321175"/>
          <p14:tracePt t="4820" x="2506663" y="4259263"/>
          <p14:tracePt t="4830" x="2522538" y="4198938"/>
          <p14:tracePt t="4835" x="2536825" y="4114800"/>
          <p14:tracePt t="4846" x="2544763" y="4008438"/>
          <p14:tracePt t="4851" x="2560638" y="3886200"/>
          <p14:tracePt t="4859" x="2574925" y="3657600"/>
          <p14:tracePt t="4867" x="2582863" y="3565525"/>
          <p14:tracePt t="4875" x="2606675" y="3413125"/>
          <p14:tracePt t="4883" x="2620963" y="3268663"/>
          <p14:tracePt t="4890" x="2636838" y="3216275"/>
          <p14:tracePt t="4899" x="2651125" y="3124200"/>
          <p14:tracePt t="4906" x="2659063" y="3094038"/>
          <p14:tracePt t="4915" x="2674938" y="3048000"/>
          <p14:tracePt t="4922" x="2682875" y="3017838"/>
          <p14:tracePt t="4931" x="2697163" y="2994025"/>
          <p14:tracePt t="4938" x="2713038" y="2979738"/>
          <p14:tracePt t="4954" x="2727325" y="2979738"/>
          <p14:tracePt t="4964" x="2735263" y="3017838"/>
          <p14:tracePt t="4969" x="2751138" y="3063875"/>
          <p14:tracePt t="4980" x="2759075" y="3140075"/>
          <p14:tracePt t="4985" x="2765425" y="3306763"/>
          <p14:tracePt t="4996" x="2773363" y="3459163"/>
          <p14:tracePt t="5002" x="2781300" y="3649663"/>
          <p14:tracePt t="5009" x="2797175" y="3863975"/>
          <p14:tracePt t="5017" x="2811463" y="3978275"/>
          <p14:tracePt t="5025" x="2827338" y="4175125"/>
          <p14:tracePt t="5033" x="2849563" y="4351338"/>
          <p14:tracePt t="5041" x="2857500" y="4419600"/>
          <p14:tracePt t="5049" x="2879725" y="4549775"/>
          <p14:tracePt t="5056" x="2887663" y="4579938"/>
          <p14:tracePt t="5065" x="2903538" y="4648200"/>
          <p14:tracePt t="5073" x="2911475" y="4686300"/>
          <p14:tracePt t="5081" x="2911475" y="4708525"/>
          <p14:tracePt t="5088" x="2917825" y="4724400"/>
          <p14:tracePt t="5104" x="2917825" y="4702175"/>
          <p14:tracePt t="5114" x="2903538" y="4618038"/>
          <p14:tracePt t="5120" x="2879725" y="4511675"/>
          <p14:tracePt t="5131" x="2835275" y="4359275"/>
          <p14:tracePt t="5136" x="2797175" y="4183063"/>
          <p14:tracePt t="5146" x="2759075" y="3978275"/>
          <p14:tracePt t="5152" x="2720975" y="3771900"/>
          <p14:tracePt t="5160" x="2713038" y="3673475"/>
          <p14:tracePt t="5167" x="2682875" y="3497263"/>
          <p14:tracePt t="5175" x="2674938" y="3421063"/>
          <p14:tracePt t="5183" x="2674938" y="3375025"/>
          <p14:tracePt t="5191" x="2659063" y="3284538"/>
          <p14:tracePt t="5199" x="2659063" y="3230563"/>
          <p14:tracePt t="5207" x="2651125" y="3200400"/>
          <p14:tracePt t="5221" x="2651125" y="3170238"/>
          <p14:tracePt t="5239" x="2689225" y="3246438"/>
          <p14:tracePt t="5248" x="2727325" y="3368675"/>
          <p14:tracePt t="5254" x="2789238" y="3551238"/>
          <p14:tracePt t="5264" x="2887663" y="3954463"/>
          <p14:tracePt t="5270" x="2925763" y="4106863"/>
          <p14:tracePt t="5281" x="3001963" y="4435475"/>
          <p14:tracePt t="5286" x="3070225" y="4724400"/>
          <p14:tracePt t="5297" x="3094038" y="4846638"/>
          <p14:tracePt t="5302" x="3154363" y="5059363"/>
          <p14:tracePt t="5310" x="3170238" y="5135563"/>
          <p14:tracePt t="5318" x="3184525" y="5189538"/>
          <p14:tracePt t="5325" x="3208338" y="5287963"/>
          <p14:tracePt t="5333" x="3222625" y="5356225"/>
          <p14:tracePt t="5341" x="3230563" y="5402263"/>
          <p14:tracePt t="5349" x="3238500" y="5426075"/>
          <p14:tracePt t="5357" x="3238500" y="5432425"/>
          <p14:tracePt t="5373" x="3238500" y="5418138"/>
          <p14:tracePt t="5381" x="3238500" y="5349875"/>
          <p14:tracePt t="5389" x="3216275" y="5265738"/>
          <p14:tracePt t="5398" x="3208338" y="5165725"/>
          <p14:tracePt t="5405" x="3192463" y="5067300"/>
          <p14:tracePt t="5414" x="3178175" y="4953000"/>
          <p14:tracePt t="5420" x="3178175" y="4846638"/>
          <p14:tracePt t="5431" x="3178175" y="4800600"/>
          <p14:tracePt t="5436" x="3170238" y="4708525"/>
          <p14:tracePt t="5447" x="3170238" y="4640263"/>
          <p14:tracePt t="5452" x="3170238" y="4618038"/>
          <p14:tracePt t="5460" x="3170238" y="4579938"/>
          <p14:tracePt t="5468" x="3170238" y="4556125"/>
          <p14:tracePt t="5476" x="3170238" y="4533900"/>
          <p14:tracePt t="5483" x="3170238" y="4525963"/>
          <p14:tracePt t="5491" x="3170238" y="4518025"/>
          <p14:tracePt t="5499" x="3170238" y="4511675"/>
          <p14:tracePt t="5515" x="3170238" y="4495800"/>
          <p14:tracePt t="5523" x="3170238" y="4479925"/>
          <p14:tracePt t="5531" x="3170238" y="4457700"/>
          <p14:tracePt t="5539" x="3170238" y="4427538"/>
          <p14:tracePt t="5547" x="3170238" y="4403725"/>
          <p14:tracePt t="5555" x="3170238" y="4381500"/>
          <p14:tracePt t="5564" x="3170238" y="4359275"/>
          <p14:tracePt t="5571" x="3170238" y="4335463"/>
          <p14:tracePt t="5581" x="3170238" y="4321175"/>
          <p14:tracePt t="5586" x="3170238" y="4313238"/>
          <p14:tracePt t="5597" x="3170238" y="4305300"/>
          <p14:tracePt t="5863" x="3170238" y="4321175"/>
          <p14:tracePt t="5871" x="3192463" y="4351338"/>
          <p14:tracePt t="5881" x="3216275" y="4397375"/>
          <p14:tracePt t="5887" x="3238500" y="4449763"/>
          <p14:tracePt t="5897" x="3260725" y="4503738"/>
          <p14:tracePt t="5903" x="3322638" y="4625975"/>
          <p14:tracePt t="5913" x="3390900" y="4778375"/>
          <p14:tracePt t="5919" x="3429000" y="4854575"/>
          <p14:tracePt t="5926" x="3513138" y="4999038"/>
          <p14:tracePt t="5935" x="3581400" y="5135563"/>
          <p14:tracePt t="5942" x="3665538" y="5273675"/>
          <p14:tracePt t="5950" x="3695700" y="5318125"/>
          <p14:tracePt t="5958" x="3717925" y="5356225"/>
          <p14:tracePt t="5966" x="3763963" y="5426075"/>
          <p14:tracePt t="5974" x="3802063" y="5478463"/>
          <p14:tracePt t="5982" x="3810000" y="5486400"/>
          <p14:tracePt t="5990" x="3848100" y="5540375"/>
          <p14:tracePt t="5998" x="3856038" y="5546725"/>
          <p14:tracePt t="6014" x="3856038" y="5554663"/>
          <p14:tracePt t="6180" x="3856038" y="5546725"/>
          <p14:tracePt t="6188" x="3870325" y="5524500"/>
          <p14:tracePt t="6197" x="3894138" y="5478463"/>
          <p14:tracePt t="6203" x="3924300" y="5432425"/>
          <p14:tracePt t="6214" x="3962400" y="5380038"/>
          <p14:tracePt t="6219" x="4076700" y="5219700"/>
          <p14:tracePt t="6230" x="4175125" y="5083175"/>
          <p14:tracePt t="6235" x="4289425" y="4930775"/>
          <p14:tracePt t="6242" x="4343400" y="4860925"/>
          <p14:tracePt t="6251" x="4449763" y="4708525"/>
          <p14:tracePt t="6259" x="4556125" y="4572000"/>
          <p14:tracePt t="6267" x="4656138" y="4449763"/>
          <p14:tracePt t="6274" x="4702175" y="4397375"/>
          <p14:tracePt t="6282" x="4778375" y="4313238"/>
          <p14:tracePt t="6290" x="4800600" y="4283075"/>
          <p14:tracePt t="6298" x="4846638" y="4229100"/>
          <p14:tracePt t="6306" x="4876800" y="4198938"/>
          <p14:tracePt t="6315" x="4892675" y="4183063"/>
          <p14:tracePt t="6322" x="4906963" y="4168775"/>
          <p14:tracePt t="6332" x="4914900" y="4168775"/>
          <p14:tracePt t="6543" x="4914900" y="4175125"/>
          <p14:tracePt t="6551" x="4914900" y="4191000"/>
          <p14:tracePt t="6559" x="4914900" y="4206875"/>
          <p14:tracePt t="6567" x="4922838" y="4237038"/>
          <p14:tracePt t="6575" x="4922838" y="4259263"/>
          <p14:tracePt t="6583" x="4930775" y="4283075"/>
          <p14:tracePt t="6590" x="4930775" y="4313238"/>
          <p14:tracePt t="6599" x="4937125" y="4335463"/>
          <p14:tracePt t="6606" x="4937125" y="4351338"/>
          <p14:tracePt t="6614" x="4937125" y="4373563"/>
          <p14:tracePt t="6622" x="4945063" y="4397375"/>
          <p14:tracePt t="6633" x="4945063" y="4411663"/>
          <p14:tracePt t="6638" x="4953000" y="4427538"/>
          <p14:tracePt t="6648" x="4953000" y="4435475"/>
          <p14:tracePt t="13263" x="4953000" y="4427538"/>
          <p14:tracePt t="13268" x="4953000" y="4411663"/>
          <p14:tracePt t="13281" x="4930775" y="4381500"/>
          <p14:tracePt t="13281" x="4899025" y="4335463"/>
          <p14:tracePt t="13289" x="4854575" y="4289425"/>
          <p14:tracePt t="13298" x="4784725" y="4244975"/>
          <p14:tracePt t="13305" x="4724400" y="4198938"/>
          <p14:tracePt t="13315" x="4640263" y="4152900"/>
          <p14:tracePt t="13320" x="4541838" y="4114800"/>
          <p14:tracePt t="13330" x="4441825" y="4092575"/>
          <p14:tracePt t="13335" x="4343400" y="4068763"/>
          <p14:tracePt t="13347" x="4244975" y="4060825"/>
          <p14:tracePt t="13351" x="4130675" y="4054475"/>
          <p14:tracePt t="13364" x="4030663" y="4054475"/>
          <p14:tracePt t="13367" x="3984625" y="4054475"/>
          <p14:tracePt t="13380" x="3817938" y="4054475"/>
          <p14:tracePt t="13383" x="3733800" y="4054475"/>
          <p14:tracePt t="13398" x="3695700" y="4054475"/>
          <p14:tracePt t="13399" x="3619500" y="4054475"/>
          <p14:tracePt t="13406" x="3543300" y="4054475"/>
          <p14:tracePt t="13415" x="3482975" y="4046538"/>
          <p14:tracePt t="13422" x="3429000" y="4038600"/>
          <p14:tracePt t="13431" x="3382963" y="4030663"/>
          <p14:tracePt t="13438" x="3336925" y="4030663"/>
          <p14:tracePt t="13447" x="3298825" y="4030663"/>
          <p14:tracePt t="13454" x="3268663" y="4030663"/>
          <p14:tracePt t="13464" x="3254375" y="4030663"/>
          <p14:tracePt t="13469" x="3200400" y="4030663"/>
          <p14:tracePt t="13480" x="3170238" y="4030663"/>
          <p14:tracePt t="13485" x="3146425" y="4030663"/>
          <p14:tracePt t="13497" x="3116263" y="4030663"/>
          <p14:tracePt t="13502" x="3086100" y="4030663"/>
          <p14:tracePt t="13514" x="3070225" y="4030663"/>
          <p14:tracePt t="13517" x="3032125" y="4030663"/>
          <p14:tracePt t="13530" x="3009900" y="4022725"/>
          <p14:tracePt t="13533" x="2987675" y="4016375"/>
          <p14:tracePt t="13547" x="2979738" y="4008438"/>
          <p14:tracePt t="13551" x="2955925" y="3992563"/>
          <p14:tracePt t="13564" x="2925763" y="3970338"/>
          <p14:tracePt t="13567" x="2903538" y="3954463"/>
          <p14:tracePt t="13581" x="2887663" y="3940175"/>
          <p14:tracePt t="13582" x="2865438" y="3924300"/>
          <p14:tracePt t="13588" x="2841625" y="3908425"/>
          <p14:tracePt t="13597" x="2819400" y="3886200"/>
          <p14:tracePt t="13605" x="2797175" y="3878263"/>
          <p14:tracePt t="13614" x="2773363" y="3856038"/>
          <p14:tracePt t="13620" x="2743200" y="3840163"/>
          <p14:tracePt t="13633" x="2720975" y="3817938"/>
          <p14:tracePt t="13636" x="2697163" y="3794125"/>
          <p14:tracePt t="13652" x="2674938" y="3779838"/>
          <p14:tracePt t="13657" x="2651125" y="3763963"/>
          <p14:tracePt t="13664" x="2636838" y="3733800"/>
          <p14:tracePt t="13668" x="2620963" y="3725863"/>
          <p14:tracePt t="13681" x="2598738" y="3687763"/>
          <p14:tracePt t="13685" x="2582863" y="3673475"/>
          <p14:tracePt t="13697" x="2574925" y="3657600"/>
          <p14:tracePt t="13700" x="2560638" y="3641725"/>
          <p14:tracePt t="13714" x="2544763" y="3627438"/>
          <p14:tracePt t="13718" x="2544763" y="3619500"/>
          <p14:tracePt t="13730" x="2536825" y="3611563"/>
          <p14:tracePt t="13754" x="2544763" y="3619500"/>
          <p14:tracePt t="13764" x="2560638" y="3665538"/>
          <p14:tracePt t="13770" x="2598738" y="3711575"/>
          <p14:tracePt t="13781" x="2644775" y="3787775"/>
          <p14:tracePt t="13786" x="2697163" y="3863975"/>
          <p14:tracePt t="13797" x="2751138" y="3962400"/>
          <p14:tracePt t="13802" x="2819400" y="4060825"/>
          <p14:tracePt t="13810" x="2887663" y="4160838"/>
          <p14:tracePt t="13819" x="2941638" y="4259263"/>
          <p14:tracePt t="13825" x="2963863" y="4305300"/>
          <p14:tracePt t="13833" x="3017838" y="4381500"/>
          <p14:tracePt t="13841" x="3040063" y="4403725"/>
          <p14:tracePt t="13849" x="3070225" y="4441825"/>
          <p14:tracePt t="13857" x="3094038" y="4473575"/>
          <p14:tracePt t="13865" x="3108325" y="4487863"/>
          <p14:tracePt t="13873" x="3132138" y="4495800"/>
          <p14:tracePt t="13881" x="3146425" y="4495800"/>
          <p14:tracePt t="13889" x="3162300" y="4479925"/>
          <p14:tracePt t="13897" x="3178175" y="4435475"/>
          <p14:tracePt t="13904" x="3184525" y="4365625"/>
          <p14:tracePt t="13914" x="3192463" y="4283075"/>
          <p14:tracePt t="13921" x="3208338" y="4191000"/>
          <p14:tracePt t="13931" x="3208338" y="4098925"/>
          <p14:tracePt t="13936" x="3216275" y="4046538"/>
          <p14:tracePt t="13947" x="3222625" y="3970338"/>
          <p14:tracePt t="13952" x="3222625" y="3886200"/>
          <p14:tracePt t="13964" x="3230563" y="3825875"/>
          <p14:tracePt t="13968" x="3230563" y="3802063"/>
          <p14:tracePt t="13980" x="3230563" y="3763963"/>
          <p14:tracePt t="13984" x="3238500" y="3733800"/>
          <p14:tracePt t="13997" x="3254375" y="3687763"/>
          <p14:tracePt t="14000" x="3260725" y="3665538"/>
          <p14:tracePt t="14014" x="3284538" y="3649663"/>
          <p14:tracePt t="14016" x="3306763" y="3627438"/>
          <p14:tracePt t="14030" x="3344863" y="3611563"/>
          <p14:tracePt t="14395" x="3344863" y="3603625"/>
          <p14:tracePt t="14403" x="3336925" y="3597275"/>
          <p14:tracePt t="14414" x="3330575" y="3573463"/>
          <p14:tracePt t="14419" x="3322638" y="3551238"/>
          <p14:tracePt t="14426" x="3314700" y="3513138"/>
          <p14:tracePt t="14434" x="3306763" y="3475038"/>
          <p14:tracePt t="14442" x="3292475" y="3429000"/>
          <p14:tracePt t="14450" x="3292475" y="3382963"/>
          <p14:tracePt t="14458" x="3284538" y="3336925"/>
          <p14:tracePt t="14466" x="3276600" y="3284538"/>
          <p14:tracePt t="14474" x="3276600" y="3238500"/>
          <p14:tracePt t="14482" x="3276600" y="3192463"/>
          <p14:tracePt t="14490" x="3276600" y="3178175"/>
          <p14:tracePt t="14498" x="3276600" y="3140075"/>
          <p14:tracePt t="14505" x="3276600" y="3116263"/>
          <p14:tracePt t="14514" x="3276600" y="3094038"/>
          <p14:tracePt t="14521" x="3284538" y="3078163"/>
          <p14:tracePt t="14531" x="3292475" y="3070225"/>
          <p14:tracePt t="14537" x="3298825" y="3055938"/>
          <p14:tracePt t="14548" x="3306763" y="3048000"/>
          <p14:tracePt t="14553" x="3314700" y="3040063"/>
          <p14:tracePt t="14569" x="3314700" y="3032125"/>
          <p14:tracePt t="14580" x="3322638" y="3032125"/>
          <p14:tracePt t="14600" x="3322638" y="3025775"/>
          <p14:tracePt t="14608" x="3330575" y="3025775"/>
          <p14:tracePt t="14632" x="3330575" y="3017838"/>
          <p14:tracePt t="14648" x="3336925" y="3017838"/>
          <p14:tracePt t="14656" x="3336925" y="3009900"/>
          <p14:tracePt t="14664" x="3336925" y="3001963"/>
          <p14:tracePt t="14671" x="3344863" y="3001963"/>
          <p14:tracePt t="14681" x="3352800" y="2994025"/>
          <p14:tracePt t="14687" x="3360738" y="2979738"/>
          <p14:tracePt t="14697" x="3368675" y="2963863"/>
          <p14:tracePt t="14703" x="3382963" y="2955925"/>
          <p14:tracePt t="14932" x="3382963" y="2933700"/>
          <p14:tracePt t="14940" x="3390900" y="2911475"/>
          <p14:tracePt t="14948" x="3413125" y="2879725"/>
          <p14:tracePt t="14956" x="3421063" y="2849563"/>
          <p14:tracePt t="14964" x="3451225" y="2819400"/>
          <p14:tracePt t="14972" x="3467100" y="2789238"/>
          <p14:tracePt t="14981" x="3505200" y="2735263"/>
          <p14:tracePt t="14988" x="3535363" y="2697163"/>
          <p14:tracePt t="14997" x="3565525" y="2651125"/>
          <p14:tracePt t="15004" x="3597275" y="2620963"/>
          <p14:tracePt t="15014" x="3611563" y="2613025"/>
          <p14:tracePt t="15019" x="3635375" y="2598738"/>
          <p14:tracePt t="15030" x="3665538" y="2582863"/>
          <p14:tracePt t="15035" x="3679825" y="2574925"/>
          <p14:tracePt t="15043" x="3695700" y="2574925"/>
          <p14:tracePt t="15051" x="3711575" y="2568575"/>
          <p14:tracePt t="15059" x="3717925" y="2568575"/>
          <p14:tracePt t="15067" x="3725863" y="2568575"/>
          <p14:tracePt t="15083" x="3733800" y="2568575"/>
          <p14:tracePt t="15090" x="3741738" y="2560638"/>
          <p14:tracePt t="15114" x="3749675" y="2552700"/>
          <p14:tracePt t="15131" x="3756025" y="2552700"/>
          <p14:tracePt t="15138" x="3756025" y="2544763"/>
          <p14:tracePt t="15163" x="3756025" y="2536825"/>
          <p14:tracePt t="15180" x="3763963" y="2536825"/>
          <p14:tracePt t="15288" x="3756025" y="2536825"/>
          <p14:tracePt t="15330" x="3749675" y="2536825"/>
          <p14:tracePt t="15525" x="3756025" y="2544763"/>
          <p14:tracePt t="15557" x="3756025" y="2552700"/>
          <p14:tracePt t="15565" x="3763963" y="2552700"/>
          <p14:tracePt t="15747" x="3763963" y="2560638"/>
          <p14:tracePt t="15786" x="3756025" y="2560638"/>
          <p14:tracePt t="16292" x="3756025" y="2568575"/>
          <p14:tracePt t="16324" x="3756025" y="2574925"/>
          <p14:tracePt t="16332" x="3749675" y="2574925"/>
          <p14:tracePt t="16348" x="3749675" y="2582863"/>
          <p14:tracePt t="16419" x="3749675" y="2590800"/>
          <p14:tracePt t="16498" x="3749675" y="2598738"/>
          <p14:tracePt t="16537" x="3749675" y="2606675"/>
          <p14:tracePt t="16577" x="3749675" y="2613025"/>
          <p14:tracePt t="16585" x="3741738" y="2613025"/>
          <p14:tracePt t="16664" x="3741738" y="2620963"/>
          <p14:tracePt t="16681" x="3741738" y="2628900"/>
          <p14:tracePt t="16713" x="3741738" y="2636838"/>
          <p14:tracePt t="17423" x="3733800" y="2644775"/>
          <p14:tracePt t="17431" x="3725863" y="2659063"/>
          <p14:tracePt t="17439" x="3711575" y="2667000"/>
          <p14:tracePt t="17448" x="3695700" y="2682875"/>
          <p14:tracePt t="17455" x="3673475" y="2697163"/>
          <p14:tracePt t="17464" x="3649663" y="2720975"/>
          <p14:tracePt t="17471" x="3627438" y="2743200"/>
          <p14:tracePt t="17481" x="3603625" y="2765425"/>
          <p14:tracePt t="17487" x="3581400" y="2789238"/>
          <p14:tracePt t="17497" x="3551238" y="2811463"/>
          <p14:tracePt t="17502" x="3543300" y="2819400"/>
          <p14:tracePt t="17510" x="3505200" y="2841625"/>
          <p14:tracePt t="17518" x="3482975" y="2857500"/>
          <p14:tracePt t="17526" x="3451225" y="2879725"/>
          <p14:tracePt t="17534" x="3413125" y="2895600"/>
          <p14:tracePt t="17542" x="3382963" y="2911475"/>
          <p14:tracePt t="17550" x="3336925" y="2925763"/>
          <p14:tracePt t="17557" x="3298825" y="2941638"/>
          <p14:tracePt t="17567" x="3254375" y="2955925"/>
          <p14:tracePt t="17573" x="3216275" y="2963863"/>
          <p14:tracePt t="17582" x="3170238" y="2971800"/>
          <p14:tracePt t="17589" x="3124200" y="2979738"/>
          <p14:tracePt t="17598" x="3070225" y="2987675"/>
          <p14:tracePt t="17606" x="3025775" y="2994025"/>
          <p14:tracePt t="17615" x="2979738" y="3009900"/>
          <p14:tracePt t="17621" x="2941638" y="3025775"/>
          <p14:tracePt t="17633" x="2895600" y="3032125"/>
          <p14:tracePt t="17637" x="2857500" y="3055938"/>
          <p14:tracePt t="17647" x="2819400" y="3070225"/>
          <p14:tracePt t="17653" x="2781300" y="3086100"/>
          <p14:tracePt t="17664" x="2773363" y="3101975"/>
          <p14:tracePt t="17668" x="2743200" y="3108325"/>
          <p14:tracePt t="17680" x="2705100" y="3132138"/>
          <p14:tracePt t="17913" x="2697163" y="3140075"/>
          <p14:tracePt t="17921" x="2682875" y="3154363"/>
          <p14:tracePt t="17931" x="2659063" y="3170238"/>
          <p14:tracePt t="17937" x="2644775" y="3184525"/>
          <p14:tracePt t="17947" x="2620963" y="3208338"/>
          <p14:tracePt t="17953" x="2613025" y="3222625"/>
          <p14:tracePt t="17963" x="2598738" y="3238500"/>
          <p14:tracePt t="17969" x="2582863" y="3260725"/>
          <p14:tracePt t="17976" x="2574925" y="3268663"/>
          <p14:tracePt t="17985" x="2568575" y="3284538"/>
          <p14:tracePt t="17992" x="2568575" y="3292475"/>
          <p14:tracePt t="18000" x="2560638" y="3298825"/>
          <p14:tracePt t="18009" x="2560638" y="3306763"/>
          <p14:tracePt t="18024" x="2560638" y="3314700"/>
          <p14:tracePt t="18040" x="2560638" y="3322638"/>
          <p14:tracePt t="18151" x="2560638" y="3330575"/>
          <p14:tracePt t="18166" x="2560638" y="3336925"/>
          <p14:tracePt t="18174" x="2560638" y="3344863"/>
          <p14:tracePt t="18182" x="2560638" y="3360738"/>
          <p14:tracePt t="18190" x="2560638" y="3375025"/>
          <p14:tracePt t="18198" x="2560638" y="3390900"/>
          <p14:tracePt t="18206" x="2568575" y="3406775"/>
          <p14:tracePt t="18214" x="2568575" y="3436938"/>
          <p14:tracePt t="18222" x="2574925" y="3459163"/>
          <p14:tracePt t="18231" x="2582863" y="3489325"/>
          <p14:tracePt t="18238" x="2582863" y="3513138"/>
          <p14:tracePt t="18247" x="2590800" y="3543300"/>
          <p14:tracePt t="18253" x="2590800" y="3573463"/>
          <p14:tracePt t="18264" x="2598738" y="3603625"/>
          <p14:tracePt t="18269" x="2598738" y="3619500"/>
          <p14:tracePt t="18280" x="2598738" y="3641725"/>
          <p14:tracePt t="18285" x="2598738" y="3673475"/>
          <p14:tracePt t="18293" x="2598738" y="3687763"/>
          <p14:tracePt t="18301" x="2598738" y="3703638"/>
          <p14:tracePt t="18309" x="2598738" y="3717925"/>
          <p14:tracePt t="18317" x="2598738" y="3725863"/>
          <p14:tracePt t="18332" x="2598738" y="3733800"/>
          <p14:tracePt t="18356" x="2598738" y="3741738"/>
          <p14:tracePt t="18435" x="2598738" y="3749675"/>
          <p14:tracePt t="18467" x="2598738" y="3756025"/>
          <p14:tracePt t="18538" x="2606675" y="3756025"/>
          <p14:tracePt t="18570" x="2613025" y="3756025"/>
          <p14:tracePt t="18601" x="2620963" y="3756025"/>
          <p14:tracePt t="19202" x="2620963" y="3763963"/>
          <p14:tracePt t="19210" x="2613025" y="3771900"/>
          <p14:tracePt t="19218" x="2606675" y="3771900"/>
          <p14:tracePt t="19226" x="2598738" y="3779838"/>
          <p14:tracePt t="19234" x="2582863" y="3787775"/>
          <p14:tracePt t="19241" x="2568575" y="3802063"/>
          <p14:tracePt t="19250" x="2552700" y="3810000"/>
          <p14:tracePt t="19258" x="2530475" y="3817938"/>
          <p14:tracePt t="19266" x="2506663" y="3825875"/>
          <p14:tracePt t="19274" x="2476500" y="3825875"/>
          <p14:tracePt t="19281" x="2446338" y="3832225"/>
          <p14:tracePt t="19289" x="2408238" y="3832225"/>
          <p14:tracePt t="19298" x="2378075" y="3832225"/>
          <p14:tracePt t="19305" x="2346325" y="3832225"/>
          <p14:tracePt t="19314" x="2308225" y="3825875"/>
          <p14:tracePt t="19321" x="2278063" y="3810000"/>
          <p14:tracePt t="19331" x="2239963" y="3787775"/>
          <p14:tracePt t="19336" x="2217738" y="3771900"/>
          <p14:tracePt t="19347" x="2187575" y="3749675"/>
          <p14:tracePt t="19353" x="2171700" y="3741738"/>
          <p14:tracePt t="19364" x="2155825" y="3725863"/>
          <p14:tracePt t="19368" x="2133600" y="3711575"/>
          <p14:tracePt t="19380" x="2125663" y="3703638"/>
          <p14:tracePt t="19384" x="2117725" y="3695700"/>
          <p14:tracePt t="19397" x="2111375" y="3687763"/>
          <p14:tracePt t="19402" x="2103438" y="3687763"/>
          <p14:tracePt t="19414" x="2103438" y="3679825"/>
          <p14:tracePt t="19447" x="2103438" y="3673475"/>
          <p14:tracePt t="19455" x="2103438" y="3665538"/>
          <p14:tracePt t="19471" x="2111375" y="3657600"/>
          <p14:tracePt t="19481" x="2117725" y="3641725"/>
          <p14:tracePt t="19487" x="2133600" y="3635375"/>
          <p14:tracePt t="19497" x="2149475" y="3619500"/>
          <p14:tracePt t="19503" x="2163763" y="3603625"/>
          <p14:tracePt t="19513" x="2179638" y="3589338"/>
          <p14:tracePt t="19518" x="2193925" y="3581400"/>
          <p14:tracePt t="19526" x="2209800" y="3573463"/>
          <p14:tracePt t="19534" x="2232025" y="3565525"/>
          <p14:tracePt t="19543" x="2263775" y="3551238"/>
          <p14:tracePt t="19550" x="2278063" y="3551238"/>
          <p14:tracePt t="19558" x="2308225" y="3551238"/>
          <p14:tracePt t="19566" x="2332038" y="3543300"/>
          <p14:tracePt t="19574" x="2362200" y="3543300"/>
          <p14:tracePt t="19582" x="2392363" y="3543300"/>
          <p14:tracePt t="19590" x="2416175" y="3543300"/>
          <p14:tracePt t="19598" x="2446338" y="3543300"/>
          <p14:tracePt t="19606" x="2476500" y="3543300"/>
          <p14:tracePt t="19614" x="2498725" y="3543300"/>
          <p14:tracePt t="19621" x="2536825" y="3543300"/>
          <p14:tracePt t="19633" x="2560638" y="3543300"/>
          <p14:tracePt t="19637" x="2590800" y="3551238"/>
          <p14:tracePt t="19647" x="2613025" y="3559175"/>
          <p14:tracePt t="19653" x="2651125" y="3573463"/>
          <p14:tracePt t="19664" x="2674938" y="3589338"/>
          <p14:tracePt t="19669" x="2705100" y="3597275"/>
          <p14:tracePt t="19680" x="2735263" y="3611563"/>
          <p14:tracePt t="19685" x="2759075" y="3627438"/>
          <p14:tracePt t="19697" x="2789238" y="3635375"/>
          <p14:tracePt t="19701" x="2819400" y="3649663"/>
          <p14:tracePt t="19713" x="2827338" y="3657600"/>
          <p14:tracePt t="19717" x="2849563" y="3665538"/>
          <p14:tracePt t="19730" x="2865438" y="3673475"/>
          <p14:tracePt t="19734" x="2879725" y="3679825"/>
          <p14:tracePt t="19747" x="2887663" y="3679825"/>
          <p14:tracePt t="19750" x="2895600" y="3687763"/>
          <p14:tracePt t="19764" x="2903538" y="3695700"/>
          <p14:tracePt t="19771" x="2911475" y="3695700"/>
          <p14:tracePt t="19781" x="2911475" y="3703638"/>
          <p14:tracePt t="19803" x="2911475" y="3711575"/>
          <p14:tracePt t="19814" x="2911475" y="3717925"/>
          <p14:tracePt t="19819" x="2911475" y="3725863"/>
          <p14:tracePt t="19830" x="2903538" y="3741738"/>
          <p14:tracePt t="19835" x="2887663" y="3749675"/>
          <p14:tracePt t="19843" x="2879725" y="3763963"/>
          <p14:tracePt t="19851" x="2865438" y="3779838"/>
          <p14:tracePt t="19858" x="2857500" y="3787775"/>
          <p14:tracePt t="19866" x="2841625" y="3794125"/>
          <p14:tracePt t="19874" x="2811463" y="3817938"/>
          <p14:tracePt t="19882" x="2797175" y="3817938"/>
          <p14:tracePt t="19890" x="2765425" y="3825875"/>
          <p14:tracePt t="19898" x="2735263" y="3832225"/>
          <p14:tracePt t="19906" x="2697163" y="3840163"/>
          <p14:tracePt t="19914" x="2651125" y="3840163"/>
          <p14:tracePt t="19922" x="2606675" y="3848100"/>
          <p14:tracePt t="19931" x="2560638" y="3848100"/>
          <p14:tracePt t="19937" x="2514600" y="3848100"/>
          <p14:tracePt t="19947" x="2460625" y="3848100"/>
          <p14:tracePt t="19953" x="2416175" y="3840163"/>
          <p14:tracePt t="19964" x="2378075" y="3832225"/>
          <p14:tracePt t="19969" x="2339975" y="3817938"/>
          <p14:tracePt t="19980" x="2301875" y="3802063"/>
          <p14:tracePt t="19986" x="2270125" y="3787775"/>
          <p14:tracePt t="19997" x="2247900" y="3779838"/>
          <p14:tracePt t="20001" x="2217738" y="3763963"/>
          <p14:tracePt t="20014" x="2193925" y="3749675"/>
          <p14:tracePt t="20017" x="2187575" y="3741738"/>
          <p14:tracePt t="20030" x="2163763" y="3725863"/>
          <p14:tracePt t="20034" x="2141538" y="3711575"/>
          <p14:tracePt t="20047" x="2133600" y="3703638"/>
          <p14:tracePt t="20050" x="2117725" y="3687763"/>
          <p14:tracePt t="20064" x="2111375" y="3679825"/>
          <p14:tracePt t="20065" x="2111375" y="3673475"/>
          <p14:tracePt t="20081" x="2103438" y="3665538"/>
          <p14:tracePt t="20097" x="2103438" y="3657600"/>
          <p14:tracePt t="20119" x="2103438" y="3649663"/>
          <p14:tracePt t="20130" x="2117725" y="3641725"/>
          <p14:tracePt t="20135" x="2133600" y="3635375"/>
          <p14:tracePt t="20143" x="2155825" y="3627438"/>
          <p14:tracePt t="20151" x="2179638" y="3611563"/>
          <p14:tracePt t="20159" x="2209800" y="3603625"/>
          <p14:tracePt t="20167" x="2239963" y="3589338"/>
          <p14:tracePt t="20175" x="2270125" y="3581400"/>
          <p14:tracePt t="20183" x="2301875" y="3581400"/>
          <p14:tracePt t="20191" x="2332038" y="3581400"/>
          <p14:tracePt t="20199" x="2362200" y="3581400"/>
          <p14:tracePt t="20206" x="2392363" y="3581400"/>
          <p14:tracePt t="20215" x="2422525" y="3581400"/>
          <p14:tracePt t="20222" x="2446338" y="3581400"/>
          <p14:tracePt t="20231" x="2468563" y="3581400"/>
          <p14:tracePt t="20238" x="2498725" y="3581400"/>
          <p14:tracePt t="20247" x="2522538" y="3589338"/>
          <p14:tracePt t="20254" x="2536825" y="3589338"/>
          <p14:tracePt t="20265" x="2560638" y="3597275"/>
          <p14:tracePt t="20269" x="2582863" y="3603625"/>
          <p14:tracePt t="20281" x="2598738" y="3611563"/>
          <p14:tracePt t="20286" x="2613025" y="3611563"/>
          <p14:tracePt t="20297" x="2620963" y="3619500"/>
          <p14:tracePt t="20301" x="2628900" y="3619500"/>
          <p14:tracePt t="20314" x="2636838" y="3627438"/>
          <p14:tracePt t="20330" x="2644775" y="3627438"/>
          <p14:tracePt t="21392" x="2628900" y="3565525"/>
          <p14:tracePt t="21401" x="2620963" y="3527425"/>
          <p14:tracePt t="21408" x="2620963" y="3505200"/>
          <p14:tracePt t="21416" x="2613025" y="3505200"/>
          <p14:tracePt t="21455" x="2613025" y="3521075"/>
          <p14:tracePt t="21464" x="2613025" y="3527425"/>
          <p14:tracePt t="21471" x="2613025" y="3551238"/>
          <p14:tracePt t="21481" x="2613025" y="3565525"/>
          <p14:tracePt t="21487" x="2613025" y="3589338"/>
          <p14:tracePt t="21497" x="2613025" y="3597275"/>
          <p14:tracePt t="21503" x="2613025" y="3611563"/>
          <p14:tracePt t="21514" x="2613025" y="3627438"/>
          <p14:tracePt t="21519" x="2613025" y="3635375"/>
          <p14:tracePt t="21535" x="2628900" y="3641725"/>
          <p14:tracePt t="21543" x="2644775" y="3649663"/>
          <p14:tracePt t="21551" x="2682875" y="3649663"/>
          <p14:tracePt t="21559" x="2727325" y="3649663"/>
          <p14:tracePt t="21566" x="2759075" y="3649663"/>
          <p14:tracePt t="21574" x="2819400" y="3649663"/>
          <p14:tracePt t="21582" x="2887663" y="3649663"/>
          <p14:tracePt t="21590" x="2994025" y="3641725"/>
          <p14:tracePt t="21599" x="3070225" y="3627438"/>
          <p14:tracePt t="21606" x="3140075" y="3597275"/>
          <p14:tracePt t="21615" x="3216275" y="3559175"/>
          <p14:tracePt t="21622" x="3284538" y="3521075"/>
          <p14:tracePt t="21633" x="3336925" y="3475038"/>
          <p14:tracePt t="21638" x="3375025" y="3436938"/>
          <p14:tracePt t="21648" x="3429000" y="3382963"/>
          <p14:tracePt t="21653" x="3467100" y="3330575"/>
          <p14:tracePt t="21664" x="3543300" y="3230563"/>
          <p14:tracePt t="21669" x="3573463" y="3170238"/>
          <p14:tracePt t="21680" x="3581400" y="3132138"/>
          <p14:tracePt t="21685" x="3589338" y="3063875"/>
          <p14:tracePt t="21697" x="3597275" y="2994025"/>
          <p14:tracePt t="21701" x="3603625" y="2879725"/>
          <p14:tracePt t="21714" x="3603625" y="2797175"/>
          <p14:tracePt t="21717" x="3573463" y="2720975"/>
          <p14:tracePt t="21730" x="3527425" y="2644775"/>
          <p14:tracePt t="21733" x="3467100" y="2582863"/>
          <p14:tracePt t="21747" x="3398838" y="2530475"/>
          <p14:tracePt t="21750" x="3322638" y="2492375"/>
          <p14:tracePt t="21764" x="3246438" y="2454275"/>
          <p14:tracePt t="21765" x="3200400" y="2446338"/>
          <p14:tracePt t="21772" x="3116263" y="2422525"/>
          <p14:tracePt t="21781" x="3040063" y="2408238"/>
          <p14:tracePt t="21788" x="2971800" y="2400300"/>
          <p14:tracePt t="21797" x="2903538" y="2392363"/>
          <p14:tracePt t="21804" x="2835275" y="2392363"/>
          <p14:tracePt t="21814" x="2773363" y="2392363"/>
          <p14:tracePt t="21819" x="2735263" y="2384425"/>
          <p14:tracePt t="21831" x="2713038" y="2384425"/>
          <p14:tracePt t="21835" x="2674938" y="2384425"/>
          <p14:tracePt t="21848" x="2644775" y="2384425"/>
          <p14:tracePt t="21852" x="2620963" y="2384425"/>
          <p14:tracePt t="21864" x="2606675" y="2384425"/>
          <p14:tracePt t="21867" x="2590800" y="2384425"/>
          <p14:tracePt t="21881" x="2582863" y="2384425"/>
          <p14:tracePt t="21897" x="2574925" y="2384425"/>
          <p14:tracePt t="21979" x="2574925" y="2392363"/>
          <p14:tracePt t="21985" x="2574925" y="2400300"/>
          <p14:tracePt t="21995" x="2574925" y="2408238"/>
          <p14:tracePt t="22001" x="2568575" y="2422525"/>
          <p14:tracePt t="22009" x="2560638" y="2438400"/>
          <p14:tracePt t="22017" x="2552700" y="2460625"/>
          <p14:tracePt t="22025" x="2544763" y="2484438"/>
          <p14:tracePt t="22033" x="2530475" y="2506663"/>
          <p14:tracePt t="22041" x="2522538" y="2522538"/>
          <p14:tracePt t="22049" x="2514600" y="2544763"/>
          <p14:tracePt t="22057" x="2498725" y="2568575"/>
          <p14:tracePt t="22065" x="2492375" y="2590800"/>
          <p14:tracePt t="22073" x="2484438" y="2598738"/>
          <p14:tracePt t="22081" x="2484438" y="2606675"/>
          <p14:tracePt t="22088" x="2476500" y="2613025"/>
          <p14:tracePt t="22097" x="2476500" y="26209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A51A5B-4090-9E9E-F5C4-429335145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改成用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template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FFCE2-9075-2408-CA0F-59A1E1FFC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你實際要打造的東西：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00056" lvl="1" indent="0">
              <a:buNone/>
            </a:pPr>
            <a:r>
              <a:rPr kumimoji="1" lang="en-US" altLang="zh-TW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template&lt;typename T&gt;</a:t>
            </a:r>
          </a:p>
          <a:p>
            <a:pPr marL="400056" lvl="1" indent="0">
              <a:buNone/>
            </a:pPr>
            <a:r>
              <a:rPr kumimoji="1" lang="en-US" altLang="zh-TW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mArray { … }</a:t>
            </a: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mString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變成別名：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en-US" altLang="zh-TW" dirty="0">
                <a:solidFill>
                  <a:srgbClr val="FFFF00"/>
                </a:solidFill>
              </a:rPr>
              <a:t>	</a:t>
            </a:r>
            <a:r>
              <a:rPr kumimoji="1" lang="en-US" altLang="zh-TW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 mArray&lt;char&gt; mString</a:t>
            </a:r>
          </a:p>
          <a:p>
            <a:pPr marL="400056" lvl="1" indent="0">
              <a:buNone/>
            </a:pPr>
            <a:r>
              <a:rPr kumimoji="1" lang="en-US" altLang="zh-TW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https://cplusplus.com/doc/oldtutorial/other_data_types/</a:t>
            </a:r>
            <a:endParaRPr kumimoji="1" lang="en-US" altLang="zh-TW" sz="12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00056" lvl="1" indent="0">
              <a:buNone/>
            </a:pPr>
            <a:endParaRPr kumimoji="1" lang="en-US" altLang="zh-TW" sz="12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6" lvl="1" indent="-342906"/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整體思維變成與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C++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標準樣板函式庫類似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kumimoji="1" lang="zh-TW" altLang="en-US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099F7D1D-D081-E025-00C3-CE9C63FDF8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8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82"/>
    </mc:Choice>
    <mc:Fallback xmlns="">
      <p:transition spd="slow" advTm="52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7" x="4251325" y="4656138"/>
          <p14:tracePt t="824" x="4251325" y="4625975"/>
          <p14:tracePt t="824" x="4244975" y="4594225"/>
          <p14:tracePt t="833" x="4244975" y="4556125"/>
          <p14:tracePt t="838" x="4237038" y="4389438"/>
          <p14:tracePt t="848" x="4229100" y="4221163"/>
          <p14:tracePt t="854" x="4229100" y="4008438"/>
          <p14:tracePt t="867" x="4229100" y="3749675"/>
          <p14:tracePt t="870" x="4229100" y="3436938"/>
          <p14:tracePt t="881" x="4229100" y="3132138"/>
          <p14:tracePt t="886" x="4229100" y="2827338"/>
          <p14:tracePt t="897" x="4237038" y="2552700"/>
          <p14:tracePt t="902" x="4251325" y="2438400"/>
          <p14:tracePt t="914" x="4267200" y="2239963"/>
          <p14:tracePt t="918" x="4283075" y="2171700"/>
          <p14:tracePt t="931" x="4297363" y="2041525"/>
          <p14:tracePt t="935" x="4313238" y="1951038"/>
          <p14:tracePt t="947" x="4327525" y="1920875"/>
          <p14:tracePt t="951" x="4343400" y="1866900"/>
          <p14:tracePt t="964" x="4359275" y="1844675"/>
          <p14:tracePt t="967" x="4389438" y="1806575"/>
          <p14:tracePt t="981" x="4403725" y="1790700"/>
          <p14:tracePt t="982" x="4427538" y="1790700"/>
          <p14:tracePt t="989" x="4449763" y="1790700"/>
          <p14:tracePt t="998" x="4479925" y="1790700"/>
          <p14:tracePt t="1004" x="4511675" y="1790700"/>
          <p14:tracePt t="1014" x="4579938" y="1820863"/>
          <p14:tracePt t="1020" x="4632325" y="1844675"/>
          <p14:tracePt t="1031" x="4664075" y="1858963"/>
          <p14:tracePt t="1036" x="4762500" y="1912938"/>
          <p14:tracePt t="1047" x="4822825" y="1943100"/>
          <p14:tracePt t="1052" x="4899025" y="1973263"/>
          <p14:tracePt t="1064" x="4983163" y="2003425"/>
          <p14:tracePt t="1068" x="5083175" y="2041525"/>
          <p14:tracePt t="1080" x="5181600" y="2073275"/>
          <p14:tracePt t="1085" x="5273675" y="2087563"/>
          <p14:tracePt t="1097" x="5311775" y="2095500"/>
          <p14:tracePt t="1100" x="5341938" y="2103438"/>
          <p14:tracePt t="1114" x="5380038" y="2111375"/>
          <p14:tracePt t="1117" x="5410200" y="2117725"/>
          <p14:tracePt t="1131" x="5440363" y="2133600"/>
          <p14:tracePt t="1140" x="5440363" y="2141538"/>
          <p14:tracePt t="1148" x="5402263" y="2149475"/>
          <p14:tracePt t="1155" x="5341938" y="2155825"/>
          <p14:tracePt t="1164" x="5265738" y="2171700"/>
          <p14:tracePt t="1171" x="5165725" y="2179638"/>
          <p14:tracePt t="1181" x="5051425" y="2201863"/>
          <p14:tracePt t="1187" x="4854575" y="2239963"/>
          <p14:tracePt t="1199" x="4702175" y="2263775"/>
          <p14:tracePt t="1203" x="4533900" y="2301875"/>
          <p14:tracePt t="1215" x="4359275" y="2339975"/>
          <p14:tracePt t="1219" x="4283075" y="2362200"/>
          <p14:tracePt t="1231" x="4213225" y="2384425"/>
          <p14:tracePt t="1234" x="4106863" y="2416175"/>
          <p14:tracePt t="1247" x="4068763" y="2422525"/>
          <p14:tracePt t="1250" x="4008438" y="2438400"/>
          <p14:tracePt t="1264" x="3962400" y="2454275"/>
          <p14:tracePt t="1267" x="3940175" y="2454275"/>
          <p14:tracePt t="1281" x="3924300" y="2460625"/>
          <p14:tracePt t="1566" x="3924300" y="2468563"/>
          <p14:tracePt t="1574" x="3932238" y="2484438"/>
          <p14:tracePt t="1582" x="3940175" y="2492375"/>
          <p14:tracePt t="1590" x="3940175" y="2498725"/>
          <p14:tracePt t="1597" x="3946525" y="2514600"/>
          <p14:tracePt t="1605" x="3946525" y="2522538"/>
          <p14:tracePt t="1615" x="3946525" y="2536825"/>
          <p14:tracePt t="1621" x="3954463" y="2544763"/>
          <p14:tracePt t="1631" x="3954463" y="2552700"/>
          <p14:tracePt t="1638" x="3954463" y="2560638"/>
          <p14:tracePt t="1648" x="3962400" y="2568575"/>
          <p14:tracePt t="1653" x="3962400" y="2574925"/>
          <p14:tracePt t="1663" x="3962400" y="2582863"/>
          <p14:tracePt t="1669" x="3962400" y="2590800"/>
          <p14:tracePt t="1677" x="3970338" y="2613025"/>
          <p14:tracePt t="1685" x="3970338" y="2628900"/>
          <p14:tracePt t="1693" x="3970338" y="2651125"/>
          <p14:tracePt t="1700" x="3970338" y="2674938"/>
          <p14:tracePt t="1708" x="3970338" y="2682875"/>
          <p14:tracePt t="1716" x="3978275" y="2720975"/>
          <p14:tracePt t="1724" x="3978275" y="2735263"/>
          <p14:tracePt t="1734" x="3978275" y="2759075"/>
          <p14:tracePt t="1740" x="3978275" y="2781300"/>
          <p14:tracePt t="1748" x="3984625" y="2797175"/>
          <p14:tracePt t="1756" x="3992563" y="2811463"/>
          <p14:tracePt t="1765" x="3992563" y="2835275"/>
          <p14:tracePt t="1772" x="4000500" y="2849563"/>
          <p14:tracePt t="1781" x="4008438" y="2857500"/>
          <p14:tracePt t="1787" x="4016375" y="2873375"/>
          <p14:tracePt t="1798" x="4016375" y="2887663"/>
          <p14:tracePt t="1803" x="4022725" y="2903538"/>
          <p14:tracePt t="1814" x="4030663" y="2917825"/>
          <p14:tracePt t="1819" x="4038600" y="2933700"/>
          <p14:tracePt t="1832" x="4038600" y="2949575"/>
          <p14:tracePt t="1835" x="4046538" y="2963863"/>
          <p14:tracePt t="1847" x="4054475" y="2979738"/>
          <p14:tracePt t="1851" x="4054475" y="2987675"/>
          <p14:tracePt t="1866" x="4060825" y="2994025"/>
          <p14:tracePt t="1867" x="4060825" y="3001963"/>
          <p14:tracePt t="1874" x="4060825" y="3009900"/>
          <p14:tracePt t="1883" x="4068763" y="3017838"/>
          <p14:tracePt t="1907" x="4068763" y="3025775"/>
          <p14:tracePt t="1922" x="4068763" y="3032125"/>
          <p14:tracePt t="1931" x="4068763" y="3040063"/>
          <p14:tracePt t="1938" x="4060825" y="3055938"/>
          <p14:tracePt t="1947" x="4054475" y="3078163"/>
          <p14:tracePt t="1953" x="4030663" y="3101975"/>
          <p14:tracePt t="1964" x="4000500" y="3132138"/>
          <p14:tracePt t="1970" x="3946525" y="3170238"/>
          <p14:tracePt t="1979" x="3916363" y="3192463"/>
          <p14:tracePt t="1985" x="3863975" y="3216275"/>
          <p14:tracePt t="1993" x="3810000" y="3246438"/>
          <p14:tracePt t="2002" x="3749675" y="3276600"/>
          <p14:tracePt t="2009" x="3635375" y="3314700"/>
          <p14:tracePt t="2017" x="3543300" y="3336925"/>
          <p14:tracePt t="2025" x="3451225" y="3360738"/>
          <p14:tracePt t="2033" x="3352800" y="3375025"/>
          <p14:tracePt t="2041" x="3230563" y="3390900"/>
          <p14:tracePt t="2049" x="3101975" y="3406775"/>
          <p14:tracePt t="2056" x="2971800" y="3413125"/>
          <p14:tracePt t="2065" x="2835275" y="3413125"/>
          <p14:tracePt t="2072" x="2697163" y="3413125"/>
          <p14:tracePt t="2081" x="2544763" y="3413125"/>
          <p14:tracePt t="2088" x="2400300" y="3398838"/>
          <p14:tracePt t="2098" x="2263775" y="3375025"/>
          <p14:tracePt t="2104" x="2103438" y="3344863"/>
          <p14:tracePt t="2115" x="1965325" y="3322638"/>
          <p14:tracePt t="2120" x="1812925" y="3298825"/>
          <p14:tracePt t="2131" x="1684338" y="3276600"/>
          <p14:tracePt t="2136" x="1546225" y="3254375"/>
          <p14:tracePt t="2147" x="1501775" y="3246438"/>
          <p14:tracePt t="2151" x="1409700" y="3222625"/>
          <p14:tracePt t="2164" x="1325563" y="3208338"/>
          <p14:tracePt t="2168" x="1249363" y="3184525"/>
          <p14:tracePt t="2180" x="1189038" y="3162300"/>
          <p14:tracePt t="2184" x="1143000" y="3140075"/>
          <p14:tracePt t="2197" x="1104900" y="3116263"/>
          <p14:tracePt t="2200" x="1074738" y="3094038"/>
          <p14:tracePt t="2215" x="1050925" y="3063875"/>
          <p14:tracePt t="2215" x="1036638" y="3032125"/>
          <p14:tracePt t="2223" x="1028700" y="3009900"/>
          <p14:tracePt t="2231" x="1020763" y="2979738"/>
          <p14:tracePt t="2239" x="1020763" y="2955925"/>
          <p14:tracePt t="2248" x="1020763" y="2933700"/>
          <p14:tracePt t="2254" x="1020763" y="2903538"/>
          <p14:tracePt t="2264" x="1020763" y="2879725"/>
          <p14:tracePt t="2270" x="1044575" y="2841625"/>
          <p14:tracePt t="2281" x="1058863" y="2811463"/>
          <p14:tracePt t="2286" x="1089025" y="2773363"/>
          <p14:tracePt t="2297" x="1127125" y="2727325"/>
          <p14:tracePt t="2302" x="1181100" y="2651125"/>
          <p14:tracePt t="2314" x="1235075" y="2606675"/>
          <p14:tracePt t="2318" x="1279525" y="2544763"/>
          <p14:tracePt t="2331" x="1311275" y="2506663"/>
          <p14:tracePt t="2334" x="1363663" y="2460625"/>
          <p14:tracePt t="2347" x="1409700" y="2416175"/>
          <p14:tracePt t="2350" x="1463675" y="2378075"/>
          <p14:tracePt t="2364" x="1516063" y="2339975"/>
          <p14:tracePt t="2367" x="1608138" y="2301875"/>
          <p14:tracePt t="2381" x="1668463" y="2278063"/>
          <p14:tracePt t="2382" x="1744663" y="2255838"/>
          <p14:tracePt t="2389" x="1836738" y="2232025"/>
          <p14:tracePt t="2398" x="1935163" y="2217738"/>
          <p14:tracePt t="2405" x="2057400" y="2201863"/>
          <p14:tracePt t="2415" x="2179638" y="2193925"/>
          <p14:tracePt t="2420" x="2308225" y="2193925"/>
          <p14:tracePt t="2431" x="2446338" y="2193925"/>
          <p14:tracePt t="2436" x="2582863" y="2193925"/>
          <p14:tracePt t="2448" x="2713038" y="2201863"/>
          <p14:tracePt t="2452" x="2835275" y="2239963"/>
          <p14:tracePt t="2464" x="3048000" y="2332038"/>
          <p14:tracePt t="2468" x="3170238" y="2408238"/>
          <p14:tracePt t="2481" x="3230563" y="2454275"/>
          <p14:tracePt t="2485" x="3344863" y="2536825"/>
          <p14:tracePt t="2498" x="3475038" y="2636838"/>
          <p14:tracePt t="2501" x="3581400" y="2727325"/>
          <p14:tracePt t="2514" x="3695700" y="2835275"/>
          <p14:tracePt t="2515" x="3741738" y="2879725"/>
          <p14:tracePt t="2523" x="3810000" y="2955925"/>
          <p14:tracePt t="2532" x="3863975" y="3032125"/>
          <p14:tracePt t="2539" x="3902075" y="3086100"/>
          <p14:tracePt t="2548" x="3924300" y="3140075"/>
          <p14:tracePt t="2555" x="3932238" y="3184525"/>
          <p14:tracePt t="2565" x="3940175" y="3222625"/>
          <p14:tracePt t="2570" x="3940175" y="3254375"/>
          <p14:tracePt t="2581" x="3932238" y="3276600"/>
          <p14:tracePt t="2586" x="3894138" y="3314700"/>
          <p14:tracePt t="2598" x="3863975" y="3336925"/>
          <p14:tracePt t="2602" x="3787775" y="3375025"/>
          <p14:tracePt t="2614" x="3725863" y="3398838"/>
          <p14:tracePt t="2618" x="3641725" y="3429000"/>
          <p14:tracePt t="2631" x="3551238" y="3451225"/>
          <p14:tracePt t="2634" x="3429000" y="3482975"/>
          <p14:tracePt t="2647" x="3230563" y="3527425"/>
          <p14:tracePt t="2651" x="3146425" y="3535363"/>
          <p14:tracePt t="2664" x="2994025" y="3551238"/>
          <p14:tracePt t="2667" x="2720975" y="3565525"/>
          <p14:tracePt t="2681" x="2636838" y="3565525"/>
          <p14:tracePt t="2682" x="2476500" y="3565525"/>
          <p14:tracePt t="2689" x="2316163" y="3559175"/>
          <p14:tracePt t="2698" x="2187575" y="3527425"/>
          <p14:tracePt t="2705" x="2057400" y="3497263"/>
          <p14:tracePt t="2715" x="1958975" y="3467100"/>
          <p14:tracePt t="2721" x="1912938" y="3444875"/>
          <p14:tracePt t="2732" x="1828800" y="3398838"/>
          <p14:tracePt t="2737" x="1760538" y="3360738"/>
          <p14:tracePt t="2748" x="1706563" y="3314700"/>
          <p14:tracePt t="2753" x="1660525" y="3268663"/>
          <p14:tracePt t="2764" x="1622425" y="3222625"/>
          <p14:tracePt t="2769" x="1592263" y="3170238"/>
          <p14:tracePt t="2781" x="1577975" y="3108325"/>
          <p14:tracePt t="2784" x="1562100" y="3048000"/>
          <p14:tracePt t="2797" x="1554163" y="2987675"/>
          <p14:tracePt t="2801" x="1546225" y="2941638"/>
          <p14:tracePt t="2814" x="1546225" y="2887663"/>
          <p14:tracePt t="2818" x="1546225" y="2841625"/>
          <p14:tracePt t="2833" x="1546225" y="2827338"/>
          <p14:tracePt t="2833" x="1546225" y="2797175"/>
          <p14:tracePt t="2840" x="1546225" y="2765425"/>
          <p14:tracePt t="2848" x="1562100" y="2727325"/>
          <p14:tracePt t="2856" x="1577975" y="2713038"/>
          <p14:tracePt t="2867" x="1600200" y="2689225"/>
          <p14:tracePt t="2871" x="1622425" y="2667000"/>
          <p14:tracePt t="2881" x="1654175" y="2644775"/>
          <p14:tracePt t="2887" x="1722438" y="2606675"/>
          <p14:tracePt t="2898" x="1744663" y="2590800"/>
          <p14:tracePt t="2903" x="1798638" y="2568575"/>
          <p14:tracePt t="2914" x="1858963" y="2544763"/>
          <p14:tracePt t="2919" x="1958975" y="2514600"/>
          <p14:tracePt t="2931" x="2035175" y="2506663"/>
          <p14:tracePt t="2935" x="2125663" y="2498725"/>
          <p14:tracePt t="2948" x="2225675" y="2498725"/>
          <p14:tracePt t="2951" x="2339975" y="2498725"/>
          <p14:tracePt t="2964" x="2552700" y="2498725"/>
          <p14:tracePt t="2967" x="2620963" y="2514600"/>
          <p14:tracePt t="2981" x="2759075" y="2552700"/>
          <p14:tracePt t="2983" x="2903538" y="2590800"/>
          <p14:tracePt t="2997" x="3040063" y="2644775"/>
          <p14:tracePt t="2998" x="3154363" y="2705100"/>
          <p14:tracePt t="3005" x="3208338" y="2735263"/>
          <p14:tracePt t="3015" x="3292475" y="2789238"/>
          <p14:tracePt t="3021" x="3360738" y="2835275"/>
          <p14:tracePt t="3031" x="3413125" y="2887663"/>
          <p14:tracePt t="3037" x="3451225" y="2933700"/>
          <p14:tracePt t="3048" x="3475038" y="2971800"/>
          <p14:tracePt t="3053" x="3489325" y="3017838"/>
          <p14:tracePt t="3064" x="3497263" y="3055938"/>
          <p14:tracePt t="3069" x="3497263" y="3101975"/>
          <p14:tracePt t="3081" x="3497263" y="3140075"/>
          <p14:tracePt t="3085" x="3482975" y="3216275"/>
          <p14:tracePt t="3097" x="3451225" y="3268663"/>
          <p14:tracePt t="3101" x="3390900" y="3330575"/>
          <p14:tracePt t="3114" x="3330575" y="3398838"/>
          <p14:tracePt t="3117" x="3238500" y="3475038"/>
          <p14:tracePt t="3131" x="3154363" y="3551238"/>
          <p14:tracePt t="3134" x="3055938" y="3603625"/>
          <p14:tracePt t="3148" x="2955925" y="3657600"/>
          <p14:tracePt t="3148" x="2857500" y="3687763"/>
          <p14:tracePt t="3156" x="2759075" y="3711575"/>
          <p14:tracePt t="3165" x="2651125" y="3717925"/>
          <p14:tracePt t="3172" x="2552700" y="3725863"/>
          <p14:tracePt t="3181" x="2460625" y="3725863"/>
          <p14:tracePt t="3187" x="2416175" y="3725863"/>
          <p14:tracePt t="3198" x="2339975" y="3717925"/>
          <p14:tracePt t="3203" x="2270125" y="3703638"/>
          <p14:tracePt t="3215" x="2209800" y="3679825"/>
          <p14:tracePt t="3219" x="2155825" y="3657600"/>
          <p14:tracePt t="3230" x="2117725" y="3635375"/>
          <p14:tracePt t="3235" x="2079625" y="3603625"/>
          <p14:tracePt t="3247" x="2041525" y="3573463"/>
          <p14:tracePt t="3251" x="2011363" y="3543300"/>
          <p14:tracePt t="3264" x="1989138" y="3513138"/>
          <p14:tracePt t="3267" x="1965325" y="3482975"/>
          <p14:tracePt t="3280" x="1958975" y="3467100"/>
          <p14:tracePt t="3283" x="1927225" y="3421063"/>
          <p14:tracePt t="3297" x="1920875" y="3406775"/>
          <p14:tracePt t="3300" x="1897063" y="3368675"/>
          <p14:tracePt t="3314" x="1897063" y="3352800"/>
          <p14:tracePt t="3315" x="1882775" y="3322638"/>
          <p14:tracePt t="3322" x="1882775" y="3292475"/>
          <p14:tracePt t="3331" x="1882775" y="3260725"/>
          <p14:tracePt t="3338" x="1882775" y="3230563"/>
          <p14:tracePt t="3348" x="1882775" y="3200400"/>
          <p14:tracePt t="3354" x="1897063" y="3162300"/>
          <p14:tracePt t="3364" x="1912938" y="3132138"/>
          <p14:tracePt t="3369" x="1935163" y="3101975"/>
          <p14:tracePt t="3381" x="1951038" y="3070225"/>
          <p14:tracePt t="3385" x="1981200" y="3040063"/>
          <p14:tracePt t="3397" x="2003425" y="3009900"/>
          <p14:tracePt t="3401" x="2035175" y="2979738"/>
          <p14:tracePt t="3413" x="2073275" y="2949575"/>
          <p14:tracePt t="3417" x="2133600" y="2903538"/>
          <p14:tracePt t="3430" x="2193925" y="2879725"/>
          <p14:tracePt t="3433" x="2270125" y="2849563"/>
          <p14:tracePt t="3447" x="2354263" y="2819400"/>
          <p14:tracePt t="3450" x="2446338" y="2797175"/>
          <p14:tracePt t="3464" x="2544763" y="2789238"/>
          <p14:tracePt t="3464" x="2644775" y="2773363"/>
          <p14:tracePt t="3472" x="2751138" y="2773363"/>
          <p14:tracePt t="3481" x="2841625" y="2773363"/>
          <p14:tracePt t="3488" x="2933700" y="2773363"/>
          <p14:tracePt t="3498" x="3025775" y="2781300"/>
          <p14:tracePt t="3504" x="3116263" y="2819400"/>
          <p14:tracePt t="3514" x="3208338" y="2873375"/>
          <p14:tracePt t="3519" x="3292475" y="2941638"/>
          <p14:tracePt t="3531" x="3382963" y="3017838"/>
          <p14:tracePt t="3536" x="3459163" y="3108325"/>
          <p14:tracePt t="3549" x="3527425" y="3208338"/>
          <p14:tracePt t="3552" x="3559175" y="3260725"/>
          <p14:tracePt t="3564" x="3603625" y="3344863"/>
          <p14:tracePt t="3567" x="3641725" y="3421063"/>
          <p14:tracePt t="3581" x="3665538" y="3489325"/>
          <p14:tracePt t="3586" x="3673475" y="3535363"/>
          <p14:tracePt t="3597" x="3679825" y="3559175"/>
          <p14:tracePt t="3600" x="3679825" y="3611563"/>
          <p14:tracePt t="3614" x="3679825" y="3635375"/>
          <p14:tracePt t="3615" x="3665538" y="3657600"/>
          <p14:tracePt t="3623" x="3635375" y="3673475"/>
          <p14:tracePt t="3631" x="3573463" y="3687763"/>
          <p14:tracePt t="3638" x="3513138" y="3695700"/>
          <p14:tracePt t="3648" x="3429000" y="3695700"/>
          <p14:tracePt t="3654" x="3330575" y="3695700"/>
          <p14:tracePt t="3665" x="3208338" y="3695700"/>
          <p14:tracePt t="3670" x="3078163" y="3679825"/>
          <p14:tracePt t="3681" x="2933700" y="3665538"/>
          <p14:tracePt t="3686" x="2803525" y="3635375"/>
          <p14:tracePt t="3697" x="2697163" y="3611563"/>
          <p14:tracePt t="3702" x="2644775" y="3603625"/>
          <p14:tracePt t="3714" x="2552700" y="3581400"/>
          <p14:tracePt t="3718" x="2476500" y="3559175"/>
          <p14:tracePt t="3730" x="2416175" y="3535363"/>
          <p14:tracePt t="3733" x="2408238" y="3521075"/>
          <p14:tracePt t="3747" x="2370138" y="3505200"/>
          <p14:tracePt t="3750" x="2346325" y="3489325"/>
          <p14:tracePt t="3765" x="2332038" y="3482975"/>
          <p14:tracePt t="3774" x="2324100" y="3467100"/>
          <p14:tracePt t="3775" x="2316163" y="3459163"/>
          <p14:tracePt t="3781" x="2316163" y="3451225"/>
          <p14:tracePt t="3789" x="2316163" y="3436938"/>
          <p14:tracePt t="3798" x="2316163" y="3429000"/>
          <p14:tracePt t="3804" x="2316163" y="3406775"/>
          <p14:tracePt t="3814" x="2316163" y="3398838"/>
          <p14:tracePt t="3820" x="2324100" y="3382963"/>
          <p14:tracePt t="3832" x="2332038" y="3368675"/>
          <p14:tracePt t="3836" x="2346325" y="3352800"/>
          <p14:tracePt t="3847" x="2354263" y="3336925"/>
          <p14:tracePt t="3852" x="2362200" y="3330575"/>
          <p14:tracePt t="3866" x="2370138" y="3322638"/>
          <p14:tracePt t="3869" x="2370138" y="3314700"/>
          <p14:tracePt t="3880" x="2378075" y="3306763"/>
          <p14:tracePt t="3897" x="2378075" y="3298825"/>
          <p14:tracePt t="3901" x="2384425" y="3298825"/>
          <p14:tracePt t="4026" x="2384425" y="3292475"/>
          <p14:tracePt t="4168" x="2392363" y="3292475"/>
          <p14:tracePt t="4200" x="2400300" y="3292475"/>
          <p14:tracePt t="4239" x="2408238" y="3292475"/>
          <p14:tracePt t="4587" x="2416175" y="3292475"/>
          <p14:tracePt t="4597" x="2422525" y="3284538"/>
          <p14:tracePt t="4603" x="2430463" y="3284538"/>
          <p14:tracePt t="4613" x="2446338" y="3276600"/>
          <p14:tracePt t="4619" x="2460625" y="3268663"/>
          <p14:tracePt t="4627" x="2476500" y="3260725"/>
          <p14:tracePt t="4635" x="2492375" y="3254375"/>
          <p14:tracePt t="4642" x="2506663" y="3246438"/>
          <p14:tracePt t="4650" x="2514600" y="3246438"/>
          <p14:tracePt t="4659" x="2522538" y="3238500"/>
          <p14:tracePt t="4667" x="2536825" y="3238500"/>
          <p14:tracePt t="4674" x="2544763" y="3238500"/>
          <p14:tracePt t="4684" x="2552700" y="3230563"/>
          <p14:tracePt t="4696" x="2568575" y="3230563"/>
          <p14:tracePt t="4700" x="2574925" y="3230563"/>
          <p14:tracePt t="4714" x="2582863" y="3230563"/>
          <p14:tracePt t="4722" x="2590800" y="3230563"/>
          <p14:tracePt t="4731" x="2598738" y="3222625"/>
          <p14:tracePt t="4738" x="2606675" y="3222625"/>
          <p14:tracePt t="4748" x="2613025" y="3222625"/>
          <p14:tracePt t="4764" x="2620963" y="3216275"/>
          <p14:tracePt t="4777" x="2620963" y="3208338"/>
          <p14:tracePt t="4785" x="2628900" y="3208338"/>
          <p14:tracePt t="4809" x="2636838" y="3208338"/>
          <p14:tracePt t="4824" x="2636838" y="3200400"/>
          <p14:tracePt t="4904" x="2644775" y="3200400"/>
          <p14:tracePt t="4929" x="2651125" y="3200400"/>
          <p14:tracePt t="4943" x="2659063" y="3200400"/>
          <p14:tracePt t="4952" x="2667000" y="3200400"/>
          <p14:tracePt t="4959" x="2674938" y="3200400"/>
          <p14:tracePt t="4975" x="2682875" y="3200400"/>
          <p14:tracePt t="4983" x="2682875" y="3192463"/>
          <p14:tracePt t="4999" x="2689225" y="3192463"/>
          <p14:tracePt t="5149" x="2697163" y="3192463"/>
          <p14:tracePt t="5165" x="2705100" y="3192463"/>
          <p14:tracePt t="5180" x="2713038" y="3192463"/>
          <p14:tracePt t="5198" x="2720975" y="3200400"/>
          <p14:tracePt t="5229" x="2727325" y="3200400"/>
          <p14:tracePt t="5275" x="2735263" y="3200400"/>
          <p14:tracePt t="5299" x="2743200" y="3200400"/>
          <p14:tracePt t="5402" x="2751138" y="3200400"/>
          <p14:tracePt t="5955" x="2751138" y="3208338"/>
          <p14:tracePt t="5965" x="2765425" y="3230563"/>
          <p14:tracePt t="5971" x="2781300" y="3254375"/>
          <p14:tracePt t="5981" x="2797175" y="3276600"/>
          <p14:tracePt t="5987" x="2811463" y="3314700"/>
          <p14:tracePt t="5997" x="2827338" y="3360738"/>
          <p14:tracePt t="6003" x="2849563" y="3406775"/>
          <p14:tracePt t="6013" x="2879725" y="3451225"/>
          <p14:tracePt t="6019" x="2903538" y="3505200"/>
          <p14:tracePt t="6027" x="2925763" y="3565525"/>
          <p14:tracePt t="6035" x="2949575" y="3619500"/>
          <p14:tracePt t="6043" x="2979738" y="3673475"/>
          <p14:tracePt t="6050" x="3001963" y="3717925"/>
          <p14:tracePt t="6058" x="3025775" y="3763963"/>
          <p14:tracePt t="6066" x="3055938" y="3810000"/>
          <p14:tracePt t="6074" x="3078163" y="3848100"/>
          <p14:tracePt t="6082" x="3108325" y="3886200"/>
          <p14:tracePt t="6090" x="3124200" y="3916363"/>
          <p14:tracePt t="6098" x="3146425" y="3946525"/>
          <p14:tracePt t="6106" x="3162300" y="3970338"/>
          <p14:tracePt t="6115" x="3184525" y="4000500"/>
          <p14:tracePt t="6122" x="3200400" y="4030663"/>
          <p14:tracePt t="6148" x="3230563" y="4076700"/>
          <p14:tracePt t="6149" x="3238500" y="4092575"/>
          <p14:tracePt t="6158" x="3254375" y="4114800"/>
          <p14:tracePt t="6165" x="3268663" y="4130675"/>
          <p14:tracePt t="6169" x="3284538" y="4144963"/>
          <p14:tracePt t="6177" x="3298825" y="4160838"/>
          <p14:tracePt t="6186" x="3306763" y="4168775"/>
          <p14:tracePt t="6193" x="3322638" y="4183063"/>
          <p14:tracePt t="6201" x="3330575" y="4191000"/>
          <p14:tracePt t="6208" x="3344863" y="4198938"/>
          <p14:tracePt t="6216" x="3360738" y="4206875"/>
          <p14:tracePt t="6224" x="3368675" y="4213225"/>
          <p14:tracePt t="6232" x="3382963" y="4221163"/>
          <p14:tracePt t="6240" x="3398838" y="4229100"/>
          <p14:tracePt t="6248" x="3406775" y="4244975"/>
          <p14:tracePt t="6256" x="3421063" y="4251325"/>
          <p14:tracePt t="6265" x="3429000" y="4259263"/>
          <p14:tracePt t="6272" x="3436938" y="4259263"/>
          <p14:tracePt t="6281" x="3444875" y="4267200"/>
          <p14:tracePt t="6288" x="3451225" y="4275138"/>
          <p14:tracePt t="6298" x="3459163" y="4275138"/>
          <p14:tracePt t="6303" x="3459163" y="4283075"/>
          <p14:tracePt t="6314" x="3467100" y="4283075"/>
          <p14:tracePt t="6319" x="3475038" y="4289425"/>
          <p14:tracePt t="6330" x="3482975" y="4289425"/>
          <p14:tracePt t="6335" x="3482975" y="4297363"/>
          <p14:tracePt t="6348" x="3489325" y="4305300"/>
          <p14:tracePt t="6351" x="3497263" y="4313238"/>
          <p14:tracePt t="6364" x="3505200" y="4321175"/>
          <p14:tracePt t="6367" x="3521075" y="4335463"/>
          <p14:tracePt t="6381" x="3527425" y="4343400"/>
          <p14:tracePt t="6384" x="3535363" y="4351338"/>
          <p14:tracePt t="6397" x="3543300" y="4359275"/>
          <p14:tracePt t="6400" x="3551238" y="4365625"/>
          <p14:tracePt t="6415" x="3559175" y="4365625"/>
          <p14:tracePt t="6416" x="3559175" y="4373563"/>
          <p14:tracePt t="6422" x="3565525" y="4373563"/>
          <p14:tracePt t="6438" x="3565525" y="4381500"/>
          <p14:tracePt t="6454" x="3573463" y="4381500"/>
          <p14:tracePt t="6479" x="3573463" y="4389438"/>
          <p14:tracePt t="6493" x="3581400" y="4389438"/>
          <p14:tracePt t="6501" x="3581400" y="4397375"/>
          <p14:tracePt t="6509" x="3589338" y="4397375"/>
          <p14:tracePt t="6517" x="3589338" y="4403725"/>
          <p14:tracePt t="6525" x="3597275" y="4403725"/>
          <p14:tracePt t="6533" x="3597275" y="4411663"/>
          <p14:tracePt t="6541" x="3603625" y="4411663"/>
          <p14:tracePt t="6549" x="3603625" y="4419600"/>
          <p14:tracePt t="6557" x="3611563" y="4419600"/>
          <p14:tracePt t="6565" x="3611563" y="4427538"/>
          <p14:tracePt t="6572" x="3619500" y="4435475"/>
          <p14:tracePt t="6581" x="3619500" y="4441825"/>
          <p14:tracePt t="6588" x="3627438" y="4449763"/>
          <p14:tracePt t="6604" x="3627438" y="4457700"/>
          <p14:tracePt t="6620" x="3635375" y="4465638"/>
          <p14:tracePt t="6683" x="3627438" y="4465638"/>
          <p14:tracePt t="6691" x="3619500" y="4465638"/>
          <p14:tracePt t="6699" x="3611563" y="4465638"/>
          <p14:tracePt t="6707" x="3589338" y="4465638"/>
          <p14:tracePt t="6715" x="3581400" y="4465638"/>
          <p14:tracePt t="6723" x="3559175" y="4465638"/>
          <p14:tracePt t="6731" x="3543300" y="4457700"/>
          <p14:tracePt t="6739" x="3521075" y="4441825"/>
          <p14:tracePt t="6747" x="3497263" y="4435475"/>
          <p14:tracePt t="6755" x="3489325" y="4427538"/>
          <p14:tracePt t="6764" x="3475038" y="4411663"/>
          <p14:tracePt t="6770" x="3459163" y="4397375"/>
          <p14:tracePt t="6780" x="3451225" y="4381500"/>
          <p14:tracePt t="6786" x="3444875" y="4365625"/>
          <p14:tracePt t="6796" x="3436938" y="4359275"/>
          <p14:tracePt t="6802" x="3429000" y="4343400"/>
          <p14:tracePt t="6810" x="3429000" y="4327525"/>
          <p14:tracePt t="6819" x="3429000" y="4313238"/>
          <p14:tracePt t="6825" x="3429000" y="4297363"/>
          <p14:tracePt t="6834" x="3429000" y="4289425"/>
          <p14:tracePt t="6841" x="3429000" y="4275138"/>
          <p14:tracePt t="6849" x="3429000" y="4259263"/>
          <p14:tracePt t="6857" x="3429000" y="4251325"/>
          <p14:tracePt t="6867" x="3429000" y="4229100"/>
          <p14:tracePt t="6873" x="3436938" y="4213225"/>
          <p14:tracePt t="6881" x="3444875" y="4198938"/>
          <p14:tracePt t="6889" x="3459163" y="4183063"/>
          <p14:tracePt t="6898" x="3475038" y="4168775"/>
          <p14:tracePt t="6905" x="3489325" y="4160838"/>
          <p14:tracePt t="6915" x="3505200" y="4130675"/>
          <p14:tracePt t="6920" x="3521075" y="4122738"/>
          <p14:tracePt t="6931" x="3535363" y="4106863"/>
          <p14:tracePt t="6936" x="3551238" y="4098925"/>
          <p14:tracePt t="6947" x="3565525" y="4084638"/>
          <p14:tracePt t="6952" x="3581400" y="4068763"/>
          <p14:tracePt t="6964" x="3597275" y="4060825"/>
          <p14:tracePt t="6968" x="3611563" y="4060825"/>
          <p14:tracePt t="6980" x="3635375" y="4046538"/>
          <p14:tracePt t="6984" x="3649663" y="4046538"/>
          <p14:tracePt t="6997" x="3673475" y="4046538"/>
          <p14:tracePt t="7000" x="3703638" y="4046538"/>
          <p14:tracePt t="7014" x="3725863" y="4046538"/>
          <p14:tracePt t="7017" x="3756025" y="4046538"/>
          <p14:tracePt t="7030" x="3779838" y="4054475"/>
          <p14:tracePt t="7033" x="3794125" y="4060825"/>
          <p14:tracePt t="7048" x="3817938" y="4076700"/>
          <p14:tracePt t="7048" x="3840163" y="4084638"/>
          <p14:tracePt t="7055" x="3856038" y="4098925"/>
          <p14:tracePt t="7064" x="3870325" y="4114800"/>
          <p14:tracePt t="7071" x="3878263" y="4122738"/>
          <p14:tracePt t="7081" x="3894138" y="4130675"/>
          <p14:tracePt t="7088" x="3894138" y="4144963"/>
          <p14:tracePt t="7097" x="3908425" y="4152900"/>
          <p14:tracePt t="7102" x="3908425" y="4168775"/>
          <p14:tracePt t="7114" x="3916363" y="4175125"/>
          <p14:tracePt t="7118" x="3916363" y="4198938"/>
          <p14:tracePt t="7131" x="3924300" y="4213225"/>
          <p14:tracePt t="7134" x="3924300" y="4229100"/>
          <p14:tracePt t="7147" x="3924300" y="4251325"/>
          <p14:tracePt t="7150" x="3924300" y="4267200"/>
          <p14:tracePt t="7164" x="3924300" y="4283075"/>
          <p14:tracePt t="7167" x="3924300" y="4305300"/>
          <p14:tracePt t="7180" x="3924300" y="4327525"/>
          <p14:tracePt t="7183" x="3924300" y="4343400"/>
          <p14:tracePt t="7197" x="3916363" y="4351338"/>
          <p14:tracePt t="7198" x="3908425" y="4365625"/>
          <p14:tracePt t="7205" x="3902075" y="4381500"/>
          <p14:tracePt t="7214" x="3894138" y="4389438"/>
          <p14:tracePt t="7221" x="3878263" y="4397375"/>
          <p14:tracePt t="7231" x="3856038" y="4411663"/>
          <p14:tracePt t="7237" x="3840163" y="4419600"/>
          <p14:tracePt t="7247" x="3817938" y="4419600"/>
          <p14:tracePt t="7253" x="3787775" y="4427538"/>
          <p14:tracePt t="7265" x="3763963" y="4427538"/>
          <p14:tracePt t="7269" x="3725863" y="4427538"/>
          <p14:tracePt t="7280" x="3687763" y="4427538"/>
          <p14:tracePt t="7284" x="3649663" y="4427538"/>
          <p14:tracePt t="7297" x="3603625" y="4419600"/>
          <p14:tracePt t="7300" x="3559175" y="4397375"/>
          <p14:tracePt t="7313" x="3513138" y="4373563"/>
          <p14:tracePt t="7316" x="3467100" y="4351338"/>
          <p14:tracePt t="7330" x="3451225" y="4343400"/>
          <p14:tracePt t="7333" x="3421063" y="4321175"/>
          <p14:tracePt t="7347" x="3398838" y="4297363"/>
          <p14:tracePt t="7348" x="3382963" y="4289425"/>
          <p14:tracePt t="7356" x="3368675" y="4275138"/>
          <p14:tracePt t="7365" x="3360738" y="4267200"/>
          <p14:tracePt t="7371" x="3352800" y="4259263"/>
          <p14:tracePt t="7381" x="3344863" y="4259263"/>
          <p14:tracePt t="7397" x="3344863" y="4251325"/>
          <p14:tracePt t="7413" x="3344863" y="4244975"/>
          <p14:tracePt t="7427" x="3344863" y="4237038"/>
          <p14:tracePt t="7434" x="3344863" y="4229100"/>
          <p14:tracePt t="7442" x="3344863" y="4221163"/>
          <p14:tracePt t="7450" x="3352800" y="4206875"/>
          <p14:tracePt t="7458" x="3368675" y="4191000"/>
          <p14:tracePt t="7466" x="3382963" y="4168775"/>
          <p14:tracePt t="7474" x="3406775" y="4160838"/>
          <p14:tracePt t="7482" x="3421063" y="4144963"/>
          <p14:tracePt t="7490" x="3451225" y="4130675"/>
          <p14:tracePt t="7498" x="3475038" y="4114800"/>
          <p14:tracePt t="7508" x="3497263" y="4098925"/>
          <p14:tracePt t="7516" x="3527425" y="4092575"/>
          <p14:tracePt t="7522" x="3559175" y="4084638"/>
          <p14:tracePt t="7531" x="3589338" y="4076700"/>
          <p14:tracePt t="7537" x="3619500" y="4076700"/>
          <p14:tracePt t="7549" x="3657600" y="4076700"/>
          <p14:tracePt t="7553" x="3687763" y="4076700"/>
          <p14:tracePt t="7564" x="3711575" y="4076700"/>
          <p14:tracePt t="7569" x="3741738" y="4092575"/>
          <p14:tracePt t="7581" x="3771900" y="4106863"/>
          <p14:tracePt t="7585" x="3794125" y="4122738"/>
          <p14:tracePt t="7597" x="3817938" y="4144963"/>
          <p14:tracePt t="7601" x="3832225" y="4168775"/>
          <p14:tracePt t="7615" x="3856038" y="4198938"/>
          <p14:tracePt t="7617" x="3863975" y="4229100"/>
          <p14:tracePt t="7631" x="3878263" y="4259263"/>
          <p14:tracePt t="7635" x="3886200" y="4275138"/>
          <p14:tracePt t="7648" x="3886200" y="4305300"/>
          <p14:tracePt t="7648" x="3894138" y="4327525"/>
          <p14:tracePt t="7656" x="3902075" y="4351338"/>
          <p14:tracePt t="7664" x="3902075" y="4365625"/>
          <p14:tracePt t="7671" x="3902075" y="4381500"/>
          <p14:tracePt t="7681" x="3902075" y="4403725"/>
          <p14:tracePt t="7688" x="3902075" y="4419600"/>
          <p14:tracePt t="7697" x="3902075" y="4435475"/>
          <p14:tracePt t="7703" x="3902075" y="4457700"/>
          <p14:tracePt t="7715" x="3894138" y="4473575"/>
          <p14:tracePt t="7719" x="3878263" y="4495800"/>
          <p14:tracePt t="7730" x="3863975" y="4518025"/>
          <p14:tracePt t="7735" x="3848100" y="4533900"/>
          <p14:tracePt t="7747" x="3825875" y="4549775"/>
          <p14:tracePt t="7751" x="3810000" y="4564063"/>
          <p14:tracePt t="7763" x="3779838" y="4579938"/>
          <p14:tracePt t="7767" x="3749675" y="4587875"/>
          <p14:tracePt t="7780" x="3717925" y="4594225"/>
          <p14:tracePt t="7784" x="3687763" y="4594225"/>
          <p14:tracePt t="7797" x="3665538" y="4602163"/>
          <p14:tracePt t="7800" x="3641725" y="4602163"/>
          <p14:tracePt t="7815" x="3597275" y="4602163"/>
          <p14:tracePt t="7822" x="3573463" y="4602163"/>
          <p14:tracePt t="7832" x="3565525" y="4602163"/>
          <p14:tracePt t="7838" x="3559175" y="4602163"/>
          <p14:tracePt t="7848" x="3551238" y="4602163"/>
          <p14:tracePt t="7854" x="3551238" y="4594225"/>
          <p14:tracePt t="7869" x="3551238" y="4587875"/>
          <p14:tracePt t="7879" x="3551238" y="4579938"/>
          <p14:tracePt t="7886" x="3551238" y="4572000"/>
          <p14:tracePt t="8083" x="3551238" y="4533900"/>
          <p14:tracePt t="8091" x="3551238" y="4503738"/>
          <p14:tracePt t="8099" x="3551238" y="4473575"/>
          <p14:tracePt t="8107" x="3551238" y="4441825"/>
          <p14:tracePt t="8115" x="3573463" y="4403725"/>
          <p14:tracePt t="8123" x="3611563" y="4359275"/>
          <p14:tracePt t="8131" x="3657600" y="4321175"/>
          <p14:tracePt t="8139" x="3717925" y="4267200"/>
          <p14:tracePt t="8147" x="3771900" y="4221163"/>
          <p14:tracePt t="8154" x="3886200" y="4137025"/>
          <p14:tracePt t="8164" x="4008438" y="4054475"/>
          <p14:tracePt t="8170" x="4122738" y="3992563"/>
          <p14:tracePt t="8181" x="4175125" y="3970338"/>
          <p14:tracePt t="8186" x="4275138" y="3924300"/>
          <p14:tracePt t="8194" x="4365625" y="3886200"/>
          <p14:tracePt t="8202" x="4511675" y="3848100"/>
          <p14:tracePt t="8210" x="4549775" y="3848100"/>
          <p14:tracePt t="8218" x="4625975" y="3832225"/>
          <p14:tracePt t="8225" x="4686300" y="3832225"/>
          <p14:tracePt t="8233" x="4746625" y="3832225"/>
          <p14:tracePt t="8241" x="4808538" y="3832225"/>
          <p14:tracePt t="8249" x="4860925" y="3848100"/>
          <p14:tracePt t="8257" x="4922838" y="3870325"/>
          <p14:tracePt t="8265" x="4968875" y="3902075"/>
          <p14:tracePt t="8273" x="5021263" y="3940175"/>
          <p14:tracePt t="8281" x="5067300" y="3984625"/>
          <p14:tracePt t="8289" x="5113338" y="4030663"/>
          <p14:tracePt t="8298" x="5151438" y="4068763"/>
          <p14:tracePt t="8305" x="5181600" y="4106863"/>
          <p14:tracePt t="8314" x="5211763" y="4152900"/>
          <p14:tracePt t="8321" x="5241925" y="4183063"/>
          <p14:tracePt t="8331" x="5249863" y="4191000"/>
          <p14:tracePt t="8336" x="5265738" y="4213225"/>
          <p14:tracePt t="8347" x="5280025" y="4237038"/>
          <p14:tracePt t="8352" x="5287963" y="4244975"/>
          <p14:tracePt t="8364" x="5303838" y="4259263"/>
          <p14:tracePt t="8368" x="5303838" y="4267200"/>
          <p14:tracePt t="8381" x="5311775" y="4267200"/>
          <p14:tracePt t="8384" x="5311775" y="4275138"/>
          <p14:tracePt t="8402" x="5318125" y="4275138"/>
          <p14:tracePt t="8413" x="5318125" y="4283075"/>
          <p14:tracePt t="8486" x="5318125" y="4289425"/>
          <p14:tracePt t="8497" x="5318125" y="4297363"/>
          <p14:tracePt t="8502" x="5303838" y="4313238"/>
          <p14:tracePt t="11998" x="5280025" y="4313238"/>
          <p14:tracePt t="12005" x="5257800" y="4297363"/>
          <p14:tracePt t="12015" x="5227638" y="4283075"/>
          <p14:tracePt t="12020" x="5189538" y="4275138"/>
          <p14:tracePt t="12031" x="5135563" y="4267200"/>
          <p14:tracePt t="12036" x="4975225" y="4251325"/>
          <p14:tracePt t="12047" x="4899025" y="4251325"/>
          <p14:tracePt t="12052" x="4754563" y="4251325"/>
          <p14:tracePt t="12063" x="4495800" y="4251325"/>
          <p14:tracePt t="12068" x="4411663" y="4267200"/>
          <p14:tracePt t="12081" x="4251325" y="4289425"/>
          <p14:tracePt t="12084" x="3940175" y="4343400"/>
          <p14:tracePt t="12097" x="3763963" y="4373563"/>
          <p14:tracePt t="12101" x="3673475" y="4389438"/>
          <p14:tracePt t="12115" x="3368675" y="4419600"/>
          <p14:tracePt t="12115" x="3276600" y="4427538"/>
          <p14:tracePt t="12123" x="3108325" y="4441825"/>
          <p14:tracePt t="12131" x="2955925" y="4457700"/>
          <p14:tracePt t="12360" x="2933700" y="4457700"/>
          <p14:tracePt t="12368" x="2911475" y="4441825"/>
          <p14:tracePt t="12376" x="2865438" y="4427538"/>
          <p14:tracePt t="12384" x="2803525" y="4403725"/>
          <p14:tracePt t="12392" x="2720975" y="4381500"/>
          <p14:tracePt t="12400" x="2628900" y="4359275"/>
          <p14:tracePt t="12408" x="2514600" y="4335463"/>
          <p14:tracePt t="12416" x="2384425" y="4313238"/>
          <p14:tracePt t="12424" x="2263775" y="4305300"/>
          <p14:tracePt t="12431" x="2155825" y="4289425"/>
          <p14:tracePt t="12439" x="2103438" y="4289425"/>
          <p14:tracePt t="12448" x="2003425" y="4289425"/>
          <p14:tracePt t="12455" x="1920875" y="4283075"/>
          <p14:tracePt t="12464" x="1851025" y="4275138"/>
          <p14:tracePt t="12471" x="1836738" y="4267200"/>
          <p14:tracePt t="12481" x="1760538" y="4259263"/>
          <p14:tracePt t="12646" x="1768475" y="4259263"/>
          <p14:tracePt t="12653" x="1782763" y="4259263"/>
          <p14:tracePt t="12663" x="1806575" y="4251325"/>
          <p14:tracePt t="12669" x="1836738" y="4251325"/>
          <p14:tracePt t="12676" x="1866900" y="4251325"/>
          <p14:tracePt t="12684" x="1920875" y="4244975"/>
          <p14:tracePt t="12692" x="1973263" y="4244975"/>
          <p14:tracePt t="12700" x="2065338" y="4244975"/>
          <p14:tracePt t="12708" x="2111375" y="4244975"/>
          <p14:tracePt t="12716" x="2171700" y="4244975"/>
          <p14:tracePt t="12724" x="2239963" y="4259263"/>
          <p14:tracePt t="12732" x="2301875" y="4275138"/>
          <p14:tracePt t="12740" x="2354263" y="4289425"/>
          <p14:tracePt t="12748" x="2408238" y="4297363"/>
          <p14:tracePt t="12755" x="2460625" y="4321175"/>
          <p14:tracePt t="12764" x="2498725" y="4327525"/>
          <p14:tracePt t="12771" x="2514600" y="4335463"/>
          <p14:tracePt t="12781" x="2544763" y="4351338"/>
          <p14:tracePt t="12788" x="2560638" y="4365625"/>
          <p14:tracePt t="12797" x="2590800" y="4389438"/>
          <p14:tracePt t="12803" x="2590800" y="4403725"/>
          <p14:tracePt t="12814" x="2598738" y="4419600"/>
          <p14:tracePt t="12819" x="2598738" y="4441825"/>
          <p14:tracePt t="12831" x="2582863" y="4457700"/>
          <p14:tracePt t="12835" x="2560638" y="4479925"/>
          <p14:tracePt t="12847" x="2522538" y="4503738"/>
          <p14:tracePt t="12851" x="2476500" y="4518025"/>
          <p14:tracePt t="12866" x="2392363" y="4549775"/>
          <p14:tracePt t="12880" x="2332038" y="4556125"/>
          <p14:tracePt t="12881" x="2247900" y="4564063"/>
          <p14:tracePt t="12882" x="2171700" y="4564063"/>
          <p14:tracePt t="12890" x="2087563" y="4564063"/>
          <p14:tracePt t="12898" x="2049463" y="4549775"/>
          <p14:tracePt t="12906" x="1989138" y="4525963"/>
          <p14:tracePt t="12915" x="1920875" y="4487863"/>
          <p14:tracePt t="12922" x="1874838" y="4449763"/>
          <p14:tracePt t="12930" x="1836738" y="4419600"/>
          <p14:tracePt t="12938" x="1820863" y="4381500"/>
          <p14:tracePt t="12948" x="1812925" y="4351338"/>
          <p14:tracePt t="12953" x="1812925" y="4321175"/>
          <p14:tracePt t="12964" x="1812925" y="4297363"/>
          <p14:tracePt t="12969" x="1828800" y="4283075"/>
          <p14:tracePt t="12977" x="1858963" y="4267200"/>
          <p14:tracePt t="12985" x="1897063" y="4251325"/>
          <p14:tracePt t="12993" x="1943100" y="4244975"/>
          <p14:tracePt t="13001" x="1989138" y="4244975"/>
          <p14:tracePt t="13009" x="2035175" y="4244975"/>
          <p14:tracePt t="13016" x="2079625" y="4244975"/>
          <p14:tracePt t="13025" x="2111375" y="4259263"/>
          <p14:tracePt t="13032" x="2141538" y="4283075"/>
          <p14:tracePt t="13040" x="2163763" y="4305300"/>
          <p14:tracePt t="13048" x="2171700" y="4327525"/>
          <p14:tracePt t="13056" x="2171700" y="4351338"/>
          <p14:tracePt t="13065" x="2171700" y="4365625"/>
          <p14:tracePt t="13072" x="2171700" y="4389438"/>
          <p14:tracePt t="13081" x="2155825" y="4403725"/>
          <p14:tracePt t="13088" x="2133600" y="4411663"/>
          <p14:tracePt t="13098" x="2111375" y="4419600"/>
          <p14:tracePt t="13104" x="2079625" y="4419600"/>
          <p14:tracePt t="13114" x="2041525" y="4419600"/>
          <p14:tracePt t="13119" x="2003425" y="4419600"/>
          <p14:tracePt t="13131" x="1965325" y="4419600"/>
          <p14:tracePt t="13136" x="1927225" y="4411663"/>
          <p14:tracePt t="13147" x="1882775" y="4397375"/>
          <p14:tracePt t="13151" x="1851025" y="4373563"/>
          <p14:tracePt t="13164" x="1836738" y="4365625"/>
          <p14:tracePt t="13737" x="1836738" y="4373563"/>
          <p14:tracePt t="13749" x="1836738" y="4381500"/>
          <p14:tracePt t="13754" x="1844675" y="4397375"/>
          <p14:tracePt t="13760" x="1851025" y="4403725"/>
          <p14:tracePt t="13769" x="1858963" y="4411663"/>
          <p14:tracePt t="13777" x="1866900" y="4419600"/>
          <p14:tracePt t="13784" x="1874838" y="4427538"/>
          <p14:tracePt t="13792" x="1889125" y="4435475"/>
          <p14:tracePt t="13800" x="1897063" y="4449763"/>
          <p14:tracePt t="13808" x="1912938" y="4457700"/>
          <p14:tracePt t="13816" x="1920875" y="4465638"/>
          <p14:tracePt t="13823" x="1927225" y="4473575"/>
          <p14:tracePt t="13833" x="1935163" y="4479925"/>
          <p14:tracePt t="13839" x="1943100" y="4479925"/>
          <p14:tracePt t="13849" x="1951038" y="4487863"/>
          <p14:tracePt t="13856" x="1958975" y="4487863"/>
          <p14:tracePt t="13873" x="1965325" y="4495800"/>
          <p14:tracePt t="13882" x="1973263" y="4495800"/>
          <p14:tracePt t="13898" x="1981200" y="4495800"/>
          <p14:tracePt t="13911" x="1989138" y="4495800"/>
          <p14:tracePt t="13919" x="1997075" y="4495800"/>
          <p14:tracePt t="13927" x="2003425" y="4495800"/>
          <p14:tracePt t="13936" x="2011363" y="4495800"/>
          <p14:tracePt t="13943" x="2019300" y="4503738"/>
          <p14:tracePt t="13951" x="2027238" y="4503738"/>
          <p14:tracePt t="13959" x="2035175" y="4503738"/>
          <p14:tracePt t="13967" x="2041525" y="4503738"/>
          <p14:tracePt t="13975" x="2049463" y="4511675"/>
          <p14:tracePt t="13984" x="2057400" y="4511675"/>
          <p14:tracePt t="13992" x="2065338" y="4511675"/>
          <p14:tracePt t="14005" x="2073275" y="4511675"/>
          <p14:tracePt t="14011" x="2079625" y="4518025"/>
          <p14:tracePt t="14023" x="2087563" y="4518025"/>
          <p14:tracePt t="14035" x="2095500" y="4525963"/>
          <p14:tracePt t="14049" x="2103438" y="4525963"/>
          <p14:tracePt t="14051" x="2111375" y="4525963"/>
          <p14:tracePt t="14073" x="2117725" y="4525963"/>
          <p14:tracePt t="14086" x="2117725" y="4518025"/>
          <p14:tracePt t="14100" x="2111375" y="4518025"/>
          <p14:tracePt t="14102" x="2087563" y="4503738"/>
          <p14:tracePt t="14348" x="2087563" y="4495800"/>
          <p14:tracePt t="14354" x="2095500" y="4473575"/>
          <p14:tracePt t="14366" x="2111375" y="4435475"/>
          <p14:tracePt t="14371" x="2141538" y="4381500"/>
          <p14:tracePt t="14377" x="2163763" y="4351338"/>
          <p14:tracePt t="14385" x="2193925" y="4305300"/>
          <p14:tracePt t="14393" x="2225675" y="4259263"/>
          <p14:tracePt t="14401" x="2263775" y="4206875"/>
          <p14:tracePt t="14409" x="2301875" y="4152900"/>
          <p14:tracePt t="14417" x="2339975" y="4106863"/>
          <p14:tracePt t="14424" x="2378075" y="4060825"/>
          <p14:tracePt t="14433" x="2454275" y="3984625"/>
          <p14:tracePt t="14440" x="2514600" y="3940175"/>
          <p14:tracePt t="14449" x="2568575" y="3902075"/>
          <p14:tracePt t="14456" x="2628900" y="3870325"/>
          <p14:tracePt t="14466" x="2667000" y="3856038"/>
          <p14:tracePt t="14472" x="2735263" y="3832225"/>
          <p14:tracePt t="14482" x="2849563" y="3794125"/>
          <p14:tracePt t="14488" x="2933700" y="3779838"/>
          <p14:tracePt t="14499" x="3009900" y="3763963"/>
          <p14:tracePt t="14504" x="3094038" y="3749675"/>
          <p14:tracePt t="14515" x="3178175" y="3733800"/>
          <p14:tracePt t="14520" x="3260725" y="3733800"/>
          <p14:tracePt t="14532" x="3344863" y="3733800"/>
          <p14:tracePt t="14536" x="3436938" y="3733800"/>
          <p14:tracePt t="14547" x="3475038" y="3733800"/>
          <p14:tracePt t="14551" x="3559175" y="3733800"/>
          <p14:tracePt t="14565" x="3619500" y="3741738"/>
          <p14:tracePt t="14568" x="3749675" y="3787775"/>
          <p14:tracePt t="14581" x="3779838" y="3810000"/>
          <p14:tracePt t="14598" x="3902075" y="3894138"/>
          <p14:tracePt t="14599" x="3946525" y="3940175"/>
          <p14:tracePt t="14606" x="3992563" y="3984625"/>
          <p14:tracePt t="14615" x="4030663" y="4022725"/>
          <p14:tracePt t="14622" x="4068763" y="4054475"/>
          <p14:tracePt t="14632" x="4084638" y="4060825"/>
          <p14:tracePt t="14638" x="4106863" y="4092575"/>
          <p14:tracePt t="14648" x="4130675" y="4106863"/>
          <p14:tracePt t="14654" x="4152900" y="4122738"/>
          <p14:tracePt t="14665" x="4168775" y="4137025"/>
          <p14:tracePt t="14670" x="4175125" y="4144963"/>
          <p14:tracePt t="14681" x="4183063" y="4152900"/>
          <p14:tracePt t="14686" x="4183063" y="4160838"/>
          <p14:tracePt t="14907" x="4191000" y="4144963"/>
          <p14:tracePt t="14915" x="4206875" y="4137025"/>
          <p14:tracePt t="14923" x="4221163" y="4122738"/>
          <p14:tracePt t="14931" x="4244975" y="4098925"/>
          <p14:tracePt t="14939" x="4267200" y="4068763"/>
          <p14:tracePt t="14947" x="4283075" y="4038600"/>
          <p14:tracePt t="14954" x="4305300" y="4008438"/>
          <p14:tracePt t="14965" x="4327525" y="3984625"/>
          <p14:tracePt t="14970" x="4343400" y="3954463"/>
          <p14:tracePt t="14980" x="4365625" y="3932238"/>
          <p14:tracePt t="14986" x="4397375" y="3902075"/>
          <p14:tracePt t="14994" x="4427538" y="3878263"/>
          <p14:tracePt t="15002" x="4465638" y="3863975"/>
          <p14:tracePt t="15010" x="4511675" y="3856038"/>
          <p14:tracePt t="15018" x="4564063" y="3848100"/>
          <p14:tracePt t="15026" x="4618038" y="3848100"/>
          <p14:tracePt t="15033" x="4678363" y="3848100"/>
          <p14:tracePt t="15042" x="4732338" y="3848100"/>
          <p14:tracePt t="15049" x="4784725" y="3870325"/>
          <p14:tracePt t="15057" x="4838700" y="3902075"/>
          <p14:tracePt t="15065" x="4884738" y="3940175"/>
          <p14:tracePt t="15073" x="4922838" y="3978275"/>
          <p14:tracePt t="15081" x="4953000" y="4022725"/>
          <p14:tracePt t="15089" x="4991100" y="4068763"/>
          <p14:tracePt t="15098" x="5006975" y="4114800"/>
          <p14:tracePt t="15105" x="5029200" y="4168775"/>
          <p14:tracePt t="15115" x="5045075" y="4213225"/>
          <p14:tracePt t="15132" x="5075238" y="4313238"/>
          <p14:tracePt t="15137" x="5083175" y="4359275"/>
          <p14:tracePt t="15147" x="5089525" y="4381500"/>
          <p14:tracePt t="15153" x="5089525" y="4411663"/>
          <p14:tracePt t="15164" x="5097463" y="4449763"/>
          <p14:tracePt t="15168" x="5105400" y="4473575"/>
          <p14:tracePt t="15180" x="5105400" y="4487863"/>
          <p14:tracePt t="15184" x="5105400" y="4503738"/>
          <p14:tracePt t="15197" x="5113338" y="4511675"/>
          <p14:tracePt t="15214" x="5113338" y="4518025"/>
          <p14:tracePt t="15350" x="5105400" y="4518025"/>
          <p14:tracePt t="15366" x="5097463" y="4518025"/>
          <p14:tracePt t="15373" x="5089525" y="4518025"/>
          <p14:tracePt t="15382" x="5075238" y="4525963"/>
          <p14:tracePt t="15389" x="5059363" y="4525963"/>
          <p14:tracePt t="15398" x="5045075" y="4533900"/>
          <p14:tracePt t="15405" x="5021263" y="4533900"/>
          <p14:tracePt t="15414" x="4991100" y="4533900"/>
          <p14:tracePt t="15421" x="4960938" y="4541838"/>
          <p14:tracePt t="15431" x="4922838" y="4541838"/>
          <p14:tracePt t="15437" x="4892675" y="4541838"/>
          <p14:tracePt t="15447" x="4860925" y="4541838"/>
          <p14:tracePt t="15452" x="4838700" y="4541838"/>
          <p14:tracePt t="15460" x="4816475" y="4541838"/>
          <p14:tracePt t="15468" x="4770438" y="4541838"/>
          <p14:tracePt t="15476" x="4740275" y="4541838"/>
          <p14:tracePt t="15484" x="4708525" y="4541838"/>
          <p14:tracePt t="15492" x="4678363" y="4533900"/>
          <p14:tracePt t="15500" x="4648200" y="4525963"/>
          <p14:tracePt t="15508" x="4618038" y="4518025"/>
          <p14:tracePt t="15516" x="4587875" y="4511675"/>
          <p14:tracePt t="15524" x="4556125" y="4495800"/>
          <p14:tracePt t="15532" x="4518025" y="4473575"/>
          <p14:tracePt t="15540" x="4479925" y="4457700"/>
          <p14:tracePt t="15549" x="4449763" y="4435475"/>
          <p14:tracePt t="15555" x="4427538" y="4411663"/>
          <p14:tracePt t="15564" x="4403725" y="4381500"/>
          <p14:tracePt t="15571" x="4373563" y="4359275"/>
          <p14:tracePt t="15582" x="4365625" y="4351338"/>
          <p14:tracePt t="15587" x="4351338" y="4327525"/>
          <p14:tracePt t="15598" x="4335463" y="4313238"/>
          <p14:tracePt t="15603" x="4327525" y="4297363"/>
          <p14:tracePt t="15614" x="4321175" y="4283075"/>
          <p14:tracePt t="15619" x="4313238" y="4251325"/>
          <p14:tracePt t="15631" x="4313238" y="4237038"/>
          <p14:tracePt t="15635" x="4313238" y="4213225"/>
          <p14:tracePt t="15647" x="4321175" y="4183063"/>
          <p14:tracePt t="15652" x="4335463" y="4152900"/>
          <p14:tracePt t="15664" x="4359275" y="4122738"/>
          <p14:tracePt t="15668" x="4365625" y="4106863"/>
          <p14:tracePt t="15680" x="4397375" y="4060825"/>
          <p14:tracePt t="15683" x="4427538" y="4038600"/>
          <p14:tracePt t="15698" x="4441825" y="4022725"/>
          <p14:tracePt t="15699" x="4473575" y="4008438"/>
          <p14:tracePt t="15705" x="4503738" y="4000500"/>
          <p14:tracePt t="15714" x="4541838" y="3984625"/>
          <p14:tracePt t="15721" x="4579938" y="3984625"/>
          <p14:tracePt t="15732" x="4625975" y="3984625"/>
          <p14:tracePt t="15737" x="4670425" y="3984625"/>
          <p14:tracePt t="15748" x="4724400" y="3984625"/>
          <p14:tracePt t="15753" x="4816475" y="3984625"/>
          <p14:tracePt t="15764" x="4884738" y="3992563"/>
          <p14:tracePt t="15769" x="4914900" y="4000500"/>
          <p14:tracePt t="15781" x="4975225" y="4030663"/>
          <p14:tracePt t="15785" x="5037138" y="4060825"/>
          <p14:tracePt t="15797" x="5089525" y="4092575"/>
          <p14:tracePt t="15801" x="5143500" y="4137025"/>
          <p14:tracePt t="15814" x="5189538" y="4175125"/>
          <p14:tracePt t="15817" x="5227638" y="4213225"/>
          <p14:tracePt t="15832" x="5257800" y="4267200"/>
          <p14:tracePt t="15832" x="5287963" y="4305300"/>
          <p14:tracePt t="15840" x="5303838" y="4343400"/>
          <p14:tracePt t="15857" x="5311775" y="4381500"/>
          <p14:tracePt t="15858" x="5318125" y="4419600"/>
          <p14:tracePt t="15868" x="5326063" y="4449763"/>
          <p14:tracePt t="15874" x="5326063" y="4479925"/>
          <p14:tracePt t="15881" x="5326063" y="4503738"/>
          <p14:tracePt t="15887" x="5303838" y="4525963"/>
          <p14:tracePt t="15898" x="5273675" y="4541838"/>
          <p14:tracePt t="15903" x="5241925" y="4564063"/>
          <p14:tracePt t="15914" x="5173663" y="4587875"/>
          <p14:tracePt t="15919" x="5105400" y="4594225"/>
          <p14:tracePt t="15927" x="5037138" y="4602163"/>
          <p14:tracePt t="15935" x="4953000" y="4602163"/>
          <p14:tracePt t="15943" x="4868863" y="4602163"/>
          <p14:tracePt t="15951" x="4778375" y="4602163"/>
          <p14:tracePt t="15958" x="4740275" y="4587875"/>
          <p14:tracePt t="15967" x="4656138" y="4556125"/>
          <p14:tracePt t="15975" x="4587875" y="4525963"/>
          <p14:tracePt t="15983" x="4525963" y="4495800"/>
          <p14:tracePt t="15990" x="4473575" y="4457700"/>
          <p14:tracePt t="15998" x="4435475" y="4427538"/>
          <p14:tracePt t="16006" x="4403725" y="4397375"/>
          <p14:tracePt t="16015" x="4381500" y="4365625"/>
          <p14:tracePt t="16022" x="4373563" y="4335463"/>
          <p14:tracePt t="16031" x="4365625" y="4297363"/>
          <p14:tracePt t="16038" x="4365625" y="4251325"/>
          <p14:tracePt t="16048" x="4365625" y="4183063"/>
          <p14:tracePt t="16054" x="4373563" y="4160838"/>
          <p14:tracePt t="16064" x="4403725" y="4114800"/>
          <p14:tracePt t="16069" x="4441825" y="4068763"/>
          <p14:tracePt t="16081" x="4479925" y="4030663"/>
          <p14:tracePt t="16085" x="4533900" y="4000500"/>
          <p14:tracePt t="16097" x="4579938" y="3978275"/>
          <p14:tracePt t="16101" x="4632325" y="3954463"/>
          <p14:tracePt t="16114" x="4724400" y="3940175"/>
          <p14:tracePt t="16117" x="4792663" y="3940175"/>
          <p14:tracePt t="16130" x="4868863" y="3940175"/>
          <p14:tracePt t="16133" x="4945063" y="3940175"/>
          <p14:tracePt t="16147" x="5013325" y="3962400"/>
          <p14:tracePt t="16150" x="5097463" y="4000500"/>
          <p14:tracePt t="16164" x="5181600" y="4060825"/>
          <p14:tracePt t="16164" x="5257800" y="4122738"/>
          <p14:tracePt t="16172" x="5287963" y="4152900"/>
          <p14:tracePt t="16183" x="5341938" y="4198938"/>
          <p14:tracePt t="16188" x="5387975" y="4251325"/>
          <p14:tracePt t="16197" x="5418138" y="4297363"/>
          <p14:tracePt t="16204" x="5440363" y="4335463"/>
          <p14:tracePt t="16215" x="5456238" y="4373563"/>
          <p14:tracePt t="16220" x="5456238" y="4411663"/>
          <p14:tracePt t="16230" x="5456238" y="4441825"/>
          <p14:tracePt t="16236" x="5456238" y="4479925"/>
          <p14:tracePt t="16247" x="5432425" y="4518025"/>
          <p14:tracePt t="16251" x="5402263" y="4556125"/>
          <p14:tracePt t="16263" x="5364163" y="4579938"/>
          <p14:tracePt t="16267" x="5318125" y="4610100"/>
          <p14:tracePt t="16281" x="5280025" y="4632325"/>
          <p14:tracePt t="16284" x="5227638" y="4648200"/>
          <p14:tracePt t="16297" x="5173663" y="4656138"/>
          <p14:tracePt t="16300" x="5127625" y="4656138"/>
          <p14:tracePt t="16315" x="5067300" y="4656138"/>
          <p14:tracePt t="16315" x="5021263" y="4648200"/>
          <p14:tracePt t="16323" x="4968875" y="4618038"/>
          <p14:tracePt t="16331" x="4922838" y="4587875"/>
          <p14:tracePt t="16338" x="4884738" y="4549775"/>
          <p14:tracePt t="16348" x="4854575" y="4503738"/>
          <p14:tracePt t="16354" x="4838700" y="4487863"/>
          <p14:tracePt t="16364" x="4822825" y="4465638"/>
          <p14:tracePt t="20214" x="4792663" y="4389438"/>
          <p14:tracePt t="20220" x="4770438" y="4373563"/>
          <p14:tracePt t="20231" x="4740275" y="4365625"/>
          <p14:tracePt t="20235" x="4702175" y="4359275"/>
          <p14:tracePt t="20247" x="4664075" y="4359275"/>
          <p14:tracePt t="20251" x="4610100" y="4359275"/>
          <p14:tracePt t="20264" x="4556125" y="4365625"/>
          <p14:tracePt t="20267" x="4411663" y="4403725"/>
          <p14:tracePt t="20283" x="4283075" y="4441825"/>
          <p14:tracePt t="20283" x="3932238" y="4541838"/>
          <p14:tracePt t="20290" x="3787775" y="4564063"/>
          <p14:tracePt t="20299" x="3254375" y="4656138"/>
          <p14:tracePt t="20307" x="3078163" y="4670425"/>
          <p14:tracePt t="20315" x="2460625" y="4686300"/>
          <p14:tracePt t="20322" x="2301875" y="4686300"/>
          <p14:tracePt t="20331" x="1989138" y="4664075"/>
          <p14:tracePt t="20338" x="1882775" y="4632325"/>
          <p14:tracePt t="20348" x="1798638" y="4610100"/>
          <p14:tracePt t="20353" x="1744663" y="4587875"/>
          <p14:tracePt t="20364" x="1638300" y="4556125"/>
          <p14:tracePt t="20369" x="1577975" y="4533900"/>
          <p14:tracePt t="20381" x="1501775" y="4487863"/>
          <p14:tracePt t="20385" x="1493838" y="4465638"/>
          <p14:tracePt t="20397" x="1493838" y="4441825"/>
          <p14:tracePt t="20403" x="1539875" y="4411663"/>
          <p14:tracePt t="20567" x="1539875" y="4403725"/>
          <p14:tracePt t="20575" x="1554163" y="4397375"/>
          <p14:tracePt t="20583" x="1600200" y="4381500"/>
          <p14:tracePt t="20590" x="1660525" y="4351338"/>
          <p14:tracePt t="20599" x="1736725" y="4327525"/>
          <p14:tracePt t="20606" x="1851025" y="4297363"/>
          <p14:tracePt t="20614" x="1981200" y="4267200"/>
          <p14:tracePt t="20622" x="2125663" y="4237038"/>
          <p14:tracePt t="20631" x="2384425" y="4191000"/>
          <p14:tracePt t="20638" x="2560638" y="4168775"/>
          <p14:tracePt t="20648" x="2644775" y="4152900"/>
          <p14:tracePt t="20654" x="2819400" y="4114800"/>
          <p14:tracePt t="20664" x="2994025" y="4092575"/>
          <p14:tracePt t="20670" x="3146425" y="4076700"/>
          <p14:tracePt t="20680" x="3292475" y="4060825"/>
          <p14:tracePt t="20686" x="3436938" y="4060825"/>
          <p14:tracePt t="20693" x="3551238" y="4060825"/>
          <p14:tracePt t="20701" x="3657600" y="4076700"/>
          <p14:tracePt t="20709" x="3741738" y="4114800"/>
          <p14:tracePt t="20717" x="3825875" y="4175125"/>
          <p14:tracePt t="20725" x="3894138" y="4229100"/>
          <p14:tracePt t="20734" x="3954463" y="4297363"/>
          <p14:tracePt t="20741" x="3978275" y="4343400"/>
          <p14:tracePt t="20749" x="4022725" y="4403725"/>
          <p14:tracePt t="20757" x="4030663" y="4427538"/>
          <p14:tracePt t="20765" x="4054475" y="4457700"/>
          <p14:tracePt t="20773" x="4068763" y="4487863"/>
          <p14:tracePt t="20781" x="4084638" y="4511675"/>
          <p14:tracePt t="20788" x="4084638" y="4518025"/>
          <p14:tracePt t="20979" x="4076700" y="4518025"/>
          <p14:tracePt t="20986" x="4060825" y="4518025"/>
          <p14:tracePt t="20997" x="4054475" y="4518025"/>
          <p14:tracePt t="21003" x="4038600" y="4518025"/>
          <p14:tracePt t="21010" x="4030663" y="4518025"/>
          <p14:tracePt t="21018" x="3992563" y="4518025"/>
          <p14:tracePt t="21025" x="3970338" y="4518025"/>
          <p14:tracePt t="21034" x="3946525" y="4518025"/>
          <p14:tracePt t="21042" x="3916363" y="4518025"/>
          <p14:tracePt t="21049" x="3878263" y="4518025"/>
          <p14:tracePt t="21057" x="3832225" y="4518025"/>
          <p14:tracePt t="21065" x="3787775" y="4518025"/>
          <p14:tracePt t="21073" x="3733800" y="4518025"/>
          <p14:tracePt t="21081" x="3673475" y="4518025"/>
          <p14:tracePt t="21089" x="3611563" y="4518025"/>
          <p14:tracePt t="21098" x="3559175" y="4525963"/>
          <p14:tracePt t="21105" x="3497263" y="4525963"/>
          <p14:tracePt t="21115" x="3444875" y="4533900"/>
          <p14:tracePt t="21120" x="3398838" y="4541838"/>
          <p14:tracePt t="21131" x="3352800" y="4541838"/>
          <p14:tracePt t="21137" x="3306763" y="4549775"/>
          <p14:tracePt t="21147" x="3260725" y="4549775"/>
          <p14:tracePt t="21152" x="3216275" y="4556125"/>
          <p14:tracePt t="21164" x="3162300" y="4556125"/>
          <p14:tracePt t="21168" x="3116263" y="4556125"/>
          <p14:tracePt t="21181" x="3063875" y="4556125"/>
          <p14:tracePt t="21184" x="3025775" y="4556125"/>
          <p14:tracePt t="21197" x="2987675" y="4556125"/>
          <p14:tracePt t="21200" x="2963863" y="4541838"/>
          <p14:tracePt t="21214" x="2949575" y="4533900"/>
          <p14:tracePt t="21217" x="2925763" y="4525963"/>
          <p14:tracePt t="21231" x="2903538" y="4518025"/>
          <p14:tracePt t="21232" x="2887663" y="4511675"/>
          <p14:tracePt t="21239" x="2873375" y="4503738"/>
          <p14:tracePt t="21248" x="2865438" y="4487863"/>
          <p14:tracePt t="21255" x="2849563" y="4479925"/>
          <p14:tracePt t="21265" x="2841625" y="4465638"/>
          <p14:tracePt t="21271" x="2835275" y="4457700"/>
          <p14:tracePt t="21281" x="2819400" y="4441825"/>
          <p14:tracePt t="21287" x="2819400" y="4419600"/>
          <p14:tracePt t="21298" x="2803525" y="4397375"/>
          <p14:tracePt t="21303" x="2803525" y="4373563"/>
          <p14:tracePt t="21314" x="2803525" y="4351338"/>
          <p14:tracePt t="21319" x="2803525" y="4343400"/>
          <p14:tracePt t="21331" x="2803525" y="4321175"/>
          <p14:tracePt t="21334" x="2803525" y="4305300"/>
          <p14:tracePt t="21347" x="2803525" y="4289425"/>
          <p14:tracePt t="21350" x="2803525" y="4275138"/>
          <p14:tracePt t="21364" x="2811463" y="4259263"/>
          <p14:tracePt t="21367" x="2827338" y="4237038"/>
          <p14:tracePt t="21381" x="2841625" y="4221163"/>
          <p14:tracePt t="21383" x="2857500" y="4206875"/>
          <p14:tracePt t="21398" x="2879725" y="4191000"/>
          <p14:tracePt t="21398" x="2903538" y="4175125"/>
          <p14:tracePt t="21405" x="2933700" y="4152900"/>
          <p14:tracePt t="21415" x="2955925" y="4144963"/>
          <p14:tracePt t="21421" x="2994025" y="4130675"/>
          <p14:tracePt t="21431" x="3032125" y="4114800"/>
          <p14:tracePt t="21437" x="3078163" y="4106863"/>
          <p14:tracePt t="21448" x="3116263" y="4106863"/>
          <p14:tracePt t="21453" x="3170238" y="4098925"/>
          <p14:tracePt t="21464" x="3230563" y="4092575"/>
          <p14:tracePt t="21469" x="3330575" y="4092575"/>
          <p14:tracePt t="21481" x="3398838" y="4092575"/>
          <p14:tracePt t="21485" x="3429000" y="4092575"/>
          <p14:tracePt t="21497" x="3505200" y="4092575"/>
          <p14:tracePt t="21501" x="3559175" y="4098925"/>
          <p14:tracePt t="21514" x="3627438" y="4114800"/>
          <p14:tracePt t="21517" x="3687763" y="4130675"/>
          <p14:tracePt t="21531" x="3749675" y="4144963"/>
          <p14:tracePt t="21534" x="3794125" y="4160838"/>
          <p14:tracePt t="21549" x="3848100" y="4175125"/>
          <p14:tracePt t="21549" x="3894138" y="4198938"/>
          <p14:tracePt t="21556" x="3946525" y="4221163"/>
          <p14:tracePt t="21565" x="3992563" y="4244975"/>
          <p14:tracePt t="21571" x="4030663" y="4267200"/>
          <p14:tracePt t="21582" x="4068763" y="4283075"/>
          <p14:tracePt t="21592" x="4114800" y="4305300"/>
          <p14:tracePt t="21598" x="4144963" y="4327525"/>
          <p14:tracePt t="21603" x="4160838" y="4343400"/>
          <p14:tracePt t="21614" x="4175125" y="4359275"/>
          <p14:tracePt t="21619" x="4198938" y="4373563"/>
          <p14:tracePt t="21631" x="4206875" y="4397375"/>
          <p14:tracePt t="21635" x="4213225" y="4419600"/>
          <p14:tracePt t="21647" x="4221163" y="4441825"/>
          <p14:tracePt t="21651" x="4221163" y="4465638"/>
          <p14:tracePt t="21664" x="4221163" y="4487863"/>
          <p14:tracePt t="21667" x="4213225" y="4503738"/>
          <p14:tracePt t="21681" x="4191000" y="4518025"/>
          <p14:tracePt t="21684" x="4168775" y="4541838"/>
          <p14:tracePt t="21697" x="4130675" y="4564063"/>
          <p14:tracePt t="21698" x="4092575" y="4579938"/>
          <p14:tracePt t="21706" x="4016375" y="4610100"/>
          <p14:tracePt t="21715" x="3954463" y="4618038"/>
          <p14:tracePt t="21722" x="3886200" y="4632325"/>
          <p14:tracePt t="21731" x="3802063" y="4632325"/>
          <p14:tracePt t="21738" x="3717925" y="4632325"/>
          <p14:tracePt t="21748" x="3635375" y="4632325"/>
          <p14:tracePt t="21753" x="3543300" y="4618038"/>
          <p14:tracePt t="21764" x="3505200" y="4594225"/>
          <p14:tracePt t="21769" x="3429000" y="4572000"/>
          <p14:tracePt t="21781" x="3344863" y="4549775"/>
          <p14:tracePt t="21785" x="3268663" y="4518025"/>
          <p14:tracePt t="21797" x="3140075" y="4465638"/>
          <p14:tracePt t="21801" x="3108325" y="4457700"/>
          <p14:tracePt t="21814" x="3040063" y="4427538"/>
          <p14:tracePt t="21817" x="2971800" y="4403725"/>
          <p14:tracePt t="21832" x="2917825" y="4381500"/>
          <p14:tracePt t="21833" x="2865438" y="4351338"/>
          <p14:tracePt t="21841" x="2827338" y="4335463"/>
          <p14:tracePt t="21849" x="2789238" y="4313238"/>
          <p14:tracePt t="21856" x="2781300" y="4305300"/>
          <p14:tracePt t="21867" x="2759075" y="4283075"/>
          <p14:tracePt t="21872" x="2735263" y="4267200"/>
          <p14:tracePt t="21881" x="2727325" y="4259263"/>
          <p14:tracePt t="21888" x="2713038" y="4244975"/>
          <p14:tracePt t="21898" x="2705100" y="4237038"/>
          <p14:tracePt t="21904" x="2705100" y="4221163"/>
          <p14:tracePt t="21914" x="2705100" y="4213225"/>
          <p14:tracePt t="21922" x="2705100" y="4206875"/>
          <p14:tracePt t="21931" x="2705100" y="4191000"/>
          <p14:tracePt t="21943" x="2713038" y="4175125"/>
          <p14:tracePt t="21951" x="2735263" y="4160838"/>
          <p14:tracePt t="21959" x="2743200" y="4152900"/>
          <p14:tracePt t="21967" x="2765425" y="4137025"/>
          <p14:tracePt t="21975" x="2789238" y="4122738"/>
          <p14:tracePt t="21983" x="2811463" y="4114800"/>
          <p14:tracePt t="21991" x="2835275" y="4098925"/>
          <p14:tracePt t="21999" x="2865438" y="4084638"/>
          <p14:tracePt t="22007" x="2887663" y="4076700"/>
          <p14:tracePt t="22014" x="2917825" y="4068763"/>
          <p14:tracePt t="22022" x="2949575" y="4060825"/>
          <p14:tracePt t="22031" x="2979738" y="4054475"/>
          <p14:tracePt t="22038" x="3001963" y="4046538"/>
          <p14:tracePt t="22048" x="3032125" y="4046538"/>
          <p14:tracePt t="22054" x="3063875" y="4046538"/>
          <p14:tracePt t="22064" x="3094038" y="4038600"/>
          <p14:tracePt t="22070" x="3124200" y="4038600"/>
          <p14:tracePt t="22080" x="3146425" y="4038600"/>
          <p14:tracePt t="22086" x="3178175" y="4038600"/>
          <p14:tracePt t="22098" x="3208338" y="4038600"/>
          <p14:tracePt t="22102" x="3238500" y="4038600"/>
          <p14:tracePt t="22114" x="3276600" y="4038600"/>
          <p14:tracePt t="22117" x="3306763" y="4038600"/>
          <p14:tracePt t="22130" x="3344863" y="4054475"/>
          <p14:tracePt t="22133" x="3382963" y="4068763"/>
          <p14:tracePt t="22147" x="3429000" y="4084638"/>
          <p14:tracePt t="22150" x="3475038" y="4106863"/>
          <p14:tracePt t="22164" x="3521075" y="4130675"/>
          <p14:tracePt t="22166" x="3565525" y="4152900"/>
          <p14:tracePt t="22181" x="3611563" y="4183063"/>
          <p14:tracePt t="22184" x="3641725" y="4206875"/>
          <p14:tracePt t="22198" x="3679825" y="4229100"/>
          <p14:tracePt t="22198" x="3687763" y="4244975"/>
          <p14:tracePt t="22204" x="3711575" y="4267200"/>
          <p14:tracePt t="22214" x="3725863" y="4283075"/>
          <p14:tracePt t="22220" x="3741738" y="4297363"/>
          <p14:tracePt t="22231" x="3749675" y="4305300"/>
          <p14:tracePt t="22236" x="3756025" y="4313238"/>
          <p14:tracePt t="22247" x="3756025" y="4327525"/>
          <p14:tracePt t="22252" x="3763963" y="4335463"/>
          <p14:tracePt t="22264" x="3763963" y="4343400"/>
          <p14:tracePt t="22268" x="3763963" y="4351338"/>
          <p14:tracePt t="22281" x="3763963" y="4359275"/>
          <p14:tracePt t="22284" x="3763963" y="4365625"/>
          <p14:tracePt t="22303" x="3763963" y="4381500"/>
          <p14:tracePt t="22314" x="3763963" y="4389438"/>
          <p14:tracePt t="22316" x="3756025" y="4403725"/>
          <p14:tracePt t="22331" x="3741738" y="4411663"/>
          <p14:tracePt t="22332" x="3725863" y="4427538"/>
          <p14:tracePt t="22340" x="3717925" y="4441825"/>
          <p14:tracePt t="22348" x="3703638" y="4449763"/>
          <p14:tracePt t="22355" x="3695700" y="4457700"/>
          <p14:tracePt t="22365" x="3665538" y="4473575"/>
          <p14:tracePt t="22370" x="3649663" y="4479925"/>
          <p14:tracePt t="22381" x="3619500" y="4487863"/>
          <p14:tracePt t="22386" x="3589338" y="4495800"/>
          <p14:tracePt t="22397" x="3559175" y="4503738"/>
          <p14:tracePt t="22402" x="3521075" y="4503738"/>
          <p14:tracePt t="22414" x="3475038" y="4511675"/>
          <p14:tracePt t="22418" x="3436938" y="4511675"/>
          <p14:tracePt t="22430" x="3390900" y="4511675"/>
          <p14:tracePt t="22434" x="3344863" y="4511675"/>
          <p14:tracePt t="22447" x="3298825" y="4511675"/>
          <p14:tracePt t="22450" x="3260725" y="4511675"/>
          <p14:tracePt t="22464" x="3216275" y="4511675"/>
          <p14:tracePt t="22466" x="3178175" y="4511675"/>
          <p14:tracePt t="22481" x="3132138" y="4503738"/>
          <p14:tracePt t="22483" x="3094038" y="4503738"/>
          <p14:tracePt t="22498" x="3055938" y="4495800"/>
          <p14:tracePt t="22498" x="3017838" y="4487863"/>
          <p14:tracePt t="22505" x="2994025" y="4479925"/>
          <p14:tracePt t="22515" x="2971800" y="4473575"/>
          <p14:tracePt t="22521" x="2941638" y="4465638"/>
          <p14:tracePt t="22531" x="2917825" y="4457700"/>
          <p14:tracePt t="22536" x="2887663" y="4435475"/>
          <p14:tracePt t="22548" x="2879725" y="4427538"/>
          <p14:tracePt t="22552" x="2857500" y="4403725"/>
          <p14:tracePt t="22564" x="2849563" y="4397375"/>
          <p14:tracePt t="22568" x="2841625" y="4373563"/>
          <p14:tracePt t="22581" x="2827338" y="4359275"/>
          <p14:tracePt t="22584" x="2819400" y="4343400"/>
          <p14:tracePt t="22597" x="2811463" y="4327525"/>
          <p14:tracePt t="22600" x="2803525" y="4313238"/>
          <p14:tracePt t="22614" x="2803525" y="4289425"/>
          <p14:tracePt t="22617" x="2803525" y="4275138"/>
          <p14:tracePt t="22632" x="2803525" y="4251325"/>
          <p14:tracePt t="22632" x="2803525" y="4237038"/>
          <p14:tracePt t="22639" x="2803525" y="4221163"/>
          <p14:tracePt t="22648" x="2819400" y="4206875"/>
          <p14:tracePt t="22655" x="2835275" y="4183063"/>
          <p14:tracePt t="22670" x="2849563" y="4168775"/>
          <p14:tracePt t="22674" x="2873375" y="4160838"/>
          <p14:tracePt t="22682" x="2895600" y="4144963"/>
          <p14:tracePt t="22689" x="2917825" y="4130675"/>
          <p14:tracePt t="22698" x="2949575" y="4122738"/>
          <p14:tracePt t="22703" x="2971800" y="4106863"/>
          <p14:tracePt t="22715" x="3009900" y="4098925"/>
          <p14:tracePt t="22719" x="3040063" y="4092575"/>
          <p14:tracePt t="22732" x="3078163" y="4092575"/>
          <p14:tracePt t="22737" x="3116263" y="4084638"/>
          <p14:tracePt t="22748" x="3162300" y="4084638"/>
          <p14:tracePt t="22752" x="3208338" y="4084638"/>
          <p14:tracePt t="22764" x="3260725" y="4084638"/>
          <p14:tracePt t="22767" x="3298825" y="4084638"/>
          <p14:tracePt t="22785" x="3336925" y="4084638"/>
          <p14:tracePt t="22785" x="3375025" y="4092575"/>
          <p14:tracePt t="22790" x="3406775" y="4098925"/>
          <p14:tracePt t="22798" x="3421063" y="4106863"/>
          <p14:tracePt t="22805" x="3451225" y="4122738"/>
          <p14:tracePt t="22815" x="3475038" y="4122738"/>
          <p14:tracePt t="22821" x="3497263" y="4137025"/>
          <p14:tracePt t="22832" x="3513138" y="4144963"/>
          <p14:tracePt t="22840" x="3527425" y="4152900"/>
          <p14:tracePt t="22848" x="3543300" y="4160838"/>
          <p14:tracePt t="22853" x="3551238" y="4168775"/>
          <p14:tracePt t="22867" x="3559175" y="4183063"/>
          <p14:tracePt t="22871" x="3565525" y="4191000"/>
          <p14:tracePt t="22881" x="3573463" y="4206875"/>
          <p14:tracePt t="22886" x="3581400" y="4213225"/>
          <p14:tracePt t="22898" x="3589338" y="4229100"/>
          <p14:tracePt t="22902" x="3589338" y="4244975"/>
          <p14:tracePt t="22915" x="3589338" y="4251325"/>
          <p14:tracePt t="22917" x="3597275" y="4259263"/>
          <p14:tracePt t="22931" x="3597275" y="4275138"/>
          <p14:tracePt t="22934" x="3597275" y="4283075"/>
          <p14:tracePt t="22948" x="3603625" y="4289425"/>
          <p14:tracePt t="22949" x="3603625" y="4297363"/>
          <p14:tracePt t="22965" x="3603625" y="4305300"/>
          <p14:tracePt t="22982" x="3611563" y="4313238"/>
          <p14:tracePt t="22999" x="3611563" y="4321175"/>
          <p14:tracePt t="23014" x="3611563" y="4327525"/>
          <p14:tracePt t="23019" x="3611563" y="4335463"/>
          <p14:tracePt t="23027" x="3611563" y="4343400"/>
          <p14:tracePt t="23035" x="3611563" y="4351338"/>
          <p14:tracePt t="23051" x="3611563" y="4365625"/>
          <p14:tracePt t="23059" x="3603625" y="4373563"/>
          <p14:tracePt t="23066" x="3597275" y="4373563"/>
          <p14:tracePt t="23075" x="3589338" y="4381500"/>
          <p14:tracePt t="23082" x="3573463" y="4389438"/>
          <p14:tracePt t="23090" x="3565525" y="4397375"/>
          <p14:tracePt t="23098" x="3551238" y="4403725"/>
          <p14:tracePt t="23106" x="3543300" y="4403725"/>
          <p14:tracePt t="23114" x="3535363" y="4411663"/>
          <p14:tracePt t="23122" x="3521075" y="4411663"/>
          <p14:tracePt t="23132" x="3513138" y="4411663"/>
          <p14:tracePt t="23138" x="3497263" y="4419600"/>
          <p14:tracePt t="23148" x="3475038" y="4427538"/>
          <p14:tracePt t="23154" x="3451225" y="4427538"/>
          <p14:tracePt t="23164" x="3429000" y="4427538"/>
          <p14:tracePt t="23169" x="3398838" y="4427538"/>
          <p14:tracePt t="23177" x="3360738" y="4427538"/>
          <p14:tracePt t="23185" x="3314700" y="4427538"/>
          <p14:tracePt t="23193" x="3268663" y="4427538"/>
          <p14:tracePt t="23201" x="3222625" y="4427538"/>
          <p14:tracePt t="23209" x="3178175" y="4427538"/>
          <p14:tracePt t="23217" x="3132138" y="4427538"/>
          <p14:tracePt t="23225" x="3094038" y="4419600"/>
          <p14:tracePt t="23233" x="3048000" y="4419600"/>
          <p14:tracePt t="23240" x="3009900" y="4411663"/>
          <p14:tracePt t="23248" x="3001963" y="4411663"/>
          <p14:tracePt t="23256" x="2949575" y="4403725"/>
          <p14:tracePt t="23265" x="2933700" y="4403725"/>
          <p14:tracePt t="23272" x="2911475" y="4397375"/>
          <p14:tracePt t="23281" x="2887663" y="4389438"/>
          <p14:tracePt t="23288" x="2873375" y="4381500"/>
          <p14:tracePt t="23298" x="2857500" y="4365625"/>
          <p14:tracePt t="23304" x="2841625" y="4359275"/>
          <p14:tracePt t="23315" x="2835275" y="4343400"/>
          <p14:tracePt t="23319" x="2827338" y="4335463"/>
          <p14:tracePt t="23331" x="2819400" y="4327525"/>
          <p14:tracePt t="23336" x="2819400" y="4321175"/>
          <p14:tracePt t="23517" x="2819400" y="4305300"/>
          <p14:tracePt t="23525" x="2819400" y="4275138"/>
          <p14:tracePt t="23533" x="2819400" y="4251325"/>
          <p14:tracePt t="23541" x="2819400" y="4221163"/>
          <p14:tracePt t="23549" x="2819400" y="4198938"/>
          <p14:tracePt t="23557" x="2835275" y="4168775"/>
          <p14:tracePt t="23565" x="2849563" y="4137025"/>
          <p14:tracePt t="23573" x="2879725" y="4098925"/>
          <p14:tracePt t="23581" x="2911475" y="4076700"/>
          <p14:tracePt t="23589" x="2941638" y="4054475"/>
          <p14:tracePt t="23598" x="2963863" y="4030663"/>
          <p14:tracePt t="23604" x="3001963" y="4016375"/>
          <p14:tracePt t="23614" x="3040063" y="4008438"/>
          <p14:tracePt t="23620" x="3078163" y="4000500"/>
          <p14:tracePt t="23631" x="3124200" y="4000500"/>
          <p14:tracePt t="23636" x="3170238" y="4000500"/>
          <p14:tracePt t="23644" x="3216275" y="4000500"/>
          <p14:tracePt t="23652" x="3260725" y="4000500"/>
          <p14:tracePt t="23660" x="3344863" y="4038600"/>
          <p14:tracePt t="23668" x="3390900" y="4076700"/>
          <p14:tracePt t="23677" x="3451225" y="4130675"/>
          <p14:tracePt t="23684" x="3475038" y="4152900"/>
          <p14:tracePt t="23691" x="3521075" y="4206875"/>
          <p14:tracePt t="23699" x="3559175" y="4259263"/>
          <p14:tracePt t="23707" x="3573463" y="4275138"/>
          <p14:tracePt t="23715" x="3597275" y="4313238"/>
          <p14:tracePt t="23723" x="3611563" y="4343400"/>
          <p14:tracePt t="23731" x="3627438" y="4373563"/>
          <p14:tracePt t="23739" x="3635375" y="4389438"/>
          <p14:tracePt t="23748" x="3641725" y="4403725"/>
          <p14:tracePt t="23754" x="3641725" y="4419600"/>
          <p14:tracePt t="23775" x="3641725" y="4435475"/>
          <p14:tracePt t="23783" x="3641725" y="4441825"/>
          <p14:tracePt t="23794" x="3641725" y="4449763"/>
          <p14:tracePt t="23802" x="3641725" y="4457700"/>
          <p14:tracePt t="23826" x="3641725" y="4465638"/>
          <p14:tracePt t="24063" x="3641725" y="4449763"/>
          <p14:tracePt t="24071" x="3641725" y="4435475"/>
          <p14:tracePt t="24082" x="3641725" y="4419600"/>
          <p14:tracePt t="24087" x="3641725" y="4397375"/>
          <p14:tracePt t="24097" x="3641725" y="4365625"/>
          <p14:tracePt t="24102" x="3649663" y="4335463"/>
          <p14:tracePt t="24110" x="3665538" y="4305300"/>
          <p14:tracePt t="24118" x="3687763" y="4267200"/>
          <p14:tracePt t="24126" x="3711575" y="4229100"/>
          <p14:tracePt t="24134" x="3749675" y="4160838"/>
          <p14:tracePt t="24142" x="3802063" y="4092575"/>
          <p14:tracePt t="24150" x="3863975" y="4016375"/>
          <p14:tracePt t="24158" x="3894138" y="3984625"/>
          <p14:tracePt t="24166" x="3946525" y="3924300"/>
          <p14:tracePt t="24174" x="4008438" y="3878263"/>
          <p14:tracePt t="24182" x="4068763" y="3840163"/>
          <p14:tracePt t="24190" x="4130675" y="3810000"/>
          <p14:tracePt t="24198" x="4175125" y="3794125"/>
          <p14:tracePt t="24206" x="4229100" y="3787775"/>
          <p14:tracePt t="24215" x="4283075" y="3787775"/>
          <p14:tracePt t="24231" x="4335463" y="3787775"/>
          <p14:tracePt t="24232" x="4381500" y="3787775"/>
          <p14:tracePt t="24237" x="4441825" y="3810000"/>
          <p14:tracePt t="24248" x="4495800" y="3832225"/>
          <p14:tracePt t="24253" x="4541838" y="3863975"/>
          <p14:tracePt t="24264" x="4587875" y="3894138"/>
          <p14:tracePt t="24269" x="4640263" y="3932238"/>
          <p14:tracePt t="24280" x="4686300" y="3962400"/>
          <p14:tracePt t="24284" x="4724400" y="3992563"/>
          <p14:tracePt t="24297" x="4762500" y="4022725"/>
          <p14:tracePt t="24301" x="4792663" y="4054475"/>
          <p14:tracePt t="24314" x="4830763" y="4092575"/>
          <p14:tracePt t="24317" x="4846638" y="4114800"/>
          <p14:tracePt t="24330" x="4876800" y="4144963"/>
          <p14:tracePt t="24334" x="4884738" y="4152900"/>
          <p14:tracePt t="24348" x="4899025" y="4183063"/>
          <p14:tracePt t="24348" x="4906963" y="4198938"/>
          <p14:tracePt t="24356" x="4914900" y="4213225"/>
          <p14:tracePt t="24365" x="4922838" y="4221163"/>
          <p14:tracePt t="24371" x="4930775" y="4237038"/>
          <p14:tracePt t="24397" x="4930775" y="4244975"/>
          <p14:tracePt t="24403" x="4937125" y="4251325"/>
          <p14:tracePt t="24466" x="4937125" y="4259263"/>
          <p14:tracePt t="24593" x="4937125" y="4267200"/>
          <p14:tracePt t="24609" x="4937125" y="4275138"/>
          <p14:tracePt t="24640" x="4937125" y="4283075"/>
          <p14:tracePt t="26175" x="4945063" y="4283075"/>
          <p14:tracePt t="26183" x="4968875" y="4283075"/>
          <p14:tracePt t="26191" x="4991100" y="4283075"/>
          <p14:tracePt t="26199" x="5021263" y="4283075"/>
          <p14:tracePt t="26206" x="5051425" y="4289425"/>
          <p14:tracePt t="26215" x="5105400" y="4297363"/>
          <p14:tracePt t="26222" x="5173663" y="4321175"/>
          <p14:tracePt t="26231" x="5257800" y="4351338"/>
          <p14:tracePt t="26238" x="5334000" y="4373563"/>
          <p14:tracePt t="26248" x="5410200" y="4411663"/>
          <p14:tracePt t="26254" x="5486400" y="4449763"/>
          <p14:tracePt t="26264" x="5524500" y="4465638"/>
          <p14:tracePt t="26270" x="5592763" y="4495800"/>
          <p14:tracePt t="26280" x="5654675" y="4533900"/>
          <p14:tracePt t="26285" x="5707063" y="4556125"/>
          <p14:tracePt t="26297" x="5753100" y="4587875"/>
          <p14:tracePt t="26302" x="5768975" y="4594225"/>
          <p14:tracePt t="26314" x="5807075" y="4618038"/>
          <p14:tracePt t="26318" x="5829300" y="4640263"/>
          <p14:tracePt t="26331" x="5859463" y="4648200"/>
          <p14:tracePt t="26334" x="5875338" y="4670425"/>
          <p14:tracePt t="26347" x="5889625" y="4678363"/>
          <p14:tracePt t="26350" x="5897563" y="4686300"/>
          <p14:tracePt t="26364" x="5905500" y="4702175"/>
          <p14:tracePt t="26365" x="5913438" y="4708525"/>
          <p14:tracePt t="26372" x="5913438" y="4716463"/>
          <p14:tracePt t="26381" x="5913438" y="4724400"/>
          <p14:tracePt t="26649" x="5897563" y="4740275"/>
          <p14:tracePt t="26657" x="5883275" y="4754563"/>
          <p14:tracePt t="26665" x="5851525" y="4770438"/>
          <p14:tracePt t="26673" x="5821363" y="4792663"/>
          <p14:tracePt t="26681" x="5791200" y="4816475"/>
          <p14:tracePt t="26689" x="5753100" y="4830763"/>
          <p14:tracePt t="26698" x="5707063" y="4854575"/>
          <p14:tracePt t="26705" x="5630863" y="4884738"/>
          <p14:tracePt t="26714" x="5600700" y="4899025"/>
          <p14:tracePt t="26720" x="5540375" y="4906963"/>
          <p14:tracePt t="26731" x="5478463" y="4922838"/>
          <p14:tracePt t="26736" x="5426075" y="4930775"/>
          <p14:tracePt t="26747" x="5372100" y="4937125"/>
          <p14:tracePt t="26752" x="5349875" y="4937125"/>
          <p14:tracePt t="28414" x="5341938" y="4937125"/>
          <p14:tracePt t="28421" x="5334000" y="4937125"/>
          <p14:tracePt t="28432" x="5326063" y="4937125"/>
          <p14:tracePt t="28437" x="5318125" y="4930775"/>
          <p14:tracePt t="28448" x="5303838" y="4930775"/>
          <p14:tracePt t="28453" x="5303838" y="4922838"/>
          <p14:tracePt t="28468" x="5295900" y="4922838"/>
          <p14:tracePt t="28555" x="5295900" y="4914900"/>
          <p14:tracePt t="28565" x="5295900" y="4906963"/>
          <p14:tracePt t="28571" x="5295900" y="4899025"/>
          <p14:tracePt t="28587" x="5295900" y="4892675"/>
          <p14:tracePt t="28598" x="5287963" y="4884738"/>
          <p14:tracePt t="28603" x="5287963" y="4876800"/>
          <p14:tracePt t="28613" x="5280025" y="4868863"/>
          <p14:tracePt t="28619" x="5273675" y="4860925"/>
          <p14:tracePt t="28627" x="5265738" y="4854575"/>
          <p14:tracePt t="28635" x="5257800" y="4846638"/>
          <p14:tracePt t="28642" x="5249863" y="4838700"/>
          <p14:tracePt t="28651" x="5235575" y="4830763"/>
          <p14:tracePt t="28666" x="5219700" y="4822825"/>
          <p14:tracePt t="28674" x="5211763" y="4822825"/>
          <p14:tracePt t="28682" x="5203825" y="4816475"/>
          <p14:tracePt t="28690" x="5197475" y="4816475"/>
          <p14:tracePt t="28698" x="5189538" y="4808538"/>
          <p14:tracePt t="28706" x="5181600" y="4808538"/>
          <p14:tracePt t="28715" x="5165725" y="4808538"/>
          <p14:tracePt t="28721" x="5159375" y="4808538"/>
          <p14:tracePt t="28731" x="5143500" y="4808538"/>
          <p14:tracePt t="28748" x="5135563" y="4808538"/>
          <p14:tracePt t="28753" x="5127625" y="4808538"/>
          <p14:tracePt t="28991" x="5127625" y="4816475"/>
          <p14:tracePt t="28999" x="5127625" y="4822825"/>
          <p14:tracePt t="29015" x="5135563" y="4830763"/>
          <p14:tracePt t="29033" x="5143500" y="4838700"/>
          <p14:tracePt t="29038" x="5159375" y="4838700"/>
          <p14:tracePt t="29048" x="5173663" y="4838700"/>
          <p14:tracePt t="29054" x="5189538" y="4838700"/>
          <p14:tracePt t="29064" x="5211763" y="4838700"/>
          <p14:tracePt t="29070" x="5241925" y="4838700"/>
          <p14:tracePt t="29080" x="5273675" y="4838700"/>
          <p14:tracePt t="29086" x="5303838" y="4838700"/>
          <p14:tracePt t="29093" x="5334000" y="4838700"/>
          <p14:tracePt t="29101" x="5341938" y="4838700"/>
          <p14:tracePt t="29109" x="5372100" y="4838700"/>
          <p14:tracePt t="29117" x="5402263" y="4838700"/>
          <p14:tracePt t="29125" x="5426075" y="4838700"/>
          <p14:tracePt t="29133" x="5440363" y="4838700"/>
          <p14:tracePt t="29141" x="5456238" y="4838700"/>
          <p14:tracePt t="29149" x="5470525" y="4838700"/>
          <p14:tracePt t="29157" x="5486400" y="4838700"/>
          <p14:tracePt t="29165" x="5494338" y="4838700"/>
          <p14:tracePt t="29172" x="5502275" y="4838700"/>
          <p14:tracePt t="29182" x="5508625" y="4838700"/>
          <p14:tracePt t="29204" x="5516563" y="4838700"/>
          <p14:tracePt t="29283" x="5516563" y="4846638"/>
          <p14:tracePt t="29331" x="5508625" y="4846638"/>
          <p14:tracePt t="29338" x="5502275" y="4854575"/>
          <p14:tracePt t="29348" x="5494338" y="4854575"/>
          <p14:tracePt t="29354" x="5486400" y="4860925"/>
          <p14:tracePt t="29365" x="5470525" y="4860925"/>
          <p14:tracePt t="29370" x="5456238" y="4868863"/>
          <p14:tracePt t="29380" x="5432425" y="4876800"/>
          <p14:tracePt t="29386" x="5410200" y="4876800"/>
          <p14:tracePt t="29394" x="5387975" y="4884738"/>
          <p14:tracePt t="29402" x="5349875" y="4892675"/>
          <p14:tracePt t="29410" x="5311775" y="4899025"/>
          <p14:tracePt t="29417" x="5265738" y="4906963"/>
          <p14:tracePt t="29426" x="5219700" y="4906963"/>
          <p14:tracePt t="29433" x="5113338" y="4922838"/>
          <p14:tracePt t="29441" x="5051425" y="4930775"/>
          <p14:tracePt t="29449" x="5013325" y="4930775"/>
          <p14:tracePt t="29457" x="4945063" y="4937125"/>
          <p14:tracePt t="29465" x="4876800" y="4937125"/>
          <p14:tracePt t="29473" x="4816475" y="4945063"/>
          <p14:tracePt t="29481" x="4746625" y="4945063"/>
          <p14:tracePt t="29489" x="4640263" y="4953000"/>
          <p14:tracePt t="29498" x="4594225" y="4953000"/>
          <p14:tracePt t="29505" x="4533900" y="4953000"/>
          <p14:tracePt t="29515" x="4457700" y="4953000"/>
          <p14:tracePt t="29521" x="4389438" y="4953000"/>
          <p14:tracePt t="29531" x="4327525" y="4953000"/>
          <p14:tracePt t="29536" x="4267200" y="4953000"/>
          <p14:tracePt t="29549" x="4206875" y="4937125"/>
          <p14:tracePt t="29552" x="4168775" y="4922838"/>
          <p14:tracePt t="29564" x="4152900" y="4914900"/>
          <p14:tracePt t="29569" x="4122738" y="4892675"/>
          <p14:tracePt t="29581" x="4098925" y="4876800"/>
          <p14:tracePt t="29585" x="4076700" y="4860925"/>
          <p14:tracePt t="29598" x="4068763" y="4846638"/>
          <p14:tracePt t="29601" x="4068763" y="4838700"/>
          <p14:tracePt t="29615" x="4060825" y="4830763"/>
          <p14:tracePt t="29616" x="4060825" y="4816475"/>
          <p14:tracePt t="29623" x="4060825" y="4808538"/>
          <p14:tracePt t="29633" x="4068763" y="4800600"/>
          <p14:tracePt t="29648" x="4084638" y="4792663"/>
          <p14:tracePt t="29649" x="4114800" y="4784725"/>
          <p14:tracePt t="29655" x="4144963" y="4778375"/>
          <p14:tracePt t="29664" x="4183063" y="4770438"/>
          <p14:tracePt t="29671" x="4229100" y="4762500"/>
          <p14:tracePt t="29681" x="4289425" y="4754563"/>
          <p14:tracePt t="29686" x="4335463" y="4746625"/>
          <p14:tracePt t="29697" x="4403725" y="4740275"/>
          <p14:tracePt t="29703" x="4465638" y="4740275"/>
          <p14:tracePt t="29710" x="4518025" y="4740275"/>
          <p14:tracePt t="29718" x="4579938" y="4740275"/>
          <p14:tracePt t="29726" x="4648200" y="4740275"/>
          <p14:tracePt t="29734" x="4746625" y="4740275"/>
          <p14:tracePt t="29742" x="4778375" y="4740275"/>
          <p14:tracePt t="29750" x="4846638" y="4746625"/>
          <p14:tracePt t="29758" x="4914900" y="4762500"/>
          <p14:tracePt t="29770" x="4968875" y="4778375"/>
          <p14:tracePt t="29774" x="5029200" y="4800600"/>
          <p14:tracePt t="29782" x="5083175" y="4816475"/>
          <p14:tracePt t="29789" x="5127625" y="4830763"/>
          <p14:tracePt t="29798" x="5165725" y="4846638"/>
          <p14:tracePt t="29805" x="5181600" y="4854575"/>
          <p14:tracePt t="29815" x="5211763" y="4868863"/>
          <p14:tracePt t="29821" x="5235575" y="4876800"/>
          <p14:tracePt t="29835" x="5249863" y="4884738"/>
          <p14:tracePt t="29838" x="5265738" y="4892675"/>
          <p14:tracePt t="29853" x="5273675" y="4899025"/>
          <p14:tracePt t="29864" x="5280025" y="4899025"/>
          <p14:tracePt t="29868" x="5280025" y="4906963"/>
          <p14:tracePt t="29884" x="5287963" y="4906963"/>
          <p14:tracePt t="29900" x="5287963" y="4914900"/>
          <p14:tracePt t="29914" x="5280025" y="4914900"/>
          <p14:tracePt t="29919" x="5257800" y="4914900"/>
          <p14:tracePt t="29931" x="5235575" y="4922838"/>
          <p14:tracePt t="29933" x="5211763" y="4922838"/>
          <p14:tracePt t="29948" x="5173663" y="4930775"/>
          <p14:tracePt t="29948" x="5127625" y="4937125"/>
          <p14:tracePt t="29955" x="5083175" y="4945063"/>
          <p14:tracePt t="29965" x="5029200" y="4953000"/>
          <p14:tracePt t="29971" x="4975225" y="4953000"/>
          <p14:tracePt t="29981" x="4930775" y="4960938"/>
          <p14:tracePt t="29987" x="4884738" y="4960938"/>
          <p14:tracePt t="29998" x="4860925" y="4960938"/>
          <p14:tracePt t="30003" x="4830763" y="4960938"/>
          <p14:tracePt t="30014" x="4800600" y="4960938"/>
          <p14:tracePt t="30019" x="4778375" y="4953000"/>
          <p14:tracePt t="30031" x="4762500" y="4945063"/>
          <p14:tracePt t="30035" x="4740275" y="4930775"/>
          <p14:tracePt t="30048" x="4732338" y="4922838"/>
          <p14:tracePt t="30052" x="4716463" y="4906963"/>
          <p14:tracePt t="30064" x="4708525" y="4899025"/>
          <p14:tracePt t="30068" x="4694238" y="4884738"/>
          <p14:tracePt t="30081" x="4694238" y="4876800"/>
          <p14:tracePt t="30083" x="4686300" y="4868863"/>
          <p14:tracePt t="30098" x="4678363" y="4854575"/>
          <p14:tracePt t="30106" x="4670425" y="4846638"/>
          <p14:tracePt t="30122" x="4670425" y="4838700"/>
          <p14:tracePt t="30137" x="4670425" y="4830763"/>
          <p14:tracePt t="30153" x="4670425" y="4822825"/>
          <p14:tracePt t="30164" x="4670425" y="4816475"/>
          <p14:tracePt t="30169" x="4670425" y="4808538"/>
          <p14:tracePt t="30177" x="4678363" y="4808538"/>
          <p14:tracePt t="30185" x="4686300" y="4800600"/>
          <p14:tracePt t="30193" x="4686300" y="4792663"/>
          <p14:tracePt t="30201" x="4694238" y="4792663"/>
          <p14:tracePt t="30209" x="4702175" y="4784725"/>
          <p14:tracePt t="30217" x="4708525" y="4784725"/>
          <p14:tracePt t="30224" x="4724400" y="4784725"/>
          <p14:tracePt t="30233" x="4740275" y="4784725"/>
          <p14:tracePt t="30240" x="4746625" y="4784725"/>
          <p14:tracePt t="30248" x="4762500" y="4784725"/>
          <p14:tracePt t="30256" x="4784725" y="4784725"/>
          <p14:tracePt t="30265" x="4800600" y="4784725"/>
          <p14:tracePt t="30272" x="4816475" y="4784725"/>
          <p14:tracePt t="30281" x="4838700" y="4784725"/>
          <p14:tracePt t="30287" x="4854575" y="4784725"/>
          <p14:tracePt t="30298" x="4868863" y="4784725"/>
          <p14:tracePt t="30303" x="4884738" y="4784725"/>
          <p14:tracePt t="30315" x="4899025" y="4784725"/>
          <p14:tracePt t="30319" x="4914900" y="4784725"/>
          <p14:tracePt t="30330" x="4922838" y="4784725"/>
          <p14:tracePt t="30335" x="4930775" y="4784725"/>
          <p14:tracePt t="30347" x="4937125" y="4784725"/>
          <p14:tracePt t="30351" x="4945063" y="4784725"/>
          <p14:tracePt t="30364" x="4953000" y="4784725"/>
          <p14:tracePt t="30383" x="4960938" y="4784725"/>
          <p14:tracePt t="30390" x="4960938" y="4792663"/>
          <p14:tracePt t="30422" x="4953000" y="4792663"/>
          <p14:tracePt t="30431" x="4937125" y="4800600"/>
          <p14:tracePt t="30438" x="4922838" y="4800600"/>
          <p14:tracePt t="30448" x="4899025" y="4800600"/>
          <p14:tracePt t="30454" x="4868863" y="4800600"/>
          <p14:tracePt t="30464" x="4838700" y="4800600"/>
          <p14:tracePt t="30470" x="4830763" y="4800600"/>
          <p14:tracePt t="30477" x="4808538" y="4800600"/>
          <p14:tracePt t="30485" x="4784725" y="4800600"/>
          <p14:tracePt t="30493" x="4770438" y="4800600"/>
          <p14:tracePt t="30501" x="4754563" y="4800600"/>
          <p14:tracePt t="30509" x="4746625" y="4800600"/>
          <p14:tracePt t="30517" x="4740275" y="4800600"/>
          <p14:tracePt t="30533" x="4740275" y="4792663"/>
          <p14:tracePt t="30549" x="4740275" y="4784725"/>
          <p14:tracePt t="30565" x="4754563" y="4778375"/>
          <p14:tracePt t="30572" x="4762500" y="4770438"/>
          <p14:tracePt t="30581" x="4770438" y="4770438"/>
          <p14:tracePt t="30588" x="4784725" y="4762500"/>
          <p14:tracePt t="30598" x="4800600" y="4754563"/>
          <p14:tracePt t="30604" x="4816475" y="4754563"/>
          <p14:tracePt t="30614" x="4822825" y="4754563"/>
          <p14:tracePt t="30631" x="4838700" y="4754563"/>
          <p14:tracePt t="30651" x="4846638" y="4754563"/>
          <p14:tracePt t="32891" x="4846638" y="4746625"/>
          <p14:tracePt t="32899" x="4838700" y="4694238"/>
          <p14:tracePt t="32907" x="4838700" y="4648200"/>
          <p14:tracePt t="32915" x="4830763" y="4610100"/>
          <p14:tracePt t="32923" x="4830763" y="4587875"/>
          <p14:tracePt t="32931" x="4830763" y="4564063"/>
          <p14:tracePt t="32938" x="4830763" y="4556125"/>
          <p14:tracePt t="32948" x="4838700" y="4541838"/>
          <p14:tracePt t="32954" x="4854575" y="4533900"/>
          <p14:tracePt t="32965" x="4868863" y="4533900"/>
          <p14:tracePt t="32970" x="4876800" y="4525963"/>
          <p14:tracePt t="32980" x="4892675" y="4518025"/>
          <p14:tracePt t="32986" x="4906963" y="4518025"/>
          <p14:tracePt t="32994" x="4914900" y="4503738"/>
          <p14:tracePt t="33002" x="4930775" y="4495800"/>
          <p14:tracePt t="33010" x="4930775" y="4479925"/>
          <p14:tracePt t="33017" x="4930775" y="4465638"/>
          <p14:tracePt t="33025" x="4930775" y="4441825"/>
          <p14:tracePt t="33033" x="4914900" y="4411663"/>
          <p14:tracePt t="33041" x="4892675" y="4389438"/>
          <p14:tracePt t="33049" x="4876800" y="4373563"/>
          <p14:tracePt t="33065" x="4854575" y="4359275"/>
          <p14:tracePt t="33065" x="4838700" y="4351338"/>
          <p14:tracePt t="33073" x="4816475" y="4335463"/>
          <p14:tracePt t="33082" x="4808538" y="4327525"/>
          <p14:tracePt t="33089" x="4792663" y="4321175"/>
          <p14:tracePt t="33098" x="4784725" y="4313238"/>
          <p14:tracePt t="33114" x="4778375" y="4313238"/>
          <p14:tracePt t="33120" x="4770438" y="4305300"/>
          <p14:tracePt t="33130" x="4754563" y="4305300"/>
          <p14:tracePt t="33136" x="4746625" y="4297363"/>
          <p14:tracePt t="33146" x="4732338" y="4289425"/>
          <p14:tracePt t="33152" x="4708525" y="4289425"/>
          <p14:tracePt t="33160" x="4686300" y="4289425"/>
          <p14:tracePt t="33168" x="4664075" y="4289425"/>
          <p14:tracePt t="33176" x="4648200" y="4289425"/>
          <p14:tracePt t="33184" x="4625975" y="4289425"/>
          <p14:tracePt t="33191" x="4602163" y="4289425"/>
          <p14:tracePt t="33199" x="4587875" y="4289425"/>
          <p14:tracePt t="33207" x="4572000" y="4289425"/>
          <p14:tracePt t="33215" x="4564063" y="4297363"/>
          <p14:tracePt t="33223" x="4556125" y="4321175"/>
          <p14:tracePt t="33231" x="4556125" y="4327525"/>
          <p14:tracePt t="33239" x="4556125" y="4343400"/>
          <p14:tracePt t="33248" x="4556125" y="4351338"/>
          <p14:tracePt t="33255" x="4556125" y="4365625"/>
          <p14:tracePt t="33265" x="4556125" y="4373563"/>
          <p14:tracePt t="33286" x="4556125" y="4381500"/>
          <p14:tracePt t="33313" x="4549775" y="4381500"/>
          <p14:tracePt t="33322" x="4541838" y="4381500"/>
          <p14:tracePt t="33335" x="4525963" y="4389438"/>
          <p14:tracePt t="33336" x="4511675" y="4389438"/>
          <p14:tracePt t="33342" x="4487863" y="4389438"/>
          <p14:tracePt t="33350" x="4465638" y="4397375"/>
          <p14:tracePt t="33357" x="4427538" y="4411663"/>
          <p14:tracePt t="33366" x="4389438" y="4419600"/>
          <p14:tracePt t="33373" x="4343400" y="4427538"/>
          <p14:tracePt t="33382" x="4275138" y="4441825"/>
          <p14:tracePt t="33389" x="4206875" y="4449763"/>
          <p14:tracePt t="33398" x="4122738" y="4457700"/>
          <p14:tracePt t="33405" x="4030663" y="4457700"/>
          <p14:tracePt t="33415" x="3924300" y="4473575"/>
          <p14:tracePt t="33421" x="3802063" y="4479925"/>
          <p14:tracePt t="33431" x="3657600" y="4487863"/>
          <p14:tracePt t="33437" x="3505200" y="4487863"/>
          <p14:tracePt t="33448" x="3246438" y="4503738"/>
          <p14:tracePt t="33453" x="3162300" y="4503738"/>
          <p14:tracePt t="33464" x="3001963" y="4511675"/>
          <p14:tracePt t="33469" x="2819400" y="4518025"/>
          <p14:tracePt t="33481" x="2530475" y="4533900"/>
          <p14:tracePt t="33484" x="2339975" y="4541838"/>
          <p14:tracePt t="33498" x="2247900" y="4549775"/>
          <p14:tracePt t="33501" x="1943100" y="4556125"/>
          <p14:tracePt t="33514" x="1844675" y="4564063"/>
          <p14:tracePt t="33517" x="1668463" y="4564063"/>
          <p14:tracePt t="33531" x="1485900" y="4564063"/>
          <p14:tracePt t="33533" x="1311275" y="4564063"/>
          <p14:tracePt t="33548" x="1143000" y="4564063"/>
          <p14:tracePt t="33549" x="990600" y="4533900"/>
          <p14:tracePt t="33555" x="860425" y="4511675"/>
          <p14:tracePt t="33565" x="731838" y="4473575"/>
          <p14:tracePt t="33571" x="677863" y="4457700"/>
          <p14:tracePt t="33582" x="587375" y="4427538"/>
          <p14:tracePt t="33598" x="427038" y="4365625"/>
          <p14:tracePt t="33603" x="358775" y="4335463"/>
          <p14:tracePt t="33615" x="296863" y="4313238"/>
          <p14:tracePt t="33619" x="244475" y="4283075"/>
          <p14:tracePt t="33631" x="198438" y="4259263"/>
          <p14:tracePt t="33634" x="182563" y="4244975"/>
          <p14:tracePt t="33647" x="152400" y="4229100"/>
          <p14:tracePt t="33651" x="130175" y="4213225"/>
          <p14:tracePt t="33664" x="114300" y="4198938"/>
          <p14:tracePt t="33667" x="106363" y="4183063"/>
          <p14:tracePt t="33681" x="98425" y="4175125"/>
          <p14:tracePt t="33684" x="98425" y="4168775"/>
          <p14:tracePt t="33698" x="98425" y="4160838"/>
          <p14:tracePt t="33698" x="98425" y="4152900"/>
          <p14:tracePt t="33705" x="122238" y="4144963"/>
          <p14:tracePt t="33715" x="152400" y="4137025"/>
          <p14:tracePt t="33721" x="190500" y="4137025"/>
          <p14:tracePt t="33731" x="228600" y="4130675"/>
          <p14:tracePt t="33737" x="282575" y="4122738"/>
          <p14:tracePt t="33748" x="373063" y="4114800"/>
          <p14:tracePt t="33753" x="434975" y="4106863"/>
          <p14:tracePt t="33766" x="517525" y="4106863"/>
          <p14:tracePt t="33772" x="601663" y="4092575"/>
          <p14:tracePt t="33781" x="701675" y="4084638"/>
          <p14:tracePt t="33785" x="815975" y="4068763"/>
          <p14:tracePt t="33798" x="944563" y="4054475"/>
          <p14:tracePt t="33803" x="1173163" y="4030663"/>
          <p14:tracePt t="33815" x="1341438" y="4008438"/>
          <p14:tracePt t="33818" x="1516063" y="3992563"/>
          <p14:tracePt t="33832" x="1722438" y="3978275"/>
          <p14:tracePt t="33833" x="1951038" y="3962400"/>
          <p14:tracePt t="33840" x="2179638" y="3954463"/>
          <p14:tracePt t="33854" x="2422525" y="3954463"/>
          <p14:tracePt t="33859" x="2682875" y="3954463"/>
          <p14:tracePt t="33866" x="2955925" y="3954463"/>
          <p14:tracePt t="33872" x="3254375" y="3954463"/>
          <p14:tracePt t="33882" x="3559175" y="3946525"/>
          <p14:tracePt t="33888" x="3848100" y="3946525"/>
          <p14:tracePt t="33898" x="4152900" y="3946525"/>
          <p14:tracePt t="33903" x="4449763" y="3946525"/>
          <p14:tracePt t="33915" x="4724400" y="3946525"/>
          <p14:tracePt t="33919" x="4999038" y="3946525"/>
          <p14:tracePt t="33931" x="5257800" y="3946525"/>
          <p14:tracePt t="33935" x="5356225" y="3946525"/>
          <p14:tracePt t="33948" x="5578475" y="3946525"/>
          <p14:tracePt t="33951" x="5753100" y="3946525"/>
          <p14:tracePt t="33965" x="5813425" y="3946525"/>
          <p14:tracePt t="33968" x="5935663" y="3946525"/>
          <p14:tracePt t="33981" x="5973763" y="3946525"/>
          <p14:tracePt t="33984" x="6035675" y="3954463"/>
          <p14:tracePt t="33998" x="6073775" y="3954463"/>
          <p14:tracePt t="34000" x="6103938" y="3954463"/>
          <p14:tracePt t="34014" x="6118225" y="3954463"/>
          <p14:tracePt t="34015" x="6126163" y="3954463"/>
          <p14:tracePt t="34038" x="6118225" y="3954463"/>
          <p14:tracePt t="34048" x="6096000" y="3962400"/>
          <p14:tracePt t="34054" x="6065838" y="3962400"/>
          <p14:tracePt t="34064" x="6027738" y="3970338"/>
          <p14:tracePt t="34069" x="5981700" y="3970338"/>
          <p14:tracePt t="34077" x="5935663" y="3978275"/>
          <p14:tracePt t="34085" x="5883275" y="3984625"/>
          <p14:tracePt t="34093" x="5837238" y="3992563"/>
          <p14:tracePt t="34101" x="5821363" y="3992563"/>
          <p14:tracePt t="34109" x="5783263" y="4000500"/>
          <p14:tracePt t="34117" x="5768975" y="4000500"/>
          <p14:tracePt t="34125" x="5753100" y="4000500"/>
          <p14:tracePt t="34133" x="5745163" y="4000500"/>
          <p14:tracePt t="34165" x="5768975" y="4008438"/>
          <p14:tracePt t="34172" x="5791200" y="4016375"/>
          <p14:tracePt t="34182" x="5807075" y="4022725"/>
          <p14:tracePt t="34188" x="5821363" y="4030663"/>
          <p14:tracePt t="34198" x="5837238" y="4046538"/>
          <p14:tracePt t="34204" x="5851525" y="4060825"/>
          <p14:tracePt t="34215" x="5859463" y="4076700"/>
          <p14:tracePt t="34220" x="5859463" y="4084638"/>
          <p14:tracePt t="34228" x="5859463" y="4098925"/>
          <p14:tracePt t="34236" x="5859463" y="4114800"/>
          <p14:tracePt t="34243" x="5859463" y="4130675"/>
          <p14:tracePt t="34251" x="5845175" y="4137025"/>
          <p14:tracePt t="34259" x="5813425" y="4152900"/>
          <p14:tracePt t="34267" x="5783263" y="4168775"/>
          <p14:tracePt t="34275" x="5753100" y="4183063"/>
          <p14:tracePt t="34283" x="5715000" y="4198938"/>
          <p14:tracePt t="34291" x="5684838" y="4213225"/>
          <p14:tracePt t="34299" x="5654675" y="4229100"/>
          <p14:tracePt t="34307" x="5616575" y="4244975"/>
          <p14:tracePt t="34315" x="5600700" y="4251325"/>
          <p14:tracePt t="34322" x="5578475" y="4259263"/>
          <p14:tracePt t="34331" x="5554663" y="4275138"/>
          <p14:tracePt t="34338" x="5540375" y="4283075"/>
          <p14:tracePt t="34348" x="5516563" y="4289425"/>
          <p14:tracePt t="34354" x="5508625" y="4297363"/>
          <p14:tracePt t="34365" x="5502275" y="4305300"/>
          <p14:tracePt t="34370" x="5494338" y="4313238"/>
          <p14:tracePt t="34382" x="5486400" y="4321175"/>
          <p14:tracePt t="34386" x="5478463" y="4321175"/>
          <p14:tracePt t="34397" x="5470525" y="4321175"/>
          <p14:tracePt t="34402" x="5470525" y="4327525"/>
          <p14:tracePt t="34415" x="5464175" y="4327525"/>
          <p14:tracePt t="34418" x="5456238" y="4327525"/>
          <p14:tracePt t="34431" x="5440363" y="4327525"/>
          <p14:tracePt t="34436" x="5432425" y="4327525"/>
          <p14:tracePt t="34447" x="5418138" y="4327525"/>
          <p14:tracePt t="34450" x="5402263" y="4327525"/>
          <p14:tracePt t="34464" x="5387975" y="4327525"/>
          <p14:tracePt t="34467" x="5372100" y="4327525"/>
          <p14:tracePt t="34481" x="5364163" y="4321175"/>
          <p14:tracePt t="34482" x="5356225" y="4313238"/>
          <p14:tracePt t="34489" x="5349875" y="4305300"/>
          <p14:tracePt t="34498" x="5341938" y="4297363"/>
          <p14:tracePt t="34515" x="5334000" y="4289425"/>
          <p14:tracePt t="34531" x="5334000" y="4283075"/>
          <p14:tracePt t="34568" x="5326063" y="4283075"/>
          <p14:tracePt t="34592" x="5318125" y="4275138"/>
          <p14:tracePt t="34607" x="5311775" y="4275138"/>
          <p14:tracePt t="34623" x="5303838" y="4267200"/>
          <p14:tracePt t="34639" x="5295900" y="4259263"/>
          <p14:tracePt t="34664" x="5287963" y="4251325"/>
          <p14:tracePt t="34710" x="5295900" y="4251325"/>
          <p14:tracePt t="34718" x="5303838" y="4251325"/>
          <p14:tracePt t="34726" x="5318125" y="4259263"/>
          <p14:tracePt t="34734" x="5318125" y="4267200"/>
          <p14:tracePt t="34742" x="5341938" y="4289425"/>
          <p14:tracePt t="34750" x="5349875" y="4313238"/>
          <p14:tracePt t="34757" x="5364163" y="4327525"/>
          <p14:tracePt t="34766" x="5364163" y="4359275"/>
          <p14:tracePt t="34773" x="5364163" y="4381500"/>
          <p14:tracePt t="34781" x="5364163" y="4403725"/>
          <p14:tracePt t="34789" x="5364163" y="4419600"/>
          <p14:tracePt t="34798" x="5364163" y="4449763"/>
          <p14:tracePt t="34805" x="5356225" y="4465638"/>
          <p14:tracePt t="34815" x="5341938" y="4487863"/>
          <p14:tracePt t="34821" x="5326063" y="4495800"/>
          <p14:tracePt t="34832" x="5318125" y="4503738"/>
          <p14:tracePt t="34837" x="5303838" y="4503738"/>
          <p14:tracePt t="34848" x="5287963" y="4511675"/>
          <p14:tracePt t="34852" x="5280025" y="4511675"/>
          <p14:tracePt t="34866" x="5273675" y="4511675"/>
          <p14:tracePt t="34881" x="5265738" y="4511675"/>
          <p14:tracePt t="40047" x="5257800" y="4511675"/>
          <p14:tracePt t="40052" x="5249863" y="4511675"/>
          <p14:tracePt t="40064" x="5241925" y="4511675"/>
          <p14:tracePt t="40067" x="5219700" y="4503738"/>
          <p14:tracePt t="40081" x="5197475" y="4503738"/>
          <p14:tracePt t="40084" x="5165725" y="4495800"/>
          <p14:tracePt t="40098" x="5143500" y="4487863"/>
          <p14:tracePt t="40101" x="5113338" y="4479925"/>
          <p14:tracePt t="40115" x="5083175" y="4473575"/>
          <p14:tracePt t="40115" x="5051425" y="4473575"/>
          <p14:tracePt t="40123" x="5021263" y="4465638"/>
          <p14:tracePt t="40131" x="4991100" y="4457700"/>
          <p14:tracePt t="40139" x="4960938" y="4449763"/>
          <p14:tracePt t="40148" x="4930775" y="4449763"/>
          <p14:tracePt t="40154" x="4914900" y="4441825"/>
          <p14:tracePt t="40165" x="4884738" y="4427538"/>
          <p14:tracePt t="40171" x="4868863" y="4411663"/>
          <p14:tracePt t="40181" x="4860925" y="4389438"/>
          <p14:tracePt t="40186" x="4860925" y="4359275"/>
          <p14:tracePt t="40198" x="4860925" y="4335463"/>
          <p14:tracePt t="40202" x="4876800" y="4297363"/>
          <p14:tracePt t="40215" x="4899025" y="4275138"/>
          <p14:tracePt t="40218" x="4937125" y="4251325"/>
          <p14:tracePt t="40231" x="4968875" y="4237038"/>
          <p14:tracePt t="40234" x="5037138" y="4229100"/>
          <p14:tracePt t="40247" x="5089525" y="4229100"/>
          <p14:tracePt t="40250" x="5127625" y="4244975"/>
          <p14:tracePt t="40264" x="5173663" y="4297363"/>
          <p14:tracePt t="40268" x="5189538" y="4335463"/>
          <p14:tracePt t="40281" x="5211763" y="4389438"/>
          <p14:tracePt t="40282" x="5227638" y="4441825"/>
          <p14:tracePt t="40289" x="5227638" y="4518025"/>
          <p14:tracePt t="40298" x="5219700" y="4556125"/>
          <p14:tracePt t="40305" x="5165725" y="4587875"/>
          <p14:tracePt t="40315" x="5105400" y="4610100"/>
          <p14:tracePt t="40320" x="5021263" y="4618038"/>
          <p14:tracePt t="40331" x="4846638" y="4618038"/>
          <p14:tracePt t="40337" x="4778375" y="4618038"/>
          <p14:tracePt t="40348" x="4664075" y="4587875"/>
          <p14:tracePt t="40352" x="4556125" y="4533900"/>
          <p14:tracePt t="40364" x="4518025" y="4503738"/>
          <p14:tracePt t="40368" x="4449763" y="4441825"/>
          <p14:tracePt t="40381" x="4411663" y="4389438"/>
          <p14:tracePt t="40384" x="4389438" y="4343400"/>
          <p14:tracePt t="40398" x="4381500" y="4275138"/>
          <p14:tracePt t="40407" x="4381500" y="4237038"/>
          <p14:tracePt t="40414" x="4427538" y="4198938"/>
          <p14:tracePt t="40417" x="4511675" y="4160838"/>
          <p14:tracePt t="40432" x="4610100" y="4130675"/>
          <p14:tracePt t="40432" x="4732338" y="4122738"/>
          <p14:tracePt t="40439" x="4846638" y="4114800"/>
          <p14:tracePt t="40448" x="4906963" y="4114800"/>
          <p14:tracePt t="40455" x="4999038" y="4114800"/>
          <p14:tracePt t="40465" x="5021263" y="4114800"/>
          <p14:tracePt t="40471" x="5067300" y="4137025"/>
          <p14:tracePt t="40481" x="5113338" y="4160838"/>
          <p14:tracePt t="40488" x="5121275" y="4175125"/>
          <p14:tracePt t="40498" x="5121275" y="4191000"/>
          <p14:tracePt t="40503" x="5089525" y="4206875"/>
          <p14:tracePt t="40514" x="5051425" y="4206875"/>
          <p14:tracePt t="40518" x="4968875" y="4221163"/>
          <p14:tracePt t="40531" x="4892675" y="4229100"/>
          <p14:tracePt t="40535" x="4854575" y="4229100"/>
          <p14:tracePt t="40548" x="4792663" y="4229100"/>
          <p14:tracePt t="40551" x="4770438" y="4229100"/>
          <p14:tracePt t="40565" x="4732338" y="4229100"/>
          <p14:tracePt t="40567" x="4708525" y="4229100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EAA681-CEFA-B168-15FD-F60EE9EA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配分表 </a:t>
            </a: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score_s1234567(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配分表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).</a:t>
            </a: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xlsx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83EE675-D05B-8E6F-E935-B1F070BCB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36" y="1853248"/>
            <a:ext cx="8751928" cy="3803840"/>
          </a:xfrm>
          <a:prstGeom prst="rect">
            <a:avLst/>
          </a:prstGeom>
        </p:spPr>
      </p:pic>
      <p:pic>
        <p:nvPicPr>
          <p:cNvPr id="6" name="內容版面配置區 5" descr="箭號: 直線 以實心填滿">
            <a:extLst>
              <a:ext uri="{FF2B5EF4-FFF2-40B4-BE49-F238E27FC236}">
                <a16:creationId xmlns:a16="http://schemas.microsoft.com/office/drawing/2014/main" id="{D7775A33-7EA2-9C29-6D2E-03AAA7AB1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768459">
            <a:off x="2640775" y="1396597"/>
            <a:ext cx="914400" cy="572960"/>
          </a:xfrm>
        </p:spPr>
      </p:pic>
      <p:pic>
        <p:nvPicPr>
          <p:cNvPr id="7" name="內容版面配置區 5" descr="箭號: 直線 以實心填滿">
            <a:extLst>
              <a:ext uri="{FF2B5EF4-FFF2-40B4-BE49-F238E27FC236}">
                <a16:creationId xmlns:a16="http://schemas.microsoft.com/office/drawing/2014/main" id="{78ECDE9D-D180-76DB-BAA3-736993C25A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768459">
            <a:off x="548369" y="1396598"/>
            <a:ext cx="914400" cy="572960"/>
          </a:xfrm>
          <a:prstGeom prst="rect">
            <a:avLst/>
          </a:prstGeom>
        </p:spPr>
      </p:pic>
      <p:pic>
        <p:nvPicPr>
          <p:cNvPr id="8" name="內容版面配置區 5" descr="箭號: 直線 以實心填滿">
            <a:extLst>
              <a:ext uri="{FF2B5EF4-FFF2-40B4-BE49-F238E27FC236}">
                <a16:creationId xmlns:a16="http://schemas.microsoft.com/office/drawing/2014/main" id="{5417E9C5-7DF1-4F59-9BF4-76B1A7947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354295" y="4060550"/>
            <a:ext cx="914400" cy="572960"/>
          </a:xfrm>
          <a:prstGeom prst="rect">
            <a:avLst/>
          </a:prstGeom>
        </p:spPr>
      </p:pic>
      <p:pic>
        <p:nvPicPr>
          <p:cNvPr id="9" name="內容版面配置區 5" descr="箭號: 直線 以實心填滿">
            <a:extLst>
              <a:ext uri="{FF2B5EF4-FFF2-40B4-BE49-F238E27FC236}">
                <a16:creationId xmlns:a16="http://schemas.microsoft.com/office/drawing/2014/main" id="{06E8A664-9800-8413-CC9B-46315B675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161634" y="4060550"/>
            <a:ext cx="914400" cy="572960"/>
          </a:xfrm>
          <a:prstGeom prst="rect">
            <a:avLst/>
          </a:prstGeom>
        </p:spPr>
      </p:pic>
      <p:pic>
        <p:nvPicPr>
          <p:cNvPr id="10" name="內容版面配置區 5" descr="箭號: 直線 以實心填滿">
            <a:extLst>
              <a:ext uri="{FF2B5EF4-FFF2-40B4-BE49-F238E27FC236}">
                <a16:creationId xmlns:a16="http://schemas.microsoft.com/office/drawing/2014/main" id="{CEF1522A-3361-270D-AEB9-ACAFEF0CD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557655">
            <a:off x="2337924" y="5418537"/>
            <a:ext cx="914400" cy="57296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5F44665-D64A-9B02-1CA8-2BE0448DD241}"/>
              </a:ext>
            </a:extLst>
          </p:cNvPr>
          <p:cNvSpPr txBox="1"/>
          <p:nvPr/>
        </p:nvSpPr>
        <p:spPr>
          <a:xfrm>
            <a:off x="7869677" y="262646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R</a:t>
            </a:r>
            <a:endParaRPr kumimoji="1" lang="zh-TW" altLang="en-US" sz="3600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95CA5FAB-EEAE-D45D-9952-E7FD145D8D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7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9"/>
    </mc:Choice>
    <mc:Fallback xmlns="">
      <p:transition spd="slow" advTm="5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67188-6392-7145-8C62-4CE1F08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繳交程式考試 </a:t>
            </a:r>
            <a: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–</a:t>
            </a:r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kumimoji="1" lang="zh-TW" altLang="en-US" dirty="0">
                <a:solidFill>
                  <a:srgbClr val="FFC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命名很重要</a:t>
            </a:r>
            <a:r>
              <a:rPr kumimoji="1" lang="en-US" altLang="zh-TW" dirty="0">
                <a:solidFill>
                  <a:srgbClr val="FFC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!</a:t>
            </a:r>
            <a:endParaRPr kumimoji="1" lang="zh-TW" altLang="en-US" dirty="0">
              <a:solidFill>
                <a:srgbClr val="FFC0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6F67F-6A9F-9C4C-B7A9-71A5726D3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206915"/>
            <a:ext cx="8449733" cy="5198367"/>
          </a:xfrm>
        </p:spPr>
        <p:txBody>
          <a:bodyPr>
            <a:normAutofit/>
          </a:bodyPr>
          <a:lstStyle/>
          <a:p>
            <a:r>
              <a:rPr kumimoji="1"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你需要繳交：</a:t>
            </a:r>
            <a:endParaRPr kumimoji="1"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kumimoji="1"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一份主程式</a:t>
            </a:r>
            <a:r>
              <a:rPr kumimoji="1"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s1234567_driver.cpp</a:t>
            </a:r>
          </a:p>
          <a:p>
            <a:pPr lvl="2"/>
            <a:r>
              <a: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分兩段測試</a:t>
            </a:r>
            <a:r>
              <a:rPr kumimoji="1" lang="en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mString</a:t>
            </a:r>
            <a:r>
              <a: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kumimoji="1" lang="en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mCipher</a:t>
            </a:r>
            <a:r>
              <a:rPr kumimoji="1" lang="en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</a:p>
          <a:p>
            <a:pPr lvl="2"/>
            <a:r>
              <a:rPr kumimoji="1" lang="zh-TW" altLang="en-US" sz="26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*沒辦法編譯就沒有分數</a:t>
            </a:r>
            <a:r>
              <a:rPr kumimoji="1" lang="en-US" altLang="zh-TW" sz="26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!!!</a:t>
            </a:r>
            <a:endParaRPr kumimoji="1"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kumimoji="1"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s1234567_</a:t>
            </a:r>
            <a:r>
              <a:rPr kumimoji="1" lang="en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" altLang="zh-TW" sz="2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mString</a:t>
            </a:r>
            <a:r>
              <a:rPr kumimoji="1"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.h</a:t>
            </a:r>
            <a:r>
              <a:rPr kumimoji="1"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kumimoji="1"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kumimoji="1" lang="en-US" altLang="zh-TW" sz="2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cpp</a:t>
            </a:r>
            <a:endParaRPr kumimoji="1"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kumimoji="1"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s1234567_</a:t>
            </a:r>
            <a:r>
              <a:rPr kumimoji="1" lang="en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" altLang="zh-TW" sz="2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mCipher</a:t>
            </a:r>
            <a:r>
              <a:rPr kumimoji="1"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.h</a:t>
            </a:r>
            <a:r>
              <a:rPr kumimoji="1"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kumimoji="1"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kumimoji="1" lang="en-US" altLang="zh-TW" sz="2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cpp</a:t>
            </a:r>
            <a:endParaRPr kumimoji="1"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kumimoji="1"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s1234567_scores (Excel</a:t>
            </a:r>
            <a:r>
              <a:rPr kumimoji="1"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  <a:r>
              <a:rPr kumimoji="1"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2"/>
            <a:r>
              <a: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如果你有需要補充說明的事情請寫在這裡面</a:t>
            </a:r>
            <a:endParaRPr kumimoji="1"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kumimoji="1" lang="zh-CN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以上請壓縮成</a:t>
            </a:r>
            <a:r>
              <a:rPr kumimoji="1" lang="en-US" altLang="zh-CN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s1234567_Hw4.zip</a:t>
            </a:r>
            <a:endParaRPr kumimoji="1" lang="en-US" altLang="zh-TW" sz="24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7F1E66-0DA3-4D6C-BCFD-ABAD874CBEF4}"/>
              </a:ext>
            </a:extLst>
          </p:cNvPr>
          <p:cNvSpPr txBox="1"/>
          <p:nvPr/>
        </p:nvSpPr>
        <p:spPr>
          <a:xfrm>
            <a:off x="7221409" y="1380337"/>
            <a:ext cx="1780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8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只要程式碼</a:t>
            </a:r>
            <a:r>
              <a:rPr kumimoji="1" lang="en-US" altLang="zh-TW" sz="18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r>
              <a:rPr kumimoji="1"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kumimoji="1" lang="zh-TW" altLang="en-US" sz="18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只要程式碼</a:t>
            </a:r>
            <a:r>
              <a:rPr kumimoji="1" lang="en-US" altLang="zh-TW" sz="18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62E9B65-6DA2-126F-391F-942A159F899A}"/>
              </a:ext>
            </a:extLst>
          </p:cNvPr>
          <p:cNvSpPr txBox="1"/>
          <p:nvPr/>
        </p:nvSpPr>
        <p:spPr>
          <a:xfrm>
            <a:off x="7869677" y="262646"/>
            <a:ext cx="457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!!</a:t>
            </a:r>
            <a:endParaRPr kumimoji="1" lang="zh-TW" altLang="en-US" sz="3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3A7FE9A-128C-662A-EE69-583D06953A71}"/>
              </a:ext>
            </a:extLst>
          </p:cNvPr>
          <p:cNvSpPr txBox="1"/>
          <p:nvPr/>
        </p:nvSpPr>
        <p:spPr>
          <a:xfrm rot="19721917">
            <a:off x="6269163" y="5383949"/>
            <a:ext cx="2781395" cy="64633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rgbClr val="C00000"/>
                </a:solidFill>
              </a:rPr>
              <a:t>Good Luck</a:t>
            </a:r>
            <a:endParaRPr kumimoji="1" lang="zh-TW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09A0711D-2509-C87E-07C9-3B4B9C0E90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8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17"/>
    </mc:Choice>
    <mc:Fallback xmlns="">
      <p:transition spd="slow" advTm="56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98" x="2492375" y="2598738"/>
          <p14:tracePt t="3799" x="2536825" y="2568575"/>
          <p14:tracePt t="3806" x="2582863" y="2530475"/>
          <p14:tracePt t="3815" x="2636838" y="2484438"/>
          <p14:tracePt t="3821" x="2697163" y="2438400"/>
          <p14:tracePt t="3840" x="2797175" y="2378075"/>
          <p14:tracePt t="3850" x="2841625" y="2354263"/>
          <p14:tracePt t="3855" x="2887663" y="2339975"/>
          <p14:tracePt t="3861" x="2979738" y="2301875"/>
          <p14:tracePt t="3869" x="3070225" y="2278063"/>
          <p14:tracePt t="3877" x="3116263" y="2278063"/>
          <p14:tracePt t="3885" x="3268663" y="2263775"/>
          <p14:tracePt t="3892" x="3352800" y="2263775"/>
          <p14:tracePt t="3900" x="3436938" y="2263775"/>
          <p14:tracePt t="3908" x="3475038" y="2263775"/>
          <p14:tracePt t="3916" x="3543300" y="2263775"/>
          <p14:tracePt t="3924" x="3597275" y="2263775"/>
          <p14:tracePt t="3932" x="3635375" y="2270125"/>
          <p14:tracePt t="3940" x="3641725" y="2278063"/>
          <p14:tracePt t="3949" x="3673475" y="2293938"/>
          <p14:tracePt t="3955" x="3687763" y="2308225"/>
          <p14:tracePt t="8849" x="3597275" y="2339975"/>
          <p14:tracePt t="8854" x="3565525" y="2346325"/>
          <p14:tracePt t="8875" x="3527425" y="2362200"/>
          <p14:tracePt t="8886" x="3467100" y="2378075"/>
          <p14:tracePt t="8887" x="3444875" y="2378075"/>
          <p14:tracePt t="8893" x="3429000" y="2384425"/>
          <p14:tracePt t="8901" x="3413125" y="2384425"/>
          <p14:tracePt t="8909" x="3406775" y="2384425"/>
          <p14:tracePt t="8925" x="3390900" y="2384425"/>
          <p14:tracePt t="8956" x="3406775" y="2384425"/>
          <p14:tracePt t="8965" x="3451225" y="2392363"/>
          <p14:tracePt t="8972" x="3505200" y="2408238"/>
          <p14:tracePt t="8982" x="3559175" y="2422525"/>
          <p14:tracePt t="8988" x="3627438" y="2446338"/>
          <p14:tracePt t="8999" x="3695700" y="2484438"/>
          <p14:tracePt t="9004" x="3763963" y="2514600"/>
          <p14:tracePt t="9011" x="3802063" y="2536825"/>
          <p14:tracePt t="9019" x="3856038" y="2568575"/>
          <p14:tracePt t="9027" x="3878263" y="2582863"/>
          <p14:tracePt t="9035" x="3916363" y="2606675"/>
          <p14:tracePt t="9043" x="3946525" y="2620963"/>
          <p14:tracePt t="9051" x="3970338" y="2636838"/>
          <p14:tracePt t="9060" x="3984625" y="2644775"/>
          <p14:tracePt t="9067" x="4000500" y="2651125"/>
          <p14:tracePt t="9083" x="4016375" y="2651125"/>
          <p14:tracePt t="9099" x="4022725" y="2644775"/>
          <p14:tracePt t="9106" x="4030663" y="2628900"/>
          <p14:tracePt t="9115" x="4038600" y="2613025"/>
          <p14:tracePt t="9122" x="4038600" y="2598738"/>
          <p14:tracePt t="9132" x="4046538" y="2582863"/>
          <p14:tracePt t="9138" x="4054475" y="2568575"/>
          <p14:tracePt t="9149" x="4054475" y="2560638"/>
          <p14:tracePt t="9154" x="4068763" y="2552700"/>
          <p14:tracePt t="9164" x="4076700" y="2544763"/>
          <p14:tracePt t="9170" x="4084638" y="2536825"/>
          <p14:tracePt t="9177" x="4092575" y="2536825"/>
          <p14:tracePt t="9185" x="4098925" y="2530475"/>
          <p14:tracePt t="9201" x="4106863" y="2522538"/>
          <p14:tracePt t="9209" x="4114800" y="2522538"/>
          <p14:tracePt t="9233" x="4122738" y="2522538"/>
          <p14:tracePt t="9241" x="4122738" y="2514600"/>
          <p14:tracePt t="9249" x="4130675" y="2514600"/>
          <p14:tracePt t="9257" x="4130675" y="2506663"/>
          <p14:tracePt t="9265" x="4137025" y="2506663"/>
          <p14:tracePt t="9282" x="4144963" y="2506663"/>
          <p14:tracePt t="9289" x="4152900" y="2506663"/>
          <p14:tracePt t="9299" x="4160838" y="2498725"/>
          <p14:tracePt t="9304" x="4168775" y="2498725"/>
          <p14:tracePt t="9320" x="4175125" y="2498725"/>
          <p14:tracePt t="9328" x="4183063" y="2498725"/>
          <p14:tracePt t="9336" x="4191000" y="2498725"/>
          <p14:tracePt t="9344" x="4198938" y="2498725"/>
          <p14:tracePt t="9352" x="4206875" y="2498725"/>
          <p14:tracePt t="9367" x="4221163" y="2492375"/>
          <p14:tracePt t="9375" x="4229100" y="2492375"/>
          <p14:tracePt t="9383" x="4237038" y="2484438"/>
          <p14:tracePt t="9391" x="4244975" y="2476500"/>
          <p14:tracePt t="9399" x="4251325" y="2468563"/>
          <p14:tracePt t="9407" x="4267200" y="2460625"/>
          <p14:tracePt t="9415" x="4275138" y="2454275"/>
          <p14:tracePt t="9423" x="4297363" y="2446338"/>
          <p14:tracePt t="9432" x="4321175" y="2430463"/>
          <p14:tracePt t="9438" x="4335463" y="2422525"/>
          <p14:tracePt t="9449" x="4359275" y="2408238"/>
          <p14:tracePt t="9454" x="4381500" y="2400300"/>
          <p14:tracePt t="9465" x="4411663" y="2384425"/>
          <p14:tracePt t="9470" x="4449763" y="2362200"/>
          <p14:tracePt t="9480" x="4518025" y="2332038"/>
          <p14:tracePt t="9486" x="4572000" y="2308225"/>
          <p14:tracePt t="9494" x="4632325" y="2286000"/>
          <p14:tracePt t="9501" x="4694238" y="2263775"/>
          <p14:tracePt t="9510" x="4732338" y="2247900"/>
          <p14:tracePt t="9518" x="4792663" y="2225675"/>
          <p14:tracePt t="9525" x="4816475" y="2217738"/>
          <p14:tracePt t="9533" x="4860925" y="2201863"/>
          <p14:tracePt t="9541" x="4892675" y="2187575"/>
          <p14:tracePt t="9549" x="4906963" y="2179638"/>
          <p14:tracePt t="9557" x="4930775" y="2163763"/>
          <p14:tracePt t="9565" x="4937125" y="2149475"/>
          <p14:tracePt t="9676" x="4930775" y="2149475"/>
          <p14:tracePt t="9684" x="4922838" y="2149475"/>
          <p14:tracePt t="9692" x="4914900" y="2149475"/>
          <p14:tracePt t="9739" x="4922838" y="2149475"/>
          <p14:tracePt t="9749" x="4937125" y="2149475"/>
          <p14:tracePt t="9755" x="4960938" y="2149475"/>
          <p14:tracePt t="9766" x="4991100" y="2149475"/>
          <p14:tracePt t="9770" x="5021263" y="2149475"/>
          <p14:tracePt t="9781" x="5067300" y="2149475"/>
          <p14:tracePt t="9786" x="5105400" y="2149475"/>
          <p14:tracePt t="9794" x="5143500" y="2149475"/>
          <p14:tracePt t="9802" x="5159375" y="2149475"/>
          <p14:tracePt t="9810" x="5181600" y="2149475"/>
          <p14:tracePt t="9818" x="5203825" y="2149475"/>
          <p14:tracePt t="9826" x="5219700" y="2155825"/>
          <p14:tracePt t="9834" x="5227638" y="2155825"/>
          <p14:tracePt t="9842" x="5235575" y="2155825"/>
          <p14:tracePt t="9851" x="5241925" y="2163763"/>
          <p14:tracePt t="9859" x="5241925" y="2171700"/>
          <p14:tracePt t="9869" x="5241925" y="2179638"/>
          <p14:tracePt t="9883" x="5227638" y="2187575"/>
          <p14:tracePt t="9884" x="5203825" y="2201863"/>
          <p14:tracePt t="9889" x="5173663" y="2209800"/>
          <p14:tracePt t="9900" x="5143500" y="2225675"/>
          <p14:tracePt t="9905" x="5097463" y="2232025"/>
          <p14:tracePt t="9917" x="5059363" y="2247900"/>
          <p14:tracePt t="9928" x="5013325" y="2247900"/>
          <p14:tracePt t="9934" x="4968875" y="2255838"/>
          <p14:tracePt t="9938" x="4922838" y="2255838"/>
          <p14:tracePt t="9949" x="4876800" y="2255838"/>
          <p14:tracePt t="9953" x="4846638" y="2255838"/>
          <p14:tracePt t="9965" x="4816475" y="2255838"/>
          <p14:tracePt t="9969" x="4784725" y="2247900"/>
          <p14:tracePt t="9982" x="4778375" y="2239963"/>
          <p14:tracePt t="9985" x="4746625" y="2209800"/>
          <p14:tracePt t="9998" x="4732338" y="2187575"/>
          <p14:tracePt t="10001" x="4724400" y="2163763"/>
          <p14:tracePt t="10015" x="4716463" y="2141538"/>
          <p14:tracePt t="10016" x="4716463" y="2103438"/>
          <p14:tracePt t="10024" x="4716463" y="2065338"/>
          <p14:tracePt t="10032" x="4716463" y="2027238"/>
          <p14:tracePt t="10039" x="4724400" y="1981200"/>
          <p14:tracePt t="10049" x="4740275" y="1943100"/>
          <p14:tracePt t="10055" x="4762500" y="1912938"/>
          <p14:tracePt t="10065" x="4784725" y="1874838"/>
          <p14:tracePt t="10071" x="4816475" y="1851025"/>
          <p14:tracePt t="10082" x="4846638" y="1828800"/>
          <p14:tracePt t="10088" x="4884738" y="1806575"/>
          <p14:tracePt t="10098" x="4922838" y="1790700"/>
          <p14:tracePt t="10103" x="5006975" y="1782763"/>
          <p14:tracePt t="10115" x="5067300" y="1782763"/>
          <p14:tracePt t="10119" x="5127625" y="1782763"/>
          <p14:tracePt t="10133" x="5165725" y="1782763"/>
          <p14:tracePt t="10148" x="5219700" y="1806575"/>
          <p14:tracePt t="10149" x="5280025" y="1836738"/>
          <p14:tracePt t="10153" x="5334000" y="1858963"/>
          <p14:tracePt t="10165" x="5372100" y="1897063"/>
          <p14:tracePt t="10168" x="5402263" y="1927225"/>
          <p14:tracePt t="10182" x="5426075" y="1965325"/>
          <p14:tracePt t="10183" x="5440363" y="1997075"/>
          <p14:tracePt t="10190" x="5448300" y="2011363"/>
          <p14:tracePt t="10199" x="5456238" y="2057400"/>
          <p14:tracePt t="10205" x="5464175" y="2079625"/>
          <p14:tracePt t="10215" x="5464175" y="2103438"/>
          <p14:tracePt t="10221" x="5464175" y="2125663"/>
          <p14:tracePt t="10234" x="5440363" y="2149475"/>
          <p14:tracePt t="10248" x="5402263" y="2179638"/>
          <p14:tracePt t="10249" x="5356225" y="2187575"/>
          <p14:tracePt t="10253" x="5295900" y="2201863"/>
          <p14:tracePt t="10265" x="5227638" y="2209800"/>
          <p14:tracePt t="10269" x="5189538" y="2209800"/>
          <p14:tracePt t="10282" x="5113338" y="2209800"/>
          <p14:tracePt t="10285" x="5051425" y="2209800"/>
          <p14:tracePt t="10306" x="4922838" y="2209800"/>
          <p14:tracePt t="10309" x="4876800" y="2193925"/>
          <p14:tracePt t="10317" x="4854575" y="2187575"/>
          <p14:tracePt t="10324" x="4830763" y="2171700"/>
          <p14:tracePt t="10332" x="4808538" y="2155825"/>
          <p14:tracePt t="10340" x="4792663" y="2149475"/>
          <p14:tracePt t="17648" x="4808538" y="2125663"/>
          <p14:tracePt t="17654" x="4822825" y="2111375"/>
          <p14:tracePt t="17665" x="4838700" y="2087563"/>
          <p14:tracePt t="17669" x="4854575" y="2073275"/>
          <p14:tracePt t="17682" x="4884738" y="2057400"/>
          <p14:tracePt t="17685" x="4906963" y="2041525"/>
          <p14:tracePt t="17698" x="4937125" y="2027238"/>
          <p14:tracePt t="17701" x="4953000" y="2027238"/>
          <p14:tracePt t="17716" x="4975225" y="2019300"/>
          <p14:tracePt t="17716" x="5013325" y="2019300"/>
          <p14:tracePt t="17724" x="5029200" y="2019300"/>
          <p14:tracePt t="17732" x="5037138" y="2019300"/>
          <p14:tracePt t="17740" x="5045075" y="2035175"/>
          <p14:tracePt t="17749" x="5051425" y="2041525"/>
          <p14:tracePt t="17755" x="5059363" y="2057400"/>
          <p14:tracePt t="17765" x="5059363" y="2073275"/>
          <p14:tracePt t="17771" x="5059363" y="2095500"/>
          <p14:tracePt t="17782" x="5059363" y="2111375"/>
          <p14:tracePt t="17787" x="5051425" y="2125663"/>
          <p14:tracePt t="17798" x="5037138" y="2133600"/>
          <p14:tracePt t="17803" x="5013325" y="2149475"/>
          <p14:tracePt t="17816" x="4991100" y="2155825"/>
          <p14:tracePt t="17819" x="4953000" y="2163763"/>
          <p14:tracePt t="17834" x="4922838" y="2171700"/>
          <p14:tracePt t="17835" x="4906963" y="2179638"/>
          <p14:tracePt t="17843" x="4876800" y="2179638"/>
          <p14:tracePt t="17851" x="4860925" y="2179638"/>
          <p14:tracePt t="17858" x="4838700" y="2179638"/>
          <p14:tracePt t="17868" x="4816475" y="2179638"/>
          <p14:tracePt t="17874" x="4800600" y="2179638"/>
          <p14:tracePt t="17882" x="4784725" y="2163763"/>
          <p14:tracePt t="17890" x="4778375" y="2149475"/>
          <p14:tracePt t="17899" x="4778375" y="2125663"/>
          <p14:tracePt t="17906" x="4778375" y="2103438"/>
          <p14:tracePt t="17915" x="4778375" y="2065338"/>
          <p14:tracePt t="17921" x="4778375" y="2041525"/>
          <p14:tracePt t="17932" x="4778375" y="2011363"/>
          <p14:tracePt t="17937" x="4778375" y="1989138"/>
          <p14:tracePt t="17948" x="4800600" y="1965325"/>
          <p14:tracePt t="17953" x="4816475" y="1943100"/>
          <p14:tracePt t="17965" x="4846638" y="1927225"/>
          <p14:tracePt t="17969" x="4884738" y="1912938"/>
          <p14:tracePt t="17982" x="4914900" y="1905000"/>
          <p14:tracePt t="17985" x="4953000" y="1905000"/>
          <p14:tracePt t="17999" x="4991100" y="1905000"/>
          <p14:tracePt t="18001" x="5037138" y="1905000"/>
          <p14:tracePt t="18015" x="5075238" y="1905000"/>
          <p14:tracePt t="18018" x="5113338" y="1927225"/>
          <p14:tracePt t="18032" x="5143500" y="1951038"/>
          <p14:tracePt t="18032" x="5159375" y="1965325"/>
          <p14:tracePt t="18040" x="5181600" y="1989138"/>
          <p14:tracePt t="18049" x="5197475" y="2011363"/>
          <p14:tracePt t="18056" x="5211763" y="2027238"/>
          <p14:tracePt t="18065" x="5219700" y="2041525"/>
          <p14:tracePt t="18071" x="5219700" y="2065338"/>
          <p14:tracePt t="18082" x="5219700" y="2079625"/>
          <p14:tracePt t="18087" x="5219700" y="2087563"/>
          <p14:tracePt t="18099" x="5211763" y="2095500"/>
          <p14:tracePt t="18103" x="5189538" y="2103438"/>
          <p14:tracePt t="18116" x="5165725" y="2111375"/>
          <p14:tracePt t="18119" x="5143500" y="2111375"/>
          <p14:tracePt t="18131" x="5121275" y="2111375"/>
          <p14:tracePt t="18135" x="5105400" y="2111375"/>
          <p14:tracePt t="18148" x="5083175" y="2111375"/>
          <p14:tracePt t="18151" x="5067300" y="2111375"/>
          <p14:tracePt t="18165" x="5051425" y="2103438"/>
          <p14:tracePt t="18168" x="5037138" y="2095500"/>
          <p14:tracePt t="18182" x="5029200" y="2079625"/>
          <p14:tracePt t="21266" x="5037138" y="2079625"/>
          <p14:tracePt t="21282" x="5051425" y="2079625"/>
          <p14:tracePt t="21283" x="5075238" y="2079625"/>
          <p14:tracePt t="21289" x="5097463" y="2079625"/>
          <p14:tracePt t="21299" x="5121275" y="2095500"/>
          <p14:tracePt t="21305" x="5151438" y="2111375"/>
          <p14:tracePt t="21316" x="5181600" y="2133600"/>
          <p14:tracePt t="21321" x="5203825" y="2163763"/>
          <p14:tracePt t="21332" x="5227638" y="2193925"/>
          <p14:tracePt t="21337" x="5249863" y="2225675"/>
          <p14:tracePt t="21348" x="5280025" y="2301875"/>
          <p14:tracePt t="21353" x="5303838" y="2354263"/>
          <p14:tracePt t="21365" x="5311775" y="2430463"/>
          <p14:tracePt t="21369" x="5334000" y="2522538"/>
          <p14:tracePt t="21382" x="5364163" y="2713038"/>
          <p14:tracePt t="21385" x="5380038" y="2789238"/>
          <p14:tracePt t="21398" x="5402263" y="2941638"/>
          <p14:tracePt t="21402" x="5426075" y="3094038"/>
          <p14:tracePt t="21416" x="5456238" y="3246438"/>
          <p14:tracePt t="21416" x="5464175" y="3314700"/>
          <p14:tracePt t="21424" x="5470525" y="3352800"/>
          <p14:tracePt t="21432" x="5486400" y="3436938"/>
          <p14:tracePt t="21439" x="5486400" y="3497263"/>
          <p14:tracePt t="21449" x="5494338" y="3535363"/>
          <p14:tracePt t="21455" x="5494338" y="3565525"/>
          <p14:tracePt t="21590" x="5494338" y="3573463"/>
          <p14:tracePt t="21599" x="5486400" y="3597275"/>
          <p14:tracePt t="21606" x="5470525" y="3627438"/>
          <p14:tracePt t="21616" x="5448300" y="3665538"/>
          <p14:tracePt t="21621" x="5426075" y="3717925"/>
          <p14:tracePt t="21632" x="5394325" y="3771900"/>
          <p14:tracePt t="21638" x="5341938" y="3856038"/>
          <p14:tracePt t="21648" x="5235575" y="4054475"/>
          <p14:tracePt t="21653" x="5151438" y="4198938"/>
          <p14:tracePt t="21661" x="5113338" y="4275138"/>
          <p14:tracePt t="21669" x="5051425" y="4403725"/>
          <p14:tracePt t="21677" x="4991100" y="4518025"/>
          <p14:tracePt t="21685" x="4930775" y="4640263"/>
          <p14:tracePt t="21692" x="4906963" y="4678363"/>
          <p14:tracePt t="21701" x="4860925" y="4770438"/>
          <p14:tracePt t="21708" x="4846638" y="4792663"/>
          <p14:tracePt t="21716" x="4822825" y="4838700"/>
          <p14:tracePt t="21724" x="4800600" y="4868863"/>
          <p14:tracePt t="21732" x="4784725" y="4892675"/>
          <p14:tracePt t="21740" x="4770438" y="4899025"/>
          <p14:tracePt t="21914" x="4770438" y="4906963"/>
          <p14:tracePt t="21922" x="4770438" y="4937125"/>
          <p14:tracePt t="21933" x="4770438" y="4960938"/>
          <p14:tracePt t="21937" x="4770438" y="4991100"/>
          <p14:tracePt t="21948" x="4762500" y="5021263"/>
          <p14:tracePt t="21954" x="4762500" y="5051425"/>
          <p14:tracePt t="21961" x="4754563" y="5097463"/>
          <p14:tracePt t="21970" x="4754563" y="5121275"/>
          <p14:tracePt t="21977" x="4754563" y="5159375"/>
          <p14:tracePt t="21985" x="4754563" y="5181600"/>
          <p14:tracePt t="21993" x="4754563" y="5211763"/>
          <p14:tracePt t="22001" x="4754563" y="5227638"/>
          <p14:tracePt t="22009" x="4754563" y="5241925"/>
          <p14:tracePt t="22017" x="4754563" y="5257800"/>
          <p14:tracePt t="22024" x="4762500" y="5265738"/>
          <p14:tracePt t="22032" x="4762500" y="5280025"/>
          <p14:tracePt t="22040" x="4770438" y="5295900"/>
          <p14:tracePt t="22050" x="4770438" y="5318125"/>
          <p14:tracePt t="22056" x="4770438" y="5334000"/>
          <p14:tracePt t="22066" x="4770438" y="5356225"/>
          <p14:tracePt t="22072" x="4770438" y="5394325"/>
          <p14:tracePt t="22082" x="4770438" y="5426075"/>
          <p14:tracePt t="22088" x="4770438" y="5440363"/>
          <p14:tracePt t="22099" x="4762500" y="5464175"/>
          <p14:tracePt t="22104" x="4754563" y="5494338"/>
          <p14:tracePt t="22115" x="4746625" y="5508625"/>
          <p14:tracePt t="22120" x="4740275" y="5532438"/>
          <p14:tracePt t="22132" x="4724400" y="5540375"/>
          <p14:tracePt t="22135" x="4708525" y="5554663"/>
          <p14:tracePt t="22148" x="4694238" y="5562600"/>
          <p14:tracePt t="22152" x="4670425" y="5562600"/>
          <p14:tracePt t="22165" x="4656138" y="5562600"/>
          <p14:tracePt t="22170" x="4632325" y="5562600"/>
          <p14:tracePt t="22184" x="4587875" y="5546725"/>
          <p14:tracePt t="22191" x="4564063" y="5524500"/>
          <p14:tracePt t="22199" x="4541838" y="5508625"/>
          <p14:tracePt t="22206" x="4511675" y="5486400"/>
          <p14:tracePt t="22215" x="4487863" y="5456238"/>
          <p14:tracePt t="22222" x="4473575" y="5418138"/>
          <p14:tracePt t="22232" x="4449763" y="5356225"/>
          <p14:tracePt t="22238" x="4435475" y="5295900"/>
          <p14:tracePt t="22249" x="4435475" y="5257800"/>
          <p14:tracePt t="22254" x="4435475" y="5197475"/>
          <p14:tracePt t="22265" x="4435475" y="5127625"/>
          <p14:tracePt t="22270" x="4435475" y="5067300"/>
          <p14:tracePt t="22282" x="4465638" y="5006975"/>
          <p14:tracePt t="22286" x="4487863" y="4960938"/>
          <p14:tracePt t="22298" x="4525963" y="4914900"/>
          <p14:tracePt t="22301" x="4564063" y="4884738"/>
          <p14:tracePt t="22315" x="4648200" y="4838700"/>
          <p14:tracePt t="22318" x="4702175" y="4822825"/>
          <p14:tracePt t="22332" x="4740275" y="4822825"/>
          <p14:tracePt t="22334" x="4800600" y="4822825"/>
          <p14:tracePt t="22349" x="4860925" y="4822825"/>
          <p14:tracePt t="22350" x="4922838" y="4838700"/>
          <p14:tracePt t="22357" x="4975225" y="4860925"/>
          <p14:tracePt t="22367" x="5029200" y="4884738"/>
          <p14:tracePt t="22372" x="5075238" y="4906963"/>
          <p14:tracePt t="22382" x="5089525" y="4922838"/>
          <p14:tracePt t="22388" x="5121275" y="4937125"/>
          <p14:tracePt t="22399" x="5143500" y="4953000"/>
          <p14:tracePt t="22404" x="5159375" y="4960938"/>
          <p14:tracePt t="22415" x="5165725" y="4975225"/>
          <p14:tracePt t="22428" x="5165725" y="4991100"/>
          <p14:tracePt t="22436" x="5135563" y="4999038"/>
          <p14:tracePt t="22444" x="5089525" y="5006975"/>
          <p14:tracePt t="22452" x="5021263" y="5021263"/>
          <p14:tracePt t="22459" x="4868863" y="5045075"/>
          <p14:tracePt t="22468" x="4800600" y="5045075"/>
          <p14:tracePt t="22475" x="4678363" y="5045075"/>
          <p14:tracePt t="22484" x="4549775" y="5045075"/>
          <p14:tracePt t="22491" x="4427538" y="5045075"/>
          <p14:tracePt t="22499" x="4321175" y="5029200"/>
          <p14:tracePt t="22507" x="4275138" y="5006975"/>
          <p14:tracePt t="22516" x="4183063" y="4975225"/>
          <p14:tracePt t="22523" x="4122738" y="4930775"/>
          <p14:tracePt t="22533" x="4068763" y="4892675"/>
          <p14:tracePt t="22539" x="4038600" y="4846638"/>
          <p14:tracePt t="22549" x="4022725" y="4800600"/>
          <p14:tracePt t="22555" x="4008438" y="4754563"/>
          <p14:tracePt t="22565" x="4008438" y="4708525"/>
          <p14:tracePt t="22570" x="4022725" y="4632325"/>
          <p14:tracePt t="22582" x="4060825" y="4594225"/>
          <p14:tracePt t="22586" x="4106863" y="4564063"/>
          <p14:tracePt t="22598" x="4175125" y="4525963"/>
          <p14:tracePt t="22602" x="4251325" y="4503738"/>
          <p14:tracePt t="22616" x="4335463" y="4495800"/>
          <p14:tracePt t="22619" x="4435475" y="4487863"/>
          <p14:tracePt t="22632" x="4533900" y="4487863"/>
          <p14:tracePt t="22635" x="4625975" y="4487863"/>
          <p14:tracePt t="22649" x="4716463" y="4511675"/>
          <p14:tracePt t="22650" x="4762500" y="4533900"/>
          <p14:tracePt t="22657" x="4838700" y="4572000"/>
          <p14:tracePt t="22666" x="4892675" y="4602163"/>
          <p14:tracePt t="22673" x="4937125" y="4640263"/>
          <p14:tracePt t="22683" x="4953000" y="4648200"/>
          <p14:tracePt t="22689" x="4975225" y="4670425"/>
          <p14:tracePt t="22699" x="4999038" y="4702175"/>
          <p14:tracePt t="22705" x="4999038" y="4732338"/>
          <p14:tracePt t="22721" x="4953000" y="4754563"/>
          <p14:tracePt t="22731" x="4914900" y="4770438"/>
          <p14:tracePt t="22736" x="4838700" y="4778375"/>
          <p14:tracePt t="22744" x="4754563" y="4784725"/>
          <p14:tracePt t="22752" x="4670425" y="4792663"/>
          <p14:tracePt t="22760" x="4625975" y="4792663"/>
          <p14:tracePt t="22768" x="4541838" y="4792663"/>
          <p14:tracePt t="22776" x="4479925" y="4792663"/>
          <p14:tracePt t="22784" x="4419600" y="4792663"/>
          <p14:tracePt t="22792" x="4403725" y="4784725"/>
          <p14:tracePt t="22800" x="4343400" y="4754563"/>
          <p14:tracePt t="22808" x="4321175" y="4740275"/>
          <p14:tracePt t="22815" x="4321175" y="4716463"/>
          <p14:tracePt t="22824" x="4321175" y="4678363"/>
          <p14:tracePt t="22832" x="4327525" y="4648200"/>
          <p14:tracePt t="22839" x="4373563" y="4610100"/>
          <p14:tracePt t="22851" x="4427538" y="4587875"/>
          <p14:tracePt t="22855" x="4511675" y="4572000"/>
          <p14:tracePt t="22865" x="4594225" y="4572000"/>
          <p14:tracePt t="22871" x="4686300" y="4572000"/>
          <p14:tracePt t="22882" x="4778375" y="4587875"/>
          <p14:tracePt t="22886" x="4876800" y="4640263"/>
          <p14:tracePt t="22898" x="4953000" y="4694238"/>
          <p14:tracePt t="22902" x="4983163" y="4740275"/>
          <p14:tracePt t="22915" x="5045075" y="4808538"/>
          <p14:tracePt t="22919" x="5083175" y="4876800"/>
          <p14:tracePt t="22932" x="5089525" y="4899025"/>
          <p14:tracePt t="22935" x="5113338" y="4960938"/>
          <p14:tracePt t="22948" x="5113338" y="5006975"/>
          <p14:tracePt t="22951" x="5105400" y="5021263"/>
          <p14:tracePt t="22965" x="5059363" y="5037138"/>
          <p14:tracePt t="22966" x="4999038" y="5037138"/>
          <p14:tracePt t="22974" x="4914900" y="5037138"/>
          <p14:tracePt t="22983" x="4822825" y="5021263"/>
          <p14:tracePt t="22989" x="4724400" y="4983163"/>
          <p14:tracePt t="22999" x="4632325" y="4937125"/>
          <p14:tracePt t="23005" x="4587875" y="4906963"/>
          <p14:tracePt t="23015" x="4518025" y="4860925"/>
          <p14:tracePt t="23022" x="4465638" y="4822825"/>
          <p14:tracePt t="23032" x="4449763" y="4800600"/>
          <p14:tracePt t="23037" x="4419600" y="4778375"/>
          <p14:tracePt t="23048" x="4403725" y="4754563"/>
          <p14:tracePt t="23053" x="4381500" y="4724400"/>
          <p14:tracePt t="25331" x="4389438" y="4724400"/>
          <p14:tracePt t="25340" x="4397375" y="4724400"/>
          <p14:tracePt t="25349" x="4403725" y="4724400"/>
          <p14:tracePt t="25365" x="4411663" y="4724400"/>
          <p14:tracePt t="25378" x="4419600" y="4724400"/>
          <p14:tracePt t="25394" x="4427538" y="4724400"/>
          <p14:tracePt t="25402" x="4435475" y="4724400"/>
          <p14:tracePt t="25418" x="4441825" y="4724400"/>
        </p14:tracePtLst>
      </p14:laserTrace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3295DD-7E08-407E-D7AE-1025204B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BONUS &amp; future works</a:t>
            </a:r>
            <a:endParaRPr kumimoji="1"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9E6C6E18-08E1-5FE2-6A98-EAAFFEC82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FFFF00"/>
                </a:solidFill>
              </a:rPr>
              <a:t>如果我們不只有一個</a:t>
            </a:r>
            <a:r>
              <a:rPr kumimoji="1" lang="en-US" altLang="zh-TW" dirty="0">
                <a:solidFill>
                  <a:srgbClr val="FFFF00"/>
                </a:solidFill>
              </a:rPr>
              <a:t>Rotor</a:t>
            </a:r>
            <a:r>
              <a:rPr kumimoji="1" lang="zh-TW" altLang="en-US" dirty="0">
                <a:solidFill>
                  <a:srgbClr val="FFFF00"/>
                </a:solidFill>
              </a:rPr>
              <a:t>？ 會發生什麼事情？</a:t>
            </a: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16664260-F271-B791-ED88-1A80A995D6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8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70"/>
    </mc:Choice>
    <mc:Fallback xmlns="">
      <p:transition spd="slow" advTm="14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3295DD-7E08-407E-D7AE-1025204B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722939"/>
          </a:xfrm>
        </p:spPr>
        <p:txBody>
          <a:bodyPr/>
          <a:lstStyle/>
          <a:p>
            <a:r>
              <a:rPr kumimoji="1" lang="en-US" altLang="zh-TW" dirty="0"/>
              <a:t>BONUS &amp; future works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69CB05-A690-56A5-F54E-30972AEC2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16401"/>
            <a:ext cx="7772400" cy="435589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A1E8523-D24E-E664-0A9B-70359381E198}"/>
              </a:ext>
            </a:extLst>
          </p:cNvPr>
          <p:cNvSpPr txBox="1"/>
          <p:nvPr/>
        </p:nvSpPr>
        <p:spPr>
          <a:xfrm>
            <a:off x="819150" y="1234419"/>
            <a:ext cx="4991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</a:rPr>
              <a:t>The Enigma Machine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6162FFF-BA3F-88B2-832C-A4D361C8D970}"/>
              </a:ext>
            </a:extLst>
          </p:cNvPr>
          <p:cNvSpPr txBox="1"/>
          <p:nvPr/>
        </p:nvSpPr>
        <p:spPr>
          <a:xfrm>
            <a:off x="819150" y="5684563"/>
            <a:ext cx="4991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https://youtu.be/ybkkiGtJmkM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6B32BA34-B5BE-7BD6-77D6-A07AC13270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6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60"/>
    </mc:Choice>
    <mc:Fallback xmlns="">
      <p:transition spd="slow" advTm="68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198" x="4403725" y="4579938"/>
          <p14:tracePt t="58207" x="4381500" y="4503738"/>
          <p14:tracePt t="58214" x="4365625" y="4389438"/>
          <p14:tracePt t="58219" x="4343400" y="4283075"/>
          <p14:tracePt t="58231" x="4327525" y="4183063"/>
          <p14:tracePt t="58234" x="4321175" y="4068763"/>
          <p14:tracePt t="58247" x="4305300" y="3984625"/>
          <p14:tracePt t="58260" x="4289425" y="3908425"/>
          <p14:tracePt t="58264" x="4275138" y="3756025"/>
          <p14:tracePt t="58268" x="4259263" y="3619500"/>
          <p14:tracePt t="58274" x="4251325" y="3497263"/>
          <p14:tracePt t="58282" x="4251325" y="3444875"/>
          <p14:tracePt t="58289" x="4251325" y="3344863"/>
          <p14:tracePt t="58298" x="4251325" y="3254375"/>
          <p14:tracePt t="58305" x="4251325" y="3170238"/>
          <p14:tracePt t="58314" x="4259263" y="3101975"/>
          <p14:tracePt t="58321" x="4289425" y="3040063"/>
          <p14:tracePt t="58331" x="4297363" y="3017838"/>
          <p14:tracePt t="58337" x="4321175" y="2963863"/>
          <p14:tracePt t="58348" x="4335463" y="2941638"/>
          <p14:tracePt t="58353" x="4343400" y="2925763"/>
          <p14:tracePt t="58366" x="4351338" y="2911475"/>
          <p14:tracePt t="58369" x="4359275" y="2911475"/>
          <p14:tracePt t="58380" x="4359275" y="2903538"/>
          <p14:tracePt t="58393" x="4359275" y="2917825"/>
          <p14:tracePt t="58401" x="4351338" y="2941638"/>
          <p14:tracePt t="58408" x="4313238" y="2994025"/>
          <p14:tracePt t="58416" x="4275138" y="3040063"/>
          <p14:tracePt t="58425" x="4244975" y="3070225"/>
          <p14:tracePt t="58432" x="4213225" y="3116263"/>
          <p14:tracePt t="58440" x="4198938" y="3140075"/>
          <p14:tracePt t="58448" x="4168775" y="3170238"/>
          <p14:tracePt t="58456" x="4144963" y="3200400"/>
          <p14:tracePt t="58464" x="4130675" y="3222625"/>
          <p14:tracePt t="58472" x="4122738" y="3246438"/>
          <p14:tracePt t="58481" x="4114800" y="3260725"/>
          <p14:tracePt t="58487" x="4114800" y="3284538"/>
          <p14:tracePt t="58498" x="4114800" y="3298825"/>
          <p14:tracePt t="58504" x="4114800" y="3314700"/>
          <p14:tracePt t="58514" x="4122738" y="3330575"/>
          <p14:tracePt t="58520" x="4130675" y="3336925"/>
          <p14:tracePt t="58531" x="4160838" y="3352800"/>
          <p14:tracePt t="58535" x="4183063" y="3360738"/>
          <p14:tracePt t="58547" x="4206875" y="3368675"/>
          <p14:tracePt t="58551" x="4229100" y="3375025"/>
          <p14:tracePt t="58564" x="4251325" y="3375025"/>
          <p14:tracePt t="58567" x="4283075" y="3375025"/>
          <p14:tracePt t="58788" x="4275138" y="3406775"/>
          <p14:tracePt t="58797" x="4259263" y="3444875"/>
          <p14:tracePt t="58804" x="4237038" y="3497263"/>
          <p14:tracePt t="58814" x="4206875" y="3551238"/>
          <p14:tracePt t="58820" x="4144963" y="3657600"/>
          <p14:tracePt t="58829" x="4076700" y="3787775"/>
          <p14:tracePt t="58835" x="4030663" y="3856038"/>
          <p14:tracePt t="58859" x="3878263" y="4106863"/>
          <p14:tracePt t="58859" x="3802063" y="4244975"/>
          <p14:tracePt t="58867" x="3733800" y="4351338"/>
          <p14:tracePt t="58875" x="3711575" y="4403725"/>
          <p14:tracePt t="58883" x="3649663" y="4487863"/>
          <p14:tracePt t="58891" x="3611563" y="4564063"/>
          <p14:tracePt t="58899" x="3581400" y="4625975"/>
          <p14:tracePt t="58906" x="3559175" y="4670425"/>
          <p14:tracePt t="59065" x="3559175" y="4678363"/>
          <p14:tracePt t="59073" x="3535363" y="4702175"/>
          <p14:tracePt t="59081" x="3521075" y="4746625"/>
          <p14:tracePt t="59088" x="3489325" y="4800600"/>
          <p14:tracePt t="59098" x="3467100" y="4860925"/>
          <p14:tracePt t="59104" x="3444875" y="4914900"/>
          <p14:tracePt t="59114" x="3421063" y="4975225"/>
          <p14:tracePt t="59120" x="3390900" y="5075238"/>
          <p14:tracePt t="59131" x="3375025" y="5121275"/>
          <p14:tracePt t="59136" x="3352800" y="5203825"/>
          <p14:tracePt t="59144" x="3330575" y="5273675"/>
          <p14:tracePt t="59152" x="3330575" y="5295900"/>
          <p14:tracePt t="59159" x="3314700" y="5341938"/>
          <p14:tracePt t="59167" x="3306763" y="5380038"/>
          <p14:tracePt t="59175" x="3298825" y="5402263"/>
          <p14:tracePt t="59183" x="3298825" y="5426075"/>
          <p14:tracePt t="59191" x="3298825" y="5432425"/>
          <p14:tracePt t="59199" x="3298825" y="5440363"/>
          <p14:tracePt t="59207" x="3298825" y="5448300"/>
          <p14:tracePt t="59231" x="3298825" y="5456238"/>
          <p14:tracePt t="59280" x="3298825" y="5464175"/>
          <p14:tracePt t="59302" x="3306763" y="5464175"/>
          <p14:tracePt t="59310" x="3306763" y="5470525"/>
          <p14:tracePt t="59326" x="3306763" y="5478463"/>
          <p14:tracePt t="59333" x="3306763" y="5494338"/>
          <p14:tracePt t="59341" x="3306763" y="5508625"/>
          <p14:tracePt t="59350" x="3306763" y="5540375"/>
          <p14:tracePt t="59357" x="3306763" y="5578475"/>
          <p14:tracePt t="59366" x="3306763" y="5646738"/>
          <p14:tracePt t="59373" x="3306763" y="5707063"/>
          <p14:tracePt t="59381" x="3306763" y="5775325"/>
          <p14:tracePt t="59389" x="3314700" y="5813425"/>
          <p14:tracePt t="59397" x="3314700" y="5875338"/>
          <p14:tracePt t="59404" x="3314700" y="5897563"/>
          <p14:tracePt t="59414" x="3322638" y="5935663"/>
          <p14:tracePt t="59421" x="3322638" y="5965825"/>
          <p14:tracePt t="59431" x="3330575" y="5989638"/>
          <p14:tracePt t="59436" x="3330575" y="6003925"/>
          <p14:tracePt t="59446" x="3330575" y="6011863"/>
          <p14:tracePt t="59460" x="3330575" y="6019800"/>
          <p14:tracePt t="59507" x="3336925" y="6019800"/>
          <p14:tracePt t="59523" x="3344863" y="6019800"/>
          <p14:tracePt t="59539" x="3352800" y="6019800"/>
          <p14:tracePt t="59792" x="3352800" y="6003925"/>
          <p14:tracePt t="59800" x="3368675" y="5981700"/>
          <p14:tracePt t="59808" x="3398838" y="5935663"/>
          <p14:tracePt t="59816" x="3429000" y="5889625"/>
          <p14:tracePt t="59824" x="3467100" y="5821363"/>
          <p14:tracePt t="59832" x="3521075" y="5753100"/>
          <p14:tracePt t="59839" x="3581400" y="5684838"/>
          <p14:tracePt t="59849" x="3649663" y="5592763"/>
          <p14:tracePt t="59855" x="3725863" y="5508625"/>
          <p14:tracePt t="59864" x="3810000" y="5432425"/>
          <p14:tracePt t="59871" x="3894138" y="5356225"/>
          <p14:tracePt t="59881" x="3970338" y="5287963"/>
          <p14:tracePt t="59887" x="4000500" y="5265738"/>
          <p14:tracePt t="59897" x="4076700" y="5211763"/>
          <p14:tracePt t="59903" x="4137025" y="5173663"/>
          <p14:tracePt t="59913" x="4191000" y="5143500"/>
          <p14:tracePt t="59919" x="4244975" y="5113338"/>
          <p14:tracePt t="59927" x="4283075" y="5089525"/>
          <p14:tracePt t="59934" x="4321175" y="5067300"/>
          <p14:tracePt t="59942" x="4351338" y="5045075"/>
          <p14:tracePt t="59950" x="4389438" y="5021263"/>
          <p14:tracePt t="59958" x="4419600" y="4999038"/>
          <p14:tracePt t="59966" x="4449763" y="4975225"/>
          <p14:tracePt t="59974" x="4479925" y="4945063"/>
          <p14:tracePt t="59982" x="4518025" y="4914900"/>
          <p14:tracePt t="59990" x="4541838" y="4884738"/>
          <p14:tracePt t="59998" x="4572000" y="4854575"/>
          <p14:tracePt t="60006" x="4594225" y="4822825"/>
          <p14:tracePt t="60015" x="4618038" y="4792663"/>
          <p14:tracePt t="60022" x="4625975" y="4784725"/>
          <p14:tracePt t="60032" x="4640263" y="4754563"/>
          <p14:tracePt t="60044" x="4656138" y="4732338"/>
          <p14:tracePt t="60251" x="4670425" y="4732338"/>
          <p14:tracePt t="60259" x="4694238" y="4716463"/>
          <p14:tracePt t="60267" x="4746625" y="4686300"/>
          <p14:tracePt t="60274" x="4800600" y="4656138"/>
          <p14:tracePt t="60283" x="4868863" y="4618038"/>
          <p14:tracePt t="60290" x="4945063" y="4579938"/>
          <p14:tracePt t="60298" x="4991100" y="4556125"/>
          <p14:tracePt t="60306" x="5067300" y="4518025"/>
          <p14:tracePt t="60314" x="5135563" y="4487863"/>
          <p14:tracePt t="60322" x="5203825" y="4449763"/>
          <p14:tracePt t="60331" x="5273675" y="4419600"/>
          <p14:tracePt t="60338" x="5334000" y="4381500"/>
          <p14:tracePt t="60348" x="5387975" y="4359275"/>
          <p14:tracePt t="60353" x="5410200" y="4351338"/>
          <p14:tracePt t="60366" x="5448300" y="4327525"/>
          <p14:tracePt t="60370" x="5478463" y="4313238"/>
          <p14:tracePt t="60380" x="5502275" y="4297363"/>
          <p14:tracePt t="60385" x="5516563" y="4289425"/>
          <p14:tracePt t="60607" x="5532438" y="4283075"/>
          <p14:tracePt t="60615" x="5546725" y="4275138"/>
          <p14:tracePt t="60623" x="5562600" y="4259263"/>
          <p14:tracePt t="60631" x="5578475" y="4251325"/>
          <p14:tracePt t="60638" x="5584825" y="4251325"/>
          <p14:tracePt t="60647" x="5600700" y="4244975"/>
          <p14:tracePt t="60654" x="5616575" y="4237038"/>
          <p14:tracePt t="60664" x="5630863" y="4229100"/>
          <p14:tracePt t="60670" x="5638800" y="4221163"/>
          <p14:tracePt t="60680" x="5646738" y="4221163"/>
          <p14:tracePt t="60686" x="5654675" y="4213225"/>
          <p14:tracePt t="60694" x="5661025" y="4213225"/>
          <p14:tracePt t="60725" x="5668963" y="4213225"/>
          <p14:tracePt t="60829" x="5676900" y="4213225"/>
          <p14:tracePt t="60860" x="5684838" y="4213225"/>
          <p14:tracePt t="61010" x="5676900" y="4183063"/>
          <p14:tracePt t="61018" x="5638800" y="4114800"/>
          <p14:tracePt t="61026" x="5584825" y="4016375"/>
          <p14:tracePt t="61034" x="5502275" y="3856038"/>
          <p14:tracePt t="61042" x="5349875" y="3459163"/>
          <p14:tracePt t="61050" x="5227638" y="3070225"/>
          <p14:tracePt t="61058" x="5105400" y="2636838"/>
          <p14:tracePt t="61066" x="5006975" y="2155825"/>
          <p14:tracePt t="61073" x="4937125" y="1646238"/>
          <p14:tracePt t="61082" x="4930775" y="1431925"/>
          <p14:tracePt t="61089" x="4914900" y="1012825"/>
          <p14:tracePt t="61098" x="4914900" y="625475"/>
          <p14:tracePt t="61105" x="4914900" y="312738"/>
          <p14:tracePt t="61115" x="4937125" y="206375"/>
          <p14:tracePt t="61121" x="4991100" y="0"/>
          <p14:tracePt t="61131" x="5051425" y="0"/>
          <p14:tracePt t="61138" x="5083175" y="0"/>
          <p14:tracePt t="61358" x="5097463" y="0"/>
          <p14:tracePt t="61367" x="5127625" y="0"/>
          <p14:tracePt t="61374" x="5165725" y="0"/>
          <p14:tracePt t="61382" x="5203825" y="0"/>
          <p14:tracePt t="61390" x="5257800" y="0"/>
          <p14:tracePt t="61397" x="5295900" y="0"/>
          <p14:tracePt t="61405" x="5341938" y="0"/>
          <p14:tracePt t="61414" x="5372100" y="0"/>
          <p14:tracePt t="61421" x="5440363" y="0"/>
          <p14:tracePt t="61431" x="5494338" y="0"/>
          <p14:tracePt t="61437" x="5546725" y="0"/>
          <p14:tracePt t="61447" x="5562600" y="0"/>
          <p14:tracePt t="61453" x="5592763" y="0"/>
          <p14:tracePt t="61463" x="5616575" y="0"/>
          <p14:tracePt t="61468" x="5638800" y="0"/>
          <p14:tracePt t="61477" x="5646738" y="0"/>
          <p14:tracePt t="61484" x="5661025" y="0"/>
          <p14:tracePt t="61500" x="5668963" y="0"/>
          <p14:tracePt t="61540" x="5676900" y="0"/>
          <p14:tracePt t="61571" x="5684838" y="0"/>
          <p14:tracePt t="61581" x="5692775" y="0"/>
          <p14:tracePt t="61587" x="5699125" y="7938"/>
          <p14:tracePt t="61597" x="5715000" y="15875"/>
          <p14:tracePt t="61603" x="5722938" y="15875"/>
          <p14:tracePt t="61614" x="5737225" y="22225"/>
          <p14:tracePt t="61619" x="5745163" y="22225"/>
          <p14:tracePt t="61627" x="5753100" y="22225"/>
          <p14:tracePt t="61635" x="5768975" y="22225"/>
          <p14:tracePt t="61651" x="5775325" y="22225"/>
          <p14:tracePt t="61666" x="5783263" y="22225"/>
          <p14:tracePt t="61737" x="5783263" y="30163"/>
          <p14:tracePt t="61763" x="5783263" y="38100"/>
          <p14:tracePt t="61769" x="5783263" y="46038"/>
          <p14:tracePt t="61777" x="5783263" y="68263"/>
          <p14:tracePt t="61785" x="5768975" y="114300"/>
          <p14:tracePt t="61793" x="5753100" y="174625"/>
          <p14:tracePt t="61801" x="5722938" y="258763"/>
          <p14:tracePt t="61809" x="5684838" y="434975"/>
          <p14:tracePt t="61817" x="5646738" y="587375"/>
          <p14:tracePt t="61824" x="5616575" y="762000"/>
          <p14:tracePt t="61832" x="5578475" y="952500"/>
          <p14:tracePt t="61840" x="5540375" y="1189038"/>
          <p14:tracePt t="61848" x="5508625" y="1417638"/>
          <p14:tracePt t="61858" x="5478463" y="1646238"/>
          <p14:tracePt t="61864" x="5448300" y="1874838"/>
          <p14:tracePt t="61872" x="5440363" y="1965325"/>
          <p14:tracePt t="61881" x="5410200" y="2133600"/>
          <p14:tracePt t="61888" x="5402263" y="2201863"/>
          <p14:tracePt t="61898" x="5380038" y="2308225"/>
          <p14:tracePt t="61903" x="5372100" y="2346325"/>
          <p14:tracePt t="61914" x="5364163" y="2408238"/>
          <p14:tracePt t="62093" x="5341938" y="2430463"/>
          <p14:tracePt t="62101" x="5326063" y="2460625"/>
          <p14:tracePt t="62109" x="5311775" y="2498725"/>
          <p14:tracePt t="62117" x="5295900" y="2552700"/>
          <p14:tracePt t="62125" x="5280025" y="2598738"/>
          <p14:tracePt t="62133" x="5257800" y="2689225"/>
          <p14:tracePt t="62141" x="5227638" y="2797175"/>
          <p14:tracePt t="62149" x="5197475" y="2903538"/>
          <p14:tracePt t="62157" x="5189538" y="2955925"/>
          <p14:tracePt t="62165" x="5165725" y="3048000"/>
          <p14:tracePt t="62172" x="5143500" y="3124200"/>
          <p14:tracePt t="62181" x="5135563" y="3146425"/>
          <p14:tracePt t="62188" x="5121275" y="3184525"/>
          <p14:tracePt t="62198" x="5105400" y="3222625"/>
          <p14:tracePt t="62204" x="5097463" y="3246438"/>
          <p14:tracePt t="62214" x="5089525" y="3254375"/>
          <p14:tracePt t="62220" x="5083175" y="3260725"/>
          <p14:tracePt t="62394" x="5083175" y="3268663"/>
          <p14:tracePt t="62401" x="5067300" y="3292475"/>
          <p14:tracePt t="62409" x="5045075" y="3322638"/>
          <p14:tracePt t="62417" x="5006975" y="3368675"/>
          <p14:tracePt t="62425" x="4975225" y="3413125"/>
          <p14:tracePt t="62433" x="4930775" y="3459163"/>
          <p14:tracePt t="62441" x="4876800" y="3535363"/>
          <p14:tracePt t="62449" x="4838700" y="3573463"/>
          <p14:tracePt t="62457" x="4778375" y="3641725"/>
          <p14:tracePt t="62465" x="4732338" y="3703638"/>
          <p14:tracePt t="62473" x="4686300" y="3756025"/>
          <p14:tracePt t="62481" x="4656138" y="3802063"/>
          <p14:tracePt t="62489" x="4640263" y="3817938"/>
          <p14:tracePt t="62498" x="4618038" y="3848100"/>
          <p14:tracePt t="62504" x="4594225" y="3870325"/>
          <p14:tracePt t="62514" x="4587875" y="3894138"/>
          <p14:tracePt t="62520" x="4572000" y="3908425"/>
          <p14:tracePt t="62532" x="4572000" y="3916363"/>
          <p14:tracePt t="62537" x="4564063" y="3924300"/>
          <p14:tracePt t="62547" x="4564063" y="3932238"/>
          <p14:tracePt t="62560" x="4564063" y="3940175"/>
          <p14:tracePt t="62576" x="4572000" y="3940175"/>
          <p14:tracePt t="62798" x="4572000" y="3978275"/>
          <p14:tracePt t="62805" x="4572000" y="4016375"/>
          <p14:tracePt t="62814" x="4564063" y="4076700"/>
          <p14:tracePt t="62821" x="4556125" y="4130675"/>
          <p14:tracePt t="62831" x="4556125" y="4175125"/>
          <p14:tracePt t="62837" x="4549775" y="4237038"/>
          <p14:tracePt t="62847" x="4549775" y="4283075"/>
          <p14:tracePt t="62852" x="4549775" y="4327525"/>
          <p14:tracePt t="62868" x="4549775" y="4403725"/>
          <p14:tracePt t="62869" x="4549775" y="4473575"/>
          <p14:tracePt t="62876" x="4549775" y="4495800"/>
          <p14:tracePt t="62884" x="4549775" y="4533900"/>
          <p14:tracePt t="62892" x="4549775" y="4556125"/>
          <p14:tracePt t="62900" x="4549775" y="4572000"/>
          <p14:tracePt t="62908" x="4549775" y="4579938"/>
          <p14:tracePt t="63129" x="4549775" y="4594225"/>
          <p14:tracePt t="63137" x="4549775" y="4618038"/>
          <p14:tracePt t="63148" x="4549775" y="4632325"/>
          <p14:tracePt t="63153" x="4549775" y="4670425"/>
          <p14:tracePt t="63163" x="4549775" y="4716463"/>
          <p14:tracePt t="63169" x="4549775" y="4762500"/>
          <p14:tracePt t="63177" x="4556125" y="4800600"/>
          <p14:tracePt t="63184" x="4564063" y="4822825"/>
          <p14:tracePt t="63193" x="4572000" y="4860925"/>
          <p14:tracePt t="63200" x="4572000" y="4884738"/>
          <p14:tracePt t="63208" x="4579938" y="4906963"/>
          <p14:tracePt t="63216" x="4579938" y="4930775"/>
          <p14:tracePt t="63224" x="4587875" y="4937125"/>
          <p14:tracePt t="63232" x="4587875" y="4945063"/>
          <p14:tracePt t="63240" x="4594225" y="4945063"/>
          <p14:tracePt t="63271" x="4602163" y="4945063"/>
          <p14:tracePt t="64213" x="4618038" y="4945063"/>
          <p14:tracePt t="64220" x="4664075" y="4930775"/>
          <p14:tracePt t="64231" x="4716463" y="4906963"/>
          <p14:tracePt t="64236" x="4746625" y="4906963"/>
          <p14:tracePt t="64247" x="4816475" y="4899025"/>
          <p14:tracePt t="64252" x="4876800" y="4892675"/>
          <p14:tracePt t="64260" x="4945063" y="4884738"/>
          <p14:tracePt t="64268" x="5013325" y="4884738"/>
          <p14:tracePt t="64276" x="5075238" y="4884738"/>
          <p14:tracePt t="64283" x="5127625" y="4876800"/>
          <p14:tracePt t="64291" x="5165725" y="4876800"/>
          <p14:tracePt t="64299" x="5189538" y="4868863"/>
          <p14:tracePt t="64308" x="5219700" y="4860925"/>
          <p14:tracePt t="64316" x="5241925" y="4854575"/>
          <p14:tracePt t="64323" x="5265738" y="4854575"/>
          <p14:tracePt t="64331" x="5273675" y="4846638"/>
          <p14:tracePt t="64339" x="5280025" y="4846638"/>
          <p14:tracePt t="64355" x="5287963" y="4838700"/>
          <p14:tracePt t="64403" x="5287963" y="4830763"/>
          <p14:tracePt t="64418" x="5280025" y="4830763"/>
          <p14:tracePt t="64473" x="5280025" y="4822825"/>
          <p14:tracePt t="64552" x="5280025" y="4816475"/>
          <p14:tracePt t="65185" x="5280025" y="4808538"/>
          <p14:tracePt t="65193" x="5280025" y="4800600"/>
          <p14:tracePt t="65201" x="5280025" y="4792663"/>
          <p14:tracePt t="65209" x="5280025" y="4784725"/>
          <p14:tracePt t="65217" x="5273675" y="4778375"/>
          <p14:tracePt t="65224" x="5273675" y="4770438"/>
          <p14:tracePt t="65233" x="5273675" y="4762500"/>
          <p14:tracePt t="65240" x="5273675" y="4754563"/>
          <p14:tracePt t="65248" x="5265738" y="4754563"/>
          <p14:tracePt t="65256" x="5265738" y="4746625"/>
          <p14:tracePt t="65438" x="5257800" y="4746625"/>
          <p14:tracePt t="65448" x="5257800" y="4740275"/>
          <p14:tracePt t="65454" x="5249863" y="4740275"/>
          <p14:tracePt t="65464" x="5249863" y="4732338"/>
          <p14:tracePt t="65471" x="5235575" y="4724400"/>
          <p14:tracePt t="65480" x="5219700" y="4716463"/>
          <p14:tracePt t="65485" x="5203825" y="4702175"/>
          <p14:tracePt t="65494" x="5181600" y="4694238"/>
          <p14:tracePt t="65501" x="5121275" y="4656138"/>
          <p14:tracePt t="65509" x="5013325" y="4618038"/>
          <p14:tracePt t="65517" x="4953000" y="4602163"/>
          <p14:tracePt t="65525" x="4746625" y="4549775"/>
          <p14:tracePt t="65533" x="4564063" y="4511675"/>
          <p14:tracePt t="65540" x="4359275" y="4479925"/>
          <p14:tracePt t="65549" x="4130675" y="4449763"/>
          <p14:tracePt t="65557" x="4016375" y="4441825"/>
          <p14:tracePt t="65565" x="3840163" y="4427538"/>
          <p14:tracePt t="65573" x="3673475" y="4419600"/>
          <p14:tracePt t="65581" x="3627438" y="4419600"/>
          <p14:tracePt t="65588" x="3513138" y="4411663"/>
          <p14:tracePt t="65598" x="3482975" y="4411663"/>
          <p14:tracePt t="65604" x="3429000" y="4403725"/>
          <p14:tracePt t="65615" x="3390900" y="4403725"/>
          <p14:tracePt t="65620" x="3368675" y="4397375"/>
          <p14:tracePt t="65631" x="3360738" y="4397375"/>
          <p14:tracePt t="65960" x="3368675" y="4397375"/>
          <p14:tracePt t="65968" x="3382963" y="4397375"/>
          <p14:tracePt t="65976" x="3390900" y="4403725"/>
          <p14:tracePt t="65984" x="3406775" y="4411663"/>
          <p14:tracePt t="65991" x="3421063" y="4419600"/>
          <p14:tracePt t="65999" x="3436938" y="4427538"/>
          <p14:tracePt t="66008" x="3444875" y="4441825"/>
          <p14:tracePt t="66015" x="3451225" y="4449763"/>
          <p14:tracePt t="66023" x="3459163" y="4449763"/>
          <p14:tracePt t="66031" x="3467100" y="4457700"/>
          <p14:tracePt t="66039" x="3475038" y="4457700"/>
          <p14:tracePt t="66055" x="3475038" y="4465638"/>
          <p14:tracePt t="66064" x="3482975" y="4465638"/>
          <p14:tracePt t="66158" x="3482975" y="4473575"/>
          <p14:tracePt t="66427" x="3482975" y="4457700"/>
          <p14:tracePt t="66434" x="3451225" y="4435475"/>
          <p14:tracePt t="66442" x="3336925" y="4351338"/>
          <p14:tracePt t="66452" x="3162300" y="4275138"/>
          <p14:tracePt t="66458" x="2651125" y="4098925"/>
          <p14:tracePt t="66466" x="2095500" y="3954463"/>
          <p14:tracePt t="66474" x="1371600" y="3802063"/>
          <p14:tracePt t="66482" x="555625" y="3665538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3295DD-7E08-407E-D7AE-1025204B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722939"/>
          </a:xfrm>
        </p:spPr>
        <p:txBody>
          <a:bodyPr/>
          <a:lstStyle/>
          <a:p>
            <a:r>
              <a:rPr kumimoji="1" lang="en-US" altLang="zh-TW" dirty="0"/>
              <a:t>BONUS &amp; future works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1E8523-D24E-E664-0A9B-70359381E198}"/>
              </a:ext>
            </a:extLst>
          </p:cNvPr>
          <p:cNvSpPr txBox="1"/>
          <p:nvPr/>
        </p:nvSpPr>
        <p:spPr>
          <a:xfrm>
            <a:off x="819149" y="1234419"/>
            <a:ext cx="59844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</a:rPr>
              <a:t>The Enigma Machine </a:t>
            </a:r>
            <a:r>
              <a:rPr lang="en-US" altLang="zh-TW" sz="2800" b="1" dirty="0">
                <a:solidFill>
                  <a:srgbClr val="FFFF00"/>
                </a:solidFill>
              </a:rPr>
              <a:t>Simulators </a:t>
            </a:r>
            <a:endParaRPr kumimoji="1" lang="en-US" altLang="zh-TW" sz="2800" dirty="0">
              <a:solidFill>
                <a:srgbClr val="FFFF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150CD1C-B788-6F79-D174-291F65322D9A}"/>
              </a:ext>
            </a:extLst>
          </p:cNvPr>
          <p:cNvSpPr txBox="1"/>
          <p:nvPr/>
        </p:nvSpPr>
        <p:spPr>
          <a:xfrm>
            <a:off x="991960" y="1928210"/>
            <a:ext cx="80214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https://www.101computing.net/enigma-machine-emulator/</a:t>
            </a:r>
            <a:endParaRPr lang="en-US" altLang="zh-TW" dirty="0"/>
          </a:p>
          <a:p>
            <a:r>
              <a:rPr lang="en" altLang="zh-TW" dirty="0">
                <a:hlinkClick r:id="rId3"/>
              </a:rPr>
              <a:t>https://enigma.virtualcolossus.co.uk</a:t>
            </a:r>
            <a:endParaRPr lang="en" altLang="zh-TW" dirty="0"/>
          </a:p>
          <a:p>
            <a:r>
              <a:rPr lang="en" altLang="zh-TW" dirty="0">
                <a:hlinkClick r:id="rId4"/>
              </a:rPr>
              <a:t>https://www.ciphermachinesandcryptology.com/en/enigmasim.htm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B13214-4670-BA50-3355-8380BC562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742" y="570547"/>
            <a:ext cx="2264229" cy="12102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7DF1CD1-F363-C9CA-3CCE-D9A47F112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299110"/>
            <a:ext cx="7772400" cy="26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3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5594C67-950D-45EB-9930-7F253DBF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字串型別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(mString)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4C6ECDE-F84C-47FA-903E-B8FB2D2F3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1491521"/>
            <a:ext cx="7560184" cy="4756885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字串在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C++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中是相當基本款的問題，內容物就是一整列的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型別的物件，並且可以動態調整長度與進行一些操作。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Size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為實際字串長度，</a:t>
            </a:r>
            <a:r>
              <a:rPr kumimoji="1" lang="en-US" altLang="zh-TW" sz="2000" dirty="0"/>
              <a:t> Capacity</a:t>
            </a:r>
            <a:r>
              <a:rPr kumimoji="1" lang="zh-TW" altLang="en-US" sz="2000" dirty="0"/>
              <a:t>為預留容量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0B92CB7-5098-F2DC-A17E-EF81F5DE5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368133"/>
              </p:ext>
            </p:extLst>
          </p:nvPr>
        </p:nvGraphicFramePr>
        <p:xfrm>
          <a:off x="1332887" y="3375678"/>
          <a:ext cx="6096000" cy="10779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64120"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/>
                        <a:t>c</a:t>
                      </a: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/>
                        <a:t>a</a:t>
                      </a: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/>
                        <a:t>t</a:t>
                      </a: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/>
                        <a:t>s</a:t>
                      </a: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endParaRPr lang="zh-TW" altLang="en-US" sz="5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左大括弧 5">
            <a:extLst>
              <a:ext uri="{FF2B5EF4-FFF2-40B4-BE49-F238E27FC236}">
                <a16:creationId xmlns:a16="http://schemas.microsoft.com/office/drawing/2014/main" id="{727BE0CC-813F-86F4-053F-C66A46F67F14}"/>
              </a:ext>
            </a:extLst>
          </p:cNvPr>
          <p:cNvSpPr/>
          <p:nvPr/>
        </p:nvSpPr>
        <p:spPr>
          <a:xfrm rot="16200000">
            <a:off x="2380042" y="3382251"/>
            <a:ext cx="320778" cy="2415089"/>
          </a:xfrm>
          <a:prstGeom prst="leftBrace">
            <a:avLst/>
          </a:prstGeom>
          <a:ln w="38100"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5FEC57-7FA2-0B09-6565-9400B8285F92}"/>
              </a:ext>
            </a:extLst>
          </p:cNvPr>
          <p:cNvSpPr txBox="1"/>
          <p:nvPr/>
        </p:nvSpPr>
        <p:spPr>
          <a:xfrm>
            <a:off x="2066335" y="4629154"/>
            <a:ext cx="199766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50" dirty="0"/>
              <a:t>Size</a:t>
            </a:r>
            <a:r>
              <a:rPr kumimoji="1" lang="zh-TW" altLang="en-US" sz="4050" dirty="0"/>
              <a:t> </a:t>
            </a:r>
            <a:r>
              <a:rPr kumimoji="1" lang="en-US" altLang="zh-TW" sz="4050" dirty="0"/>
              <a:t>=</a:t>
            </a:r>
            <a:r>
              <a:rPr kumimoji="1" lang="zh-TW" altLang="en-US" sz="4050" dirty="0"/>
              <a:t> </a:t>
            </a:r>
            <a:r>
              <a:rPr kumimoji="1" lang="en-US" altLang="zh-TW" sz="4050" dirty="0"/>
              <a:t>4</a:t>
            </a:r>
            <a:endParaRPr kumimoji="1" lang="zh-TW" altLang="en-US" sz="405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43259F3-28AA-E9C5-BDC3-7F58030DA35E}"/>
              </a:ext>
            </a:extLst>
          </p:cNvPr>
          <p:cNvSpPr txBox="1"/>
          <p:nvPr/>
        </p:nvSpPr>
        <p:spPr>
          <a:xfrm>
            <a:off x="5601646" y="4577628"/>
            <a:ext cx="335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Capacity = 10</a:t>
            </a:r>
            <a:endParaRPr kumimoji="1" lang="zh-TW" altLang="en-US" sz="3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F5F896-D63A-EF3B-A754-2C989CB4C594}"/>
              </a:ext>
            </a:extLst>
          </p:cNvPr>
          <p:cNvSpPr/>
          <p:nvPr/>
        </p:nvSpPr>
        <p:spPr>
          <a:xfrm>
            <a:off x="367646" y="2889962"/>
            <a:ext cx="100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Index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E35B77-AF4C-CD39-10F2-8A5509009CF5}"/>
              </a:ext>
            </a:extLst>
          </p:cNvPr>
          <p:cNvSpPr/>
          <p:nvPr/>
        </p:nvSpPr>
        <p:spPr>
          <a:xfrm>
            <a:off x="1524277" y="2937097"/>
            <a:ext cx="5843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0      1       2       3      4       5      6       7      8       9 </a:t>
            </a:r>
            <a:endParaRPr lang="zh-TW" altLang="en-US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6327F79-0CFF-93CF-3DD4-275E7C353693}"/>
              </a:ext>
            </a:extLst>
          </p:cNvPr>
          <p:cNvSpPr/>
          <p:nvPr/>
        </p:nvSpPr>
        <p:spPr>
          <a:xfrm>
            <a:off x="400668" y="5771281"/>
            <a:ext cx="186461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00" dirty="0">
                <a:solidFill>
                  <a:srgbClr val="FFFF00"/>
                </a:solidFill>
              </a:rPr>
              <a:t>char&amp; front()</a:t>
            </a:r>
            <a:endParaRPr lang="zh-TW" altLang="en-US" sz="2100" dirty="0">
              <a:solidFill>
                <a:srgbClr val="FFFF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1B6AD6-EA1A-7B75-1F54-09ED3F4D37CE}"/>
              </a:ext>
            </a:extLst>
          </p:cNvPr>
          <p:cNvSpPr/>
          <p:nvPr/>
        </p:nvSpPr>
        <p:spPr>
          <a:xfrm>
            <a:off x="3650027" y="5771281"/>
            <a:ext cx="19447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00" dirty="0">
                <a:solidFill>
                  <a:srgbClr val="FFFF00"/>
                </a:solidFill>
              </a:rPr>
              <a:t>char&amp; back()</a:t>
            </a:r>
            <a:endParaRPr lang="zh-TW" altLang="en-US" sz="2100" dirty="0">
              <a:solidFill>
                <a:srgbClr val="FFFF00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7C13391E-7078-9AC0-5178-B67F69BBF6EA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503916" y="4376010"/>
            <a:ext cx="146111" cy="16030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5">
            <a:extLst>
              <a:ext uri="{FF2B5EF4-FFF2-40B4-BE49-F238E27FC236}">
                <a16:creationId xmlns:a16="http://schemas.microsoft.com/office/drawing/2014/main" id="{09B577AD-F6EF-385D-FC94-512AAEFC817C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332975" y="4429406"/>
            <a:ext cx="262910" cy="13418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音訊 14">
            <a:hlinkClick r:id="" action="ppaction://media"/>
            <a:extLst>
              <a:ext uri="{FF2B5EF4-FFF2-40B4-BE49-F238E27FC236}">
                <a16:creationId xmlns:a16="http://schemas.microsoft.com/office/drawing/2014/main" id="{E1B9223A-1742-A404-C37A-55FA6FE539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3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4"/>
    </mc:Choice>
    <mc:Fallback xmlns="">
      <p:transition spd="slow" advTm="34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897" x="4678363" y="4229100"/>
          <p14:tracePt t="10904" x="4656138" y="4229100"/>
          <p14:tracePt t="10914" x="4618038" y="4229100"/>
          <p14:tracePt t="10917" x="4579938" y="4244975"/>
          <p14:tracePt t="10940" x="4541838" y="4251325"/>
          <p14:tracePt t="10948" x="4419600" y="4267200"/>
          <p14:tracePt t="10948" x="4289425" y="4275138"/>
          <p14:tracePt t="10955" x="4130675" y="4297363"/>
          <p14:tracePt t="10965" x="4038600" y="4305300"/>
          <p14:tracePt t="10970" x="3878263" y="4335463"/>
          <p14:tracePt t="10981" x="3589338" y="4365625"/>
          <p14:tracePt t="10986" x="3497263" y="4381500"/>
          <p14:tracePt t="10998" x="3344863" y="4397375"/>
          <p14:tracePt t="11002" x="3178175" y="4403725"/>
          <p14:tracePt t="11014" x="3025775" y="4411663"/>
          <p14:tracePt t="11018" x="2873375" y="4411663"/>
          <p14:tracePt t="11033" x="2751138" y="4411663"/>
          <p14:tracePt t="11048" x="2628900" y="4397375"/>
          <p14:tracePt t="11049" x="2574925" y="4381500"/>
          <p14:tracePt t="11051" x="2484438" y="4351338"/>
          <p14:tracePt t="11059" x="2408238" y="4321175"/>
          <p14:tracePt t="11067" x="2384425" y="4313238"/>
          <p14:tracePt t="11073" x="2332038" y="4289425"/>
          <p14:tracePt t="11084" x="2301875" y="4267200"/>
          <p14:tracePt t="11089" x="2278063" y="4251325"/>
          <p14:tracePt t="11098" x="2263775" y="4244975"/>
          <p14:tracePt t="11105" x="2255838" y="4229100"/>
          <p14:tracePt t="11115" x="2255838" y="4221163"/>
          <p14:tracePt t="11121" x="2255838" y="4206875"/>
          <p14:tracePt t="11131" x="2293938" y="4183063"/>
          <p14:tracePt t="11137" x="2346325" y="4160838"/>
          <p14:tracePt t="11208" x="2378075" y="4160838"/>
          <p14:tracePt t="11216" x="2484438" y="4160838"/>
          <p14:tracePt t="11224" x="2582863" y="4144963"/>
          <p14:tracePt t="11232" x="2705100" y="4137025"/>
          <p14:tracePt t="11240" x="2819400" y="4137025"/>
          <p14:tracePt t="11248" x="2933700" y="4137025"/>
          <p14:tracePt t="11255" x="3055938" y="4137025"/>
          <p14:tracePt t="11265" x="3170238" y="4144963"/>
          <p14:tracePt t="11271" x="3268663" y="4191000"/>
          <p14:tracePt t="11281" x="3360738" y="4244975"/>
          <p14:tracePt t="11287" x="3398838" y="4283075"/>
          <p14:tracePt t="11298" x="3459163" y="4335463"/>
          <p14:tracePt t="11303" x="3513138" y="4389438"/>
          <p14:tracePt t="11314" x="3521075" y="4411663"/>
          <p14:tracePt t="11319" x="3543300" y="4449763"/>
          <p14:tracePt t="11331" x="3559175" y="4495800"/>
          <p14:tracePt t="11335" x="3559175" y="4518025"/>
          <p14:tracePt t="11347" x="3559175" y="4533900"/>
          <p14:tracePt t="11350" x="3521075" y="4556125"/>
          <p14:tracePt t="11364" x="3429000" y="4579938"/>
          <p14:tracePt t="11369" x="3360738" y="4579938"/>
          <p14:tracePt t="11381" x="3170238" y="4587875"/>
          <p14:tracePt t="11384" x="2994025" y="4587875"/>
          <p14:tracePt t="11398" x="2803525" y="4587875"/>
          <p14:tracePt t="11399" x="2598738" y="4587875"/>
          <p14:tracePt t="11405" x="2506663" y="4579938"/>
          <p14:tracePt t="11415" x="2332038" y="4525963"/>
          <p14:tracePt t="11421" x="2187575" y="4473575"/>
          <p14:tracePt t="11431" x="2041525" y="4403725"/>
          <p14:tracePt t="11437" x="1935163" y="4327525"/>
          <p14:tracePt t="11448" x="1851025" y="4244975"/>
          <p14:tracePt t="11453" x="1782763" y="4152900"/>
          <p14:tracePt t="11464" x="1736725" y="4054475"/>
          <p14:tracePt t="11469" x="1706563" y="3954463"/>
          <p14:tracePt t="11481" x="1698625" y="3840163"/>
          <p14:tracePt t="11485" x="1698625" y="3733800"/>
          <p14:tracePt t="11497" x="1706563" y="3641725"/>
          <p14:tracePt t="11501" x="1744663" y="3551238"/>
          <p14:tracePt t="11514" x="1806575" y="3467100"/>
          <p14:tracePt t="11517" x="1874838" y="3382963"/>
          <p14:tracePt t="11531" x="1973263" y="3314700"/>
          <p14:tracePt t="11534" x="2073275" y="3254375"/>
          <p14:tracePt t="11547" x="2171700" y="3208338"/>
          <p14:tracePt t="11548" x="2293938" y="3170238"/>
          <p14:tracePt t="11556" x="2422525" y="3154363"/>
          <p14:tracePt t="11566" x="2544763" y="3146425"/>
          <p14:tracePt t="11572" x="2667000" y="3146425"/>
          <p14:tracePt t="11581" x="2781300" y="3162300"/>
          <p14:tracePt t="11588" x="2887663" y="3200400"/>
          <p14:tracePt t="11598" x="2987675" y="3260725"/>
          <p14:tracePt t="11603" x="3025775" y="3284538"/>
          <p14:tracePt t="11614" x="3101975" y="3344863"/>
          <p14:tracePt t="11619" x="3154363" y="3390900"/>
          <p14:tracePt t="11631" x="3170238" y="3413125"/>
          <p14:tracePt t="11635" x="3208338" y="3444875"/>
          <p14:tracePt t="11647" x="3222625" y="3475038"/>
          <p14:tracePt t="11765" x="3140075" y="3482975"/>
          <p14:tracePt t="11770" x="3086100" y="3513138"/>
          <p14:tracePt t="11779" x="3040063" y="3535363"/>
          <p14:tracePt t="11785" x="3001963" y="3559175"/>
          <p14:tracePt t="11793" x="2955925" y="3573463"/>
          <p14:tracePt t="11801" x="2911475" y="3589338"/>
          <p14:tracePt t="11809" x="2873375" y="3597275"/>
          <p14:tracePt t="11817" x="2827338" y="3603625"/>
          <p14:tracePt t="11825" x="2781300" y="3611563"/>
          <p14:tracePt t="11834" x="2682875" y="3635375"/>
          <p14:tracePt t="11841" x="2582863" y="3649663"/>
          <p14:tracePt t="11849" x="2492375" y="3657600"/>
          <p14:tracePt t="11857" x="2446338" y="3665538"/>
          <p14:tracePt t="11865" x="2354263" y="3665538"/>
          <p14:tracePt t="11872" x="2278063" y="3665538"/>
          <p14:tracePt t="11881" x="2225675" y="3665538"/>
          <p14:tracePt t="11888" x="2163763" y="3641725"/>
          <p14:tracePt t="11898" x="2125663" y="3619500"/>
          <p14:tracePt t="11904" x="2095500" y="3597275"/>
          <p14:tracePt t="11915" x="2073275" y="3559175"/>
          <p14:tracePt t="11920" x="2057400" y="3535363"/>
          <p14:tracePt t="11931" x="2049463" y="3513138"/>
          <p14:tracePt t="11936" x="2049463" y="3475038"/>
          <p14:tracePt t="11949" x="2049463" y="3444875"/>
          <p14:tracePt t="11952" x="2049463" y="3390900"/>
          <p14:tracePt t="11964" x="2079625" y="3344863"/>
          <p14:tracePt t="11968" x="2125663" y="3292475"/>
          <p14:tracePt t="11981" x="2193925" y="3230563"/>
          <p14:tracePt t="11984" x="2339975" y="3108325"/>
          <p14:tracePt t="11997" x="2468563" y="3017838"/>
          <p14:tracePt t="12001" x="2620963" y="2925763"/>
          <p14:tracePt t="12014" x="2789238" y="2835275"/>
          <p14:tracePt t="12017" x="2987675" y="2735263"/>
          <p14:tracePt t="12031" x="3170238" y="2651125"/>
          <p14:tracePt t="12032" x="3368675" y="2574925"/>
          <p14:tracePt t="12039" x="3565525" y="2506663"/>
          <p14:tracePt t="12049" x="3665538" y="2484438"/>
          <p14:tracePt t="12054" x="3840163" y="2438400"/>
          <p14:tracePt t="12065" x="4168775" y="2378075"/>
          <p14:tracePt t="12070" x="4381500" y="2354263"/>
          <p14:tracePt t="12083" x="4610100" y="2346325"/>
          <p14:tracePt t="12087" x="4838700" y="2346325"/>
          <p14:tracePt t="12098" x="5089525" y="2346325"/>
          <p14:tracePt t="12102" x="5318125" y="2346325"/>
          <p14:tracePt t="12114" x="5546725" y="2392363"/>
          <p14:tracePt t="12118" x="5646738" y="2416175"/>
          <p14:tracePt t="12131" x="5997575" y="2514600"/>
          <p14:tracePt t="12134" x="6080125" y="2560638"/>
          <p14:tracePt t="12147" x="6226175" y="2628900"/>
          <p14:tracePt t="12151" x="6484938" y="2781300"/>
          <p14:tracePt t="12164" x="6629400" y="2895600"/>
          <p14:tracePt t="12167" x="6683375" y="2955925"/>
          <p14:tracePt t="12181" x="6804025" y="3070225"/>
          <p14:tracePt t="12182" x="6926263" y="3184525"/>
          <p14:tracePt t="12189" x="7018338" y="3284538"/>
          <p14:tracePt t="12198" x="7108825" y="3375025"/>
          <p14:tracePt t="12205" x="7200900" y="3459163"/>
          <p14:tracePt t="12217" x="7239000" y="3489325"/>
          <p14:tracePt t="12220" x="7307263" y="3543300"/>
          <p14:tracePt t="12231" x="7361238" y="3589338"/>
          <p14:tracePt t="12236" x="7383463" y="3597275"/>
          <p14:tracePt t="12247" x="7413625" y="3619500"/>
          <p14:tracePt t="12252" x="7437438" y="3627438"/>
          <p14:tracePt t="12264" x="7451725" y="3641725"/>
          <p14:tracePt t="12268" x="7467600" y="3641725"/>
          <p14:tracePt t="12283" x="7475538" y="3649663"/>
          <p14:tracePt t="12284" x="7483475" y="3649663"/>
          <p14:tracePt t="12307" x="7489825" y="3649663"/>
          <p14:tracePt t="12363" x="7483475" y="3641725"/>
          <p14:tracePt t="12371" x="7467600" y="3627438"/>
          <p14:tracePt t="12381" x="7437438" y="3597275"/>
          <p14:tracePt t="12386" x="7391400" y="3559175"/>
          <p14:tracePt t="12396" x="7323138" y="3505200"/>
          <p14:tracePt t="12402" x="7246938" y="3451225"/>
          <p14:tracePt t="12410" x="7146925" y="3390900"/>
          <p14:tracePt t="12418" x="6956425" y="3284538"/>
          <p14:tracePt t="12426" x="6811963" y="3222625"/>
          <p14:tracePt t="12434" x="6629400" y="3154363"/>
          <p14:tracePt t="12442" x="6408738" y="3101975"/>
          <p14:tracePt t="12450" x="6164263" y="3055938"/>
          <p14:tracePt t="12457" x="5889625" y="3009900"/>
          <p14:tracePt t="12466" x="5584825" y="2987675"/>
          <p14:tracePt t="12473" x="5029200" y="2949575"/>
          <p14:tracePt t="12482" x="4868863" y="2949575"/>
          <p14:tracePt t="12489" x="4275138" y="2949575"/>
          <p14:tracePt t="12498" x="4106863" y="2949575"/>
          <p14:tracePt t="12505" x="3497263" y="2949575"/>
          <p14:tracePt t="12515" x="3344863" y="2949575"/>
          <p14:tracePt t="12521" x="3017838" y="2949575"/>
          <p14:tracePt t="12531" x="2713038" y="2963863"/>
          <p14:tracePt t="12537" x="2454275" y="2994025"/>
          <p14:tracePt t="12547" x="2339975" y="3001963"/>
          <p14:tracePt t="12553" x="2125663" y="3025775"/>
          <p14:tracePt t="12564" x="2049463" y="3032125"/>
          <p14:tracePt t="12569" x="1905000" y="3063875"/>
          <p14:tracePt t="12581" x="1798638" y="3078163"/>
          <p14:tracePt t="12584" x="1714500" y="3101975"/>
          <p14:tracePt t="12597" x="1646238" y="3124200"/>
          <p14:tracePt t="12601" x="1592263" y="3146425"/>
          <p14:tracePt t="12614" x="1546225" y="3178175"/>
          <p14:tracePt t="12618" x="1501775" y="3216275"/>
          <p14:tracePt t="12632" x="1470025" y="3246438"/>
          <p14:tracePt t="12632" x="1431925" y="3284538"/>
          <p14:tracePt t="12640" x="1409700" y="3322638"/>
          <p14:tracePt t="12648" x="1393825" y="3336925"/>
          <p14:tracePt t="12655" x="1371600" y="3360738"/>
          <p14:tracePt t="12666" x="1355725" y="3375025"/>
          <p14:tracePt t="12674" x="1341438" y="3398838"/>
          <p14:tracePt t="12681" x="1333500" y="3406775"/>
          <p14:tracePt t="12687" x="1325563" y="3406775"/>
          <p14:tracePt t="12698" x="1317625" y="3413125"/>
          <p14:tracePt t="12712" x="1317625" y="3398838"/>
          <p14:tracePt t="12719" x="1325563" y="3360738"/>
          <p14:tracePt t="12727" x="1387475" y="3268663"/>
          <p14:tracePt t="12735" x="1463675" y="3184525"/>
          <p14:tracePt t="12742" x="1584325" y="3063875"/>
          <p14:tracePt t="12751" x="1730375" y="2933700"/>
          <p14:tracePt t="12758" x="1920875" y="2781300"/>
          <p14:tracePt t="12766" x="2141538" y="2628900"/>
          <p14:tracePt t="12774" x="2416175" y="2468563"/>
          <p14:tracePt t="12782" x="2689225" y="2324100"/>
          <p14:tracePt t="12790" x="3017838" y="2201863"/>
          <p14:tracePt t="12798" x="3330575" y="2103438"/>
          <p14:tracePt t="12806" x="3635375" y="2041525"/>
          <p14:tracePt t="12815" x="3940175" y="2003425"/>
          <p14:tracePt t="12822" x="4251325" y="1997075"/>
          <p14:tracePt t="12831" x="4541838" y="1997075"/>
          <p14:tracePt t="12837" x="4830763" y="1997075"/>
          <p14:tracePt t="12848" x="5105400" y="2049463"/>
          <p14:tracePt t="12853" x="5380038" y="2111375"/>
          <p14:tracePt t="12864" x="5630863" y="2179638"/>
          <p14:tracePt t="12869" x="5867400" y="2255838"/>
          <p14:tracePt t="12881" x="6096000" y="2339975"/>
          <p14:tracePt t="12885" x="6188075" y="2378075"/>
          <p14:tracePt t="12897" x="6378575" y="2460625"/>
          <p14:tracePt t="12902" x="6530975" y="2536825"/>
          <p14:tracePt t="12914" x="6659563" y="2606675"/>
          <p14:tracePt t="12919" x="6705600" y="2628900"/>
          <p14:tracePt t="12931" x="6789738" y="2682875"/>
          <p14:tracePt t="12934" x="6858000" y="2727325"/>
          <p14:tracePt t="12947" x="6911975" y="2765425"/>
          <p14:tracePt t="12950" x="6950075" y="2797175"/>
          <p14:tracePt t="12964" x="6964363" y="2803525"/>
          <p14:tracePt t="12965" x="6988175" y="2827338"/>
          <p14:tracePt t="12972" x="7010400" y="2841625"/>
          <p14:tracePt t="12981" x="7026275" y="2857500"/>
          <p14:tracePt t="12988" x="7032625" y="2873375"/>
          <p14:tracePt t="12998" x="7040563" y="2879725"/>
          <p14:tracePt t="13003" x="7048500" y="2887663"/>
          <p14:tracePt t="13014" x="7048500" y="2895600"/>
          <p14:tracePt t="13019" x="7048500" y="2903538"/>
          <p14:tracePt t="13035" x="7056438" y="2911475"/>
          <p14:tracePt t="13067" x="7048500" y="2911475"/>
          <p14:tracePt t="13644" x="7018338" y="2911475"/>
          <p14:tracePt t="13652" x="6964363" y="2911475"/>
          <p14:tracePt t="13660" x="6835775" y="2911475"/>
          <p14:tracePt t="13668" x="6705600" y="2895600"/>
          <p14:tracePt t="13676" x="6378575" y="2887663"/>
          <p14:tracePt t="13683" x="6240463" y="2887663"/>
          <p14:tracePt t="13692" x="5745163" y="2887663"/>
          <p14:tracePt t="13699" x="5578475" y="2887663"/>
          <p14:tracePt t="13707" x="4945063" y="2949575"/>
          <p14:tracePt t="13715" x="4533900" y="3032125"/>
          <p14:tracePt t="13723" x="4098925" y="3116263"/>
          <p14:tracePt t="13731" x="3894138" y="3162300"/>
          <p14:tracePt t="13739" x="3222625" y="3284538"/>
          <p14:tracePt t="13748" x="3032125" y="3322638"/>
          <p14:tracePt t="13755" x="2674938" y="3390900"/>
          <p14:tracePt t="13765" x="2354263" y="3436938"/>
          <p14:tracePt t="13771" x="2232025" y="3451225"/>
          <p14:tracePt t="13781" x="2003425" y="3467100"/>
          <p14:tracePt t="13786" x="1812925" y="3475038"/>
          <p14:tracePt t="13798" x="1752600" y="3475038"/>
          <p14:tracePt t="13803" x="1646238" y="3475038"/>
          <p14:tracePt t="13815" x="1616075" y="3475038"/>
          <p14:tracePt t="13820" x="1554163" y="3475038"/>
          <p14:tracePt t="13831" x="1516063" y="3467100"/>
          <p14:tracePt t="13837" x="1485900" y="3451225"/>
          <p14:tracePt t="13848" x="1477963" y="3436938"/>
          <p14:tracePt t="13852" x="1477963" y="3413125"/>
          <p14:tracePt t="13865" x="1477963" y="3368675"/>
          <p14:tracePt t="13868" x="1493838" y="3344863"/>
          <p14:tracePt t="13882" x="1516063" y="3306763"/>
          <p14:tracePt t="13883" x="1554163" y="3268663"/>
          <p14:tracePt t="13890" x="1600200" y="3230563"/>
          <p14:tracePt t="13898" x="1654175" y="3192463"/>
          <p14:tracePt t="13905" x="1698625" y="3162300"/>
          <p14:tracePt t="13915" x="1760538" y="3132138"/>
          <p14:tracePt t="13921" x="1858963" y="3086100"/>
          <p14:tracePt t="13931" x="1927225" y="3063875"/>
          <p14:tracePt t="13937" x="1997075" y="3040063"/>
          <p14:tracePt t="13948" x="2087563" y="3017838"/>
          <p14:tracePt t="13953" x="2255838" y="2979738"/>
          <p14:tracePt t="13964" x="2400300" y="2949575"/>
          <p14:tracePt t="13969" x="2560638" y="2911475"/>
          <p14:tracePt t="13981" x="2765425" y="2865438"/>
          <p14:tracePt t="13985" x="3009900" y="2819400"/>
          <p14:tracePt t="13997" x="3482975" y="2759075"/>
          <p14:tracePt t="14001" x="3840163" y="2751138"/>
          <p14:tracePt t="14014" x="4213225" y="2751138"/>
          <p14:tracePt t="14017" x="4632325" y="2751138"/>
          <p14:tracePt t="14031" x="5045075" y="2819400"/>
          <p14:tracePt t="14034" x="5464175" y="2933700"/>
          <p14:tracePt t="14049" x="5646738" y="3001963"/>
          <p14:tracePt t="14049" x="6019800" y="3132138"/>
          <p14:tracePt t="14056" x="6378575" y="3268663"/>
          <p14:tracePt t="14065" x="6675438" y="3421063"/>
          <p14:tracePt t="14071" x="6950075" y="3565525"/>
          <p14:tracePt t="14084" x="7056438" y="3627438"/>
          <p14:tracePt t="14087" x="7254875" y="3741738"/>
          <p14:tracePt t="14098" x="7413625" y="3848100"/>
          <p14:tracePt t="14103" x="7459663" y="3878263"/>
          <p14:tracePt t="14114" x="7566025" y="3962400"/>
          <p14:tracePt t="14119" x="7635875" y="4022725"/>
          <p14:tracePt t="14131" x="7680325" y="4076700"/>
          <p14:tracePt t="14135" x="7712075" y="4122738"/>
          <p14:tracePt t="14147" x="7734300" y="4160838"/>
          <p14:tracePt t="14151" x="7742238" y="4191000"/>
          <p14:tracePt t="14164" x="7750175" y="4229100"/>
          <p14:tracePt t="14167" x="7750175" y="4251325"/>
          <p14:tracePt t="14181" x="7750175" y="4289425"/>
          <p14:tracePt t="14183" x="7750175" y="4313238"/>
          <p14:tracePt t="14198" x="7734300" y="4343400"/>
          <p14:tracePt t="14199" x="7726363" y="4351338"/>
          <p14:tracePt t="14205" x="7712075" y="4397375"/>
          <p14:tracePt t="14214" x="7696200" y="4419600"/>
          <p14:tracePt t="14222" x="7680325" y="4435475"/>
          <p14:tracePt t="14231" x="7666038" y="4457700"/>
          <p14:tracePt t="14237" x="7650163" y="4473575"/>
          <p14:tracePt t="14248" x="7627938" y="4495800"/>
          <p14:tracePt t="14253" x="7612063" y="4511675"/>
          <p14:tracePt t="14264" x="7604125" y="4518025"/>
          <p14:tracePt t="14269" x="7589838" y="4533900"/>
          <p14:tracePt t="14281" x="7573963" y="4549775"/>
          <p14:tracePt t="14285" x="7559675" y="4556125"/>
          <p14:tracePt t="14297" x="7543800" y="4572000"/>
          <p14:tracePt t="14301" x="7535863" y="4579938"/>
          <p14:tracePt t="14314" x="7521575" y="4579938"/>
          <p14:tracePt t="14317" x="7505700" y="4587875"/>
          <p14:tracePt t="14331" x="7483475" y="4594225"/>
          <p14:tracePt t="14334" x="7467600" y="4594225"/>
          <p14:tracePt t="14347" x="7445375" y="4594225"/>
          <p14:tracePt t="14350" x="7429500" y="4579938"/>
          <p14:tracePt t="14364" x="7407275" y="4556125"/>
          <p14:tracePt t="14365" x="7391400" y="4549775"/>
          <p14:tracePt t="14372" x="7375525" y="4533900"/>
          <p14:tracePt t="14381" x="7369175" y="4518025"/>
          <p14:tracePt t="14388" x="7361238" y="4511675"/>
          <p14:tracePt t="14398" x="7353300" y="4495800"/>
          <p14:tracePt t="14404" x="7353300" y="4487863"/>
          <p14:tracePt t="14414" x="7353300" y="4479925"/>
          <p14:tracePt t="14419" x="7353300" y="4473575"/>
          <p14:tracePt t="14431" x="7361238" y="4473575"/>
          <p14:tracePt t="14435" x="7369175" y="4473575"/>
          <p14:tracePt t="14451" x="7375525" y="4473575"/>
          <p14:tracePt t="14467" x="7383463" y="4473575"/>
          <p14:tracePt t="14483" x="7375525" y="4473575"/>
          <p14:tracePt t="14491" x="7337425" y="4479925"/>
          <p14:tracePt t="14498" x="7285038" y="4503738"/>
          <p14:tracePt t="14508" x="7200900" y="4518025"/>
          <p14:tracePt t="14515" x="7040563" y="4556125"/>
          <p14:tracePt t="14522" x="6896100" y="4579938"/>
          <p14:tracePt t="14531" x="6721475" y="4618038"/>
          <p14:tracePt t="14538" x="6515100" y="4656138"/>
          <p14:tracePt t="14548" x="6302375" y="4702175"/>
          <p14:tracePt t="14554" x="6073775" y="4740275"/>
          <p14:tracePt t="14564" x="5821363" y="4778375"/>
          <p14:tracePt t="14569" x="5578475" y="4800600"/>
          <p14:tracePt t="14581" x="5318125" y="4808538"/>
          <p14:tracePt t="14586" x="5075238" y="4808538"/>
          <p14:tracePt t="14597" x="4846638" y="4808538"/>
          <p14:tracePt t="14601" x="4754563" y="4800600"/>
          <p14:tracePt t="14614" x="4579938" y="4762500"/>
          <p14:tracePt t="14617" x="4525963" y="4746625"/>
          <p14:tracePt t="14631" x="4411663" y="4708525"/>
          <p14:tracePt t="14634" x="4321175" y="4664075"/>
          <p14:tracePt t="14647" x="4259263" y="4618038"/>
          <p14:tracePt t="14650" x="4221163" y="4587875"/>
          <p14:tracePt t="14799" x="4221163" y="4602163"/>
          <p14:tracePt t="14807" x="4221163" y="4618038"/>
          <p14:tracePt t="14815" x="4213225" y="4625975"/>
          <p14:tracePt t="14823" x="4206875" y="4632325"/>
          <p14:tracePt t="14831" x="4198938" y="4640263"/>
          <p14:tracePt t="14838" x="4183063" y="4656138"/>
          <p14:tracePt t="14848" x="4168775" y="4656138"/>
          <p14:tracePt t="14854" x="4144963" y="4664075"/>
          <p14:tracePt t="14865" x="4122738" y="4670425"/>
          <p14:tracePt t="14870" x="4084638" y="4670425"/>
          <p14:tracePt t="14880" x="4038600" y="4670425"/>
          <p14:tracePt t="14886" x="3978275" y="4656138"/>
          <p14:tracePt t="14894" x="3924300" y="4618038"/>
          <p14:tracePt t="14902" x="3863975" y="4556125"/>
          <p14:tracePt t="14909" x="3817938" y="4479925"/>
          <p14:tracePt t="14917" x="3771900" y="4403725"/>
          <p14:tracePt t="14925" x="3756025" y="4365625"/>
          <p14:tracePt t="14934" x="3717925" y="4275138"/>
          <p14:tracePt t="14941" x="3679825" y="4198938"/>
          <p14:tracePt t="14949" x="3657600" y="4137025"/>
          <p14:tracePt t="14957" x="3649663" y="4114800"/>
          <p14:tracePt t="14965" x="3635375" y="4076700"/>
          <p14:tracePt t="14973" x="3627438" y="4054475"/>
          <p14:tracePt t="14982" x="3611563" y="4030663"/>
          <p14:tracePt t="14989" x="3611563" y="4016375"/>
          <p14:tracePt t="14999" x="3603625" y="4016375"/>
          <p14:tracePt t="15005" x="3603625" y="4008438"/>
          <p14:tracePt t="15031" x="3603625" y="4016375"/>
          <p14:tracePt t="15036" x="3597275" y="4030663"/>
          <p14:tracePt t="15049" x="3597275" y="4060825"/>
          <p14:tracePt t="15052" x="3597275" y="4084638"/>
          <p14:tracePt t="15060" x="3597275" y="4114800"/>
          <p14:tracePt t="15068" x="3597275" y="4160838"/>
          <p14:tracePt t="15075" x="3597275" y="4198938"/>
          <p14:tracePt t="15084" x="3597275" y="4244975"/>
          <p14:tracePt t="15091" x="3597275" y="4283075"/>
          <p14:tracePt t="15100" x="3597275" y="4297363"/>
          <p14:tracePt t="15107" x="3597275" y="4327525"/>
          <p14:tracePt t="15115" x="3597275" y="4359275"/>
          <p14:tracePt t="15123" x="3597275" y="4389438"/>
          <p14:tracePt t="15131" x="3603625" y="4403725"/>
          <p14:tracePt t="15139" x="3603625" y="4419600"/>
          <p14:tracePt t="15148" x="3603625" y="4435475"/>
          <p14:tracePt t="15155" x="3603625" y="4441825"/>
          <p14:tracePt t="15165" x="3603625" y="4449763"/>
          <p14:tracePt t="15186" x="3597275" y="4449763"/>
          <p14:tracePt t="15197" x="3589338" y="4449763"/>
          <p14:tracePt t="15210" x="3581400" y="4435475"/>
          <p14:tracePt t="15218" x="3581400" y="4411663"/>
          <p14:tracePt t="15226" x="3581400" y="4389438"/>
          <p14:tracePt t="15234" x="3581400" y="4373563"/>
          <p14:tracePt t="15242" x="3581400" y="4351338"/>
          <p14:tracePt t="15250" x="3581400" y="4335463"/>
          <p14:tracePt t="15258" x="3581400" y="4327525"/>
          <p14:tracePt t="15266" x="3581400" y="4321175"/>
          <p14:tracePt t="15273" x="3581400" y="4313238"/>
          <p14:tracePt t="15314" x="3589338" y="4321175"/>
          <p14:tracePt t="15321" x="3603625" y="4335463"/>
          <p14:tracePt t="15331" x="3611563" y="4359275"/>
          <p14:tracePt t="15337" x="3627438" y="4389438"/>
          <p14:tracePt t="15347" x="3649663" y="4419600"/>
          <p14:tracePt t="15352" x="3665538" y="4465638"/>
          <p14:tracePt t="15360" x="3687763" y="4511675"/>
          <p14:tracePt t="15368" x="3703638" y="4556125"/>
          <p14:tracePt t="15376" x="3717925" y="4594225"/>
          <p14:tracePt t="15384" x="3733800" y="4610100"/>
          <p14:tracePt t="15392" x="3741738" y="4640263"/>
          <p14:tracePt t="15400" x="3749675" y="4656138"/>
          <p14:tracePt t="15408" x="3756025" y="4670425"/>
          <p14:tracePt t="15416" x="3763963" y="4678363"/>
          <p14:tracePt t="15439" x="3763963" y="4640263"/>
          <p14:tracePt t="15448" x="3763963" y="4587875"/>
          <p14:tracePt t="15456" x="3749675" y="4525963"/>
          <p14:tracePt t="15464" x="3741738" y="4449763"/>
          <p14:tracePt t="15471" x="3733800" y="4411663"/>
          <p14:tracePt t="15481" x="3733800" y="4381500"/>
          <p14:tracePt t="15487" x="3725863" y="4327525"/>
          <p14:tracePt t="15497" x="3725863" y="4297363"/>
          <p14:tracePt t="15503" x="3725863" y="4267200"/>
          <p14:tracePt t="15510" x="3725863" y="4251325"/>
          <p14:tracePt t="15519" x="3725863" y="4244975"/>
          <p14:tracePt t="15526" x="3725863" y="4237038"/>
          <p14:tracePt t="15542" x="3733800" y="4244975"/>
          <p14:tracePt t="15550" x="3749675" y="4267200"/>
          <p14:tracePt t="15558" x="3771900" y="4297363"/>
          <p14:tracePt t="15566" x="3787775" y="4335463"/>
          <p14:tracePt t="15574" x="3810000" y="4381500"/>
          <p14:tracePt t="15582" x="3832225" y="4435475"/>
          <p14:tracePt t="15590" x="3856038" y="4487863"/>
          <p14:tracePt t="15598" x="3878263" y="4549775"/>
          <p14:tracePt t="15605" x="3908425" y="4602163"/>
          <p14:tracePt t="15615" x="3940175" y="4656138"/>
          <p14:tracePt t="15621" x="3954463" y="4670425"/>
          <p14:tracePt t="15631" x="3978275" y="4702175"/>
          <p14:tracePt t="15637" x="3992563" y="4724400"/>
          <p14:tracePt t="15648" x="4008438" y="4740275"/>
          <p14:tracePt t="15653" x="4022725" y="4754563"/>
          <p14:tracePt t="15664" x="4030663" y="4754563"/>
          <p14:tracePt t="15669" x="4038600" y="4754563"/>
          <p14:tracePt t="15685" x="4038600" y="4746625"/>
          <p14:tracePt t="15697" x="4046538" y="4716463"/>
          <p14:tracePt t="15701" x="4046538" y="4694238"/>
          <p14:tracePt t="15714" x="4046538" y="4656138"/>
          <p14:tracePt t="15717" x="4046538" y="4618038"/>
          <p14:tracePt t="15731" x="4046538" y="4572000"/>
          <p14:tracePt t="15734" x="4046538" y="4533900"/>
          <p14:tracePt t="15748" x="4054475" y="4487863"/>
          <p14:tracePt t="15748" x="4054475" y="4441825"/>
          <p14:tracePt t="15756" x="4060825" y="4403725"/>
          <p14:tracePt t="15765" x="4060825" y="4365625"/>
          <p14:tracePt t="15772" x="4068763" y="4351338"/>
          <p14:tracePt t="15781" x="4068763" y="4321175"/>
          <p14:tracePt t="15787" x="4068763" y="4289425"/>
          <p14:tracePt t="15798" x="4076700" y="4275138"/>
          <p14:tracePt t="15803" x="4076700" y="4251325"/>
          <p14:tracePt t="15814" x="4076700" y="4237038"/>
          <p14:tracePt t="15819" x="4076700" y="4229100"/>
          <p14:tracePt t="15831" x="4076700" y="4221163"/>
          <p14:tracePt t="15835" x="4084638" y="4213225"/>
          <p14:tracePt t="15867" x="4084638" y="4206875"/>
          <p14:tracePt t="15890" x="4092575" y="4206875"/>
          <p14:tracePt t="15930" x="4084638" y="4206875"/>
          <p14:tracePt t="15937" x="4068763" y="4198938"/>
          <p14:tracePt t="15948" x="4054475" y="4191000"/>
          <p14:tracePt t="15953" x="4022725" y="4183063"/>
          <p14:tracePt t="15964" x="4000500" y="4168775"/>
          <p14:tracePt t="15970" x="3962400" y="4152900"/>
          <p14:tracePt t="15977" x="3886200" y="4130675"/>
          <p14:tracePt t="15985" x="3810000" y="4114800"/>
          <p14:tracePt t="15993" x="3725863" y="4114800"/>
          <p14:tracePt t="16001" x="3635375" y="4114800"/>
          <p14:tracePt t="16009" x="3535363" y="4114800"/>
          <p14:tracePt t="16017" x="3436938" y="4114800"/>
          <p14:tracePt t="16025" x="3344863" y="4114800"/>
          <p14:tracePt t="16033" x="3298825" y="4114800"/>
          <p14:tracePt t="16041" x="3216275" y="4130675"/>
          <p14:tracePt t="16049" x="3140075" y="4144963"/>
          <p14:tracePt t="16056" x="3078163" y="4160838"/>
          <p14:tracePt t="16065" x="3055938" y="4168775"/>
          <p14:tracePt t="16072" x="3017838" y="4175125"/>
          <p14:tracePt t="16084" x="2994025" y="4183063"/>
          <p14:tracePt t="16088" x="2971800" y="4183063"/>
          <p14:tracePt t="16098" x="2963863" y="4191000"/>
          <p14:tracePt t="16120" x="2963863" y="4198938"/>
          <p14:tracePt t="16130" x="2987675" y="4198938"/>
          <p14:tracePt t="16135" x="3032125" y="4198938"/>
          <p14:tracePt t="16143" x="3108325" y="4198938"/>
          <p14:tracePt t="16151" x="3208338" y="4206875"/>
          <p14:tracePt t="16159" x="3398838" y="4206875"/>
          <p14:tracePt t="16167" x="3482975" y="4206875"/>
          <p14:tracePt t="16175" x="3635375" y="4206875"/>
          <p14:tracePt t="16183" x="3908425" y="4206875"/>
          <p14:tracePt t="16191" x="4098925" y="4206875"/>
          <p14:tracePt t="16199" x="4289425" y="4206875"/>
          <p14:tracePt t="16207" x="4495800" y="4206875"/>
          <p14:tracePt t="16215" x="4708525" y="4198938"/>
          <p14:tracePt t="16222" x="4800600" y="4191000"/>
          <p14:tracePt t="16231" x="4991100" y="4183063"/>
          <p14:tracePt t="16238" x="5165725" y="4175125"/>
          <p14:tracePt t="16248" x="5318125" y="4175125"/>
          <p14:tracePt t="16254" x="5387975" y="4175125"/>
          <p14:tracePt t="16265" x="5508625" y="4175125"/>
          <p14:tracePt t="16270" x="5608638" y="4175125"/>
          <p14:tracePt t="16281" x="5692775" y="4175125"/>
          <p14:tracePt t="16286" x="5761038" y="4183063"/>
          <p14:tracePt t="16297" x="5775325" y="4183063"/>
          <p14:tracePt t="16302" x="5813425" y="4191000"/>
          <p14:tracePt t="16314" x="5837238" y="4198938"/>
          <p14:tracePt t="16318" x="5851525" y="4198938"/>
          <p14:tracePt t="16331" x="5867400" y="4198938"/>
          <p14:tracePt t="16335" x="5867400" y="4206875"/>
          <p14:tracePt t="16364" x="5867400" y="4213225"/>
          <p14:tracePt t="16367" x="5851525" y="4213225"/>
          <p14:tracePt t="16381" x="5837238" y="4221163"/>
          <p14:tracePt t="16383" x="5813425" y="4229100"/>
          <p14:tracePt t="16389" x="5791200" y="4237038"/>
          <p14:tracePt t="16399" x="5753100" y="4244975"/>
          <p14:tracePt t="16404" x="5699125" y="4267200"/>
          <p14:tracePt t="16415" x="5630863" y="4289425"/>
          <p14:tracePt t="16420" x="5554663" y="4313238"/>
          <p14:tracePt t="16431" x="5387975" y="4381500"/>
          <p14:tracePt t="16436" x="5249863" y="4419600"/>
          <p14:tracePt t="16447" x="5165725" y="4441825"/>
          <p14:tracePt t="16452" x="5013325" y="4487863"/>
          <p14:tracePt t="16464" x="4754563" y="4549775"/>
          <p14:tracePt t="16468" x="4572000" y="4594225"/>
          <p14:tracePt t="16481" x="4479925" y="4602163"/>
          <p14:tracePt t="16484" x="4191000" y="4648200"/>
          <p14:tracePt t="16497" x="4106863" y="4656138"/>
          <p14:tracePt t="16500" x="3970338" y="4664075"/>
          <p14:tracePt t="16514" x="3902075" y="4670425"/>
          <p14:tracePt t="16517" x="3794125" y="4670425"/>
          <p14:tracePt t="16531" x="3711575" y="4670425"/>
          <p14:tracePt t="16532" x="3679825" y="4670425"/>
          <p14:tracePt t="16539" x="3627438" y="4670425"/>
          <p14:tracePt t="16548" x="3597275" y="4670425"/>
          <p14:tracePt t="16555" x="3581400" y="4670425"/>
          <p14:tracePt t="16564" x="3565525" y="4664075"/>
          <p14:tracePt t="16581" x="3565525" y="4648200"/>
          <p14:tracePt t="16586" x="3589338" y="4640263"/>
          <p14:tracePt t="16596" x="3641725" y="4625975"/>
          <p14:tracePt t="16603" x="3695700" y="4610100"/>
          <p14:tracePt t="16610" x="3779838" y="4594225"/>
          <p14:tracePt t="16618" x="3878263" y="4572000"/>
          <p14:tracePt t="16626" x="3992563" y="4556125"/>
          <p14:tracePt t="16634" x="4206875" y="4533900"/>
          <p14:tracePt t="16642" x="4359275" y="4533900"/>
          <p14:tracePt t="16650" x="4533900" y="4533900"/>
          <p14:tracePt t="16658" x="4724400" y="4533900"/>
          <p14:tracePt t="16665" x="4830763" y="4533900"/>
          <p14:tracePt t="16673" x="5151438" y="4533900"/>
          <p14:tracePt t="16681" x="5341938" y="4533900"/>
          <p14:tracePt t="16689" x="5432425" y="4533900"/>
          <p14:tracePt t="16698" x="5600700" y="4533900"/>
          <p14:tracePt t="16705" x="5753100" y="4533900"/>
          <p14:tracePt t="16716" x="5883275" y="4541838"/>
          <p14:tracePt t="16721" x="5935663" y="4541838"/>
          <p14:tracePt t="16731" x="6027738" y="4541838"/>
          <p14:tracePt t="16736" x="6057900" y="4541838"/>
          <p14:tracePt t="16747" x="6111875" y="4541838"/>
          <p14:tracePt t="16753" x="6149975" y="4541838"/>
          <p14:tracePt t="16765" x="6172200" y="4533900"/>
          <p14:tracePt t="16768" x="6194425" y="4533900"/>
          <p14:tracePt t="16781" x="6202363" y="4533900"/>
          <p14:tracePt t="16785" x="6210300" y="4525963"/>
          <p14:tracePt t="16800" x="6210300" y="4518025"/>
          <p14:tracePt t="16814" x="6202363" y="4518025"/>
          <p14:tracePt t="16816" x="6156325" y="4518025"/>
          <p14:tracePt t="16831" x="6096000" y="4518025"/>
          <p14:tracePt t="16832" x="6027738" y="4518025"/>
          <p14:tracePt t="16839" x="5921375" y="4541838"/>
          <p14:tracePt t="16848" x="5707063" y="4572000"/>
          <p14:tracePt t="16855" x="5540375" y="4587875"/>
          <p14:tracePt t="16865" x="5341938" y="4610100"/>
          <p14:tracePt t="16871" x="5121275" y="4632325"/>
          <p14:tracePt t="16881" x="4892675" y="4656138"/>
          <p14:tracePt t="16887" x="4648200" y="4670425"/>
          <p14:tracePt t="16898" x="4403725" y="4686300"/>
          <p14:tracePt t="16903" x="4168775" y="4702175"/>
          <p14:tracePt t="16914" x="4084638" y="4708525"/>
          <p14:tracePt t="16919" x="3902075" y="4716463"/>
          <p14:tracePt t="16931" x="3848100" y="4716463"/>
          <p14:tracePt t="16935" x="3725863" y="4716463"/>
          <p14:tracePt t="16948" x="3641725" y="4716463"/>
          <p14:tracePt t="16951" x="3619500" y="4716463"/>
          <p14:tracePt t="16964" x="3573463" y="4716463"/>
          <p14:tracePt t="16967" x="3543300" y="4708525"/>
          <p14:tracePt t="16980" x="3513138" y="4702175"/>
          <p14:tracePt t="16985" x="3513138" y="4686300"/>
          <p14:tracePt t="16997" x="3513138" y="4664075"/>
          <p14:tracePt t="16998" x="3521075" y="4632325"/>
          <p14:tracePt t="17005" x="3565525" y="4594225"/>
          <p14:tracePt t="17015" x="3679825" y="4518025"/>
          <p14:tracePt t="17021" x="3794125" y="4457700"/>
          <p14:tracePt t="17031" x="3962400" y="4389438"/>
          <p14:tracePt t="17038" x="4152900" y="4313238"/>
          <p14:tracePt t="17048" x="4373563" y="4237038"/>
          <p14:tracePt t="17053" x="4625975" y="4175125"/>
          <p14:tracePt t="17065" x="4740275" y="4152900"/>
          <p14:tracePt t="17069" x="4953000" y="4114800"/>
          <p14:tracePt t="17083" x="5143500" y="4084638"/>
          <p14:tracePt t="17086" x="5211763" y="4076700"/>
          <p14:tracePt t="17097" x="5341938" y="4068763"/>
          <p14:tracePt t="17102" x="5440363" y="4068763"/>
          <p14:tracePt t="17114" x="5516563" y="4068763"/>
          <p14:tracePt t="17117" x="5562600" y="4076700"/>
          <p14:tracePt t="18761" x="5562600" y="4060825"/>
          <p14:tracePt t="18769" x="5570538" y="4054475"/>
          <p14:tracePt t="18777" x="5578475" y="4046538"/>
          <p14:tracePt t="18824" x="5578475" y="4054475"/>
          <p14:tracePt t="18832" x="5570538" y="4060825"/>
          <p14:tracePt t="18840" x="5546725" y="4076700"/>
          <p14:tracePt t="18848" x="5516563" y="4092575"/>
          <p14:tracePt t="18856" x="5464175" y="4114800"/>
          <p14:tracePt t="18865" x="5410200" y="4130675"/>
          <p14:tracePt t="18872" x="5341938" y="4137025"/>
          <p14:tracePt t="18881" x="5257800" y="4152900"/>
          <p14:tracePt t="18888" x="5181600" y="4168775"/>
          <p14:tracePt t="18898" x="5089525" y="4168775"/>
          <p14:tracePt t="18903" x="4999038" y="4175125"/>
          <p14:tracePt t="18914" x="4953000" y="4183063"/>
          <p14:tracePt t="18919" x="4868863" y="4183063"/>
          <p14:tracePt t="18927" x="4800600" y="4191000"/>
          <p14:tracePt t="18935" x="4740275" y="4198938"/>
          <p14:tracePt t="18943" x="4716463" y="4198938"/>
          <p14:tracePt t="18951" x="4686300" y="4198938"/>
          <p14:tracePt t="18959" x="4664075" y="4206875"/>
          <p14:tracePt t="18967" x="4648200" y="4206875"/>
          <p14:tracePt t="18975" x="4632325" y="4213225"/>
          <p14:tracePt t="18983" x="4625975" y="4213225"/>
          <p14:tracePt t="19022" x="4625975" y="4221163"/>
          <p14:tracePt t="19031" x="4625975" y="4229100"/>
          <p14:tracePt t="19038" x="4625975" y="4237038"/>
          <p14:tracePt t="19049" x="4625975" y="4251325"/>
          <p14:tracePt t="19054" x="4625975" y="4267200"/>
          <p14:tracePt t="19067" x="4625975" y="4283075"/>
          <p14:tracePt t="19070" x="4625975" y="4305300"/>
          <p14:tracePt t="19080" x="4625975" y="4327525"/>
          <p14:tracePt t="19085" x="4618038" y="4351338"/>
          <p14:tracePt t="19094" x="4594225" y="4365625"/>
          <p14:tracePt t="19101" x="4572000" y="4389438"/>
          <p14:tracePt t="19109" x="4541838" y="4403725"/>
          <p14:tracePt t="19117" x="4503738" y="4419600"/>
          <p14:tracePt t="19125" x="4465638" y="4427538"/>
          <p14:tracePt t="19133" x="4419600" y="4435475"/>
          <p14:tracePt t="19141" x="4365625" y="4449763"/>
          <p14:tracePt t="19149" x="4327525" y="4449763"/>
          <p14:tracePt t="19157" x="4305300" y="4449763"/>
          <p14:tracePt t="19165" x="4267200" y="4449763"/>
          <p14:tracePt t="19173" x="4244975" y="4457700"/>
          <p14:tracePt t="19181" x="4229100" y="4465638"/>
          <p14:tracePt t="19188" x="4213225" y="4473575"/>
          <p14:tracePt t="19198" x="4206875" y="4487863"/>
          <p14:tracePt t="19204" x="4206875" y="4518025"/>
          <p14:tracePt t="19215" x="4213225" y="4541838"/>
          <p14:tracePt t="19220" x="4267200" y="4579938"/>
          <p14:tracePt t="19231" x="4335463" y="4625975"/>
          <p14:tracePt t="19236" x="4511675" y="4702175"/>
          <p14:tracePt t="19247" x="4664075" y="4740275"/>
          <p14:tracePt t="19252" x="4854575" y="4784725"/>
          <p14:tracePt t="19264" x="5059363" y="4816475"/>
          <p14:tracePt t="19267" x="5165725" y="4822825"/>
          <p14:tracePt t="19281" x="5524500" y="4846638"/>
          <p14:tracePt t="19284" x="5616575" y="4854575"/>
          <p14:tracePt t="19297" x="5807075" y="4854575"/>
          <p14:tracePt t="19300" x="5875338" y="4854575"/>
          <p14:tracePt t="19314" x="6003925" y="4854575"/>
          <p14:tracePt t="19315" x="6103938" y="4838700"/>
          <p14:tracePt t="24114" x="6088063" y="4792663"/>
          <p14:tracePt t="24115" x="6065838" y="4740275"/>
          <p14:tracePt t="24121" x="6027738" y="4678363"/>
          <p14:tracePt t="24131" x="5981700" y="4632325"/>
          <p14:tracePt t="24135" x="5935663" y="4579938"/>
          <p14:tracePt t="24147" x="5889625" y="4525963"/>
          <p14:tracePt t="24151" x="5829300" y="4465638"/>
          <p14:tracePt t="24164" x="5783263" y="4419600"/>
          <p14:tracePt t="24168" x="5722938" y="4359275"/>
          <p14:tracePt t="24181" x="5608638" y="4251325"/>
          <p14:tracePt t="24184" x="5494338" y="4152900"/>
          <p14:tracePt t="24197" x="5364163" y="4068763"/>
          <p14:tracePt t="24200" x="5235575" y="3992563"/>
          <p14:tracePt t="24214" x="5097463" y="3924300"/>
          <p14:tracePt t="24215" x="4953000" y="3863975"/>
          <p14:tracePt t="24222" x="4800600" y="3810000"/>
          <p14:tracePt t="24239" x="4465638" y="3717925"/>
          <p14:tracePt t="24248" x="4191000" y="3649663"/>
          <p14:tracePt t="24254" x="4000500" y="3619500"/>
          <p14:tracePt t="24264" x="3908425" y="3603625"/>
          <p14:tracePt t="24270" x="3619500" y="3551238"/>
          <p14:tracePt t="24280" x="3429000" y="3513138"/>
          <p14:tracePt t="24286" x="3352800" y="3497263"/>
          <p14:tracePt t="24293" x="3192463" y="3475038"/>
          <p14:tracePt t="24301" x="3140075" y="3467100"/>
          <p14:tracePt t="24309" x="3025775" y="3451225"/>
          <p14:tracePt t="24317" x="2925763" y="3444875"/>
          <p14:tracePt t="24325" x="2857500" y="3444875"/>
          <p14:tracePt t="24333" x="2811463" y="3444875"/>
          <p14:tracePt t="24340" x="2773363" y="3444875"/>
          <p14:tracePt t="24349" x="2735263" y="3475038"/>
          <p14:tracePt t="24357" x="2689225" y="3527425"/>
          <p14:tracePt t="24365" x="2674938" y="3559175"/>
          <p14:tracePt t="24372" x="2659063" y="3611563"/>
          <p14:tracePt t="24381" x="2644775" y="3673475"/>
          <p14:tracePt t="24388" x="2636838" y="3725863"/>
          <p14:tracePt t="24398" x="2628900" y="3787775"/>
          <p14:tracePt t="24405" x="2628900" y="3840163"/>
          <p14:tracePt t="24414" x="2628900" y="3894138"/>
          <p14:tracePt t="24420" x="2628900" y="3940175"/>
          <p14:tracePt t="24431" x="2628900" y="3984625"/>
          <p14:tracePt t="24436" x="2620963" y="4022725"/>
          <p14:tracePt t="24448" x="2613025" y="4060825"/>
          <p14:tracePt t="24452" x="2598738" y="4098925"/>
          <p14:tracePt t="24464" x="2582863" y="4144963"/>
          <p14:tracePt t="24468" x="2560638" y="4175125"/>
          <p14:tracePt t="24481" x="2544763" y="4183063"/>
          <p14:tracePt t="24484" x="2530475" y="4206875"/>
          <p14:tracePt t="24497" x="2514600" y="4221163"/>
          <p14:tracePt t="24500" x="2498725" y="4229100"/>
          <p14:tracePt t="24514" x="2492375" y="4229100"/>
          <p14:tracePt t="24517" x="2484438" y="4229100"/>
          <p14:tracePt t="24760" x="2454275" y="4206875"/>
          <p14:tracePt t="24768" x="2430463" y="4191000"/>
          <p14:tracePt t="24776" x="2408238" y="4183063"/>
          <p14:tracePt t="24784" x="2370138" y="4175125"/>
          <p14:tracePt t="24792" x="2332038" y="4175125"/>
          <p14:tracePt t="24800" x="2286000" y="4168775"/>
          <p14:tracePt t="24807" x="2239963" y="4168775"/>
          <p14:tracePt t="24816" x="2193925" y="4168775"/>
          <p14:tracePt t="24823" x="2155825" y="4160838"/>
          <p14:tracePt t="24832" x="2073275" y="4144963"/>
          <p14:tracePt t="24839" x="2027238" y="4137025"/>
          <p14:tracePt t="24849" x="1951038" y="4114800"/>
          <p14:tracePt t="24855" x="1889125" y="4098925"/>
          <p14:tracePt t="24865" x="1836738" y="4076700"/>
          <p14:tracePt t="24871" x="1798638" y="4054475"/>
          <p14:tracePt t="24882" x="1768475" y="4022725"/>
          <p14:tracePt t="24887" x="1736725" y="3978275"/>
          <p14:tracePt t="24897" x="1714500" y="3940175"/>
          <p14:tracePt t="24903" x="1692275" y="3894138"/>
          <p14:tracePt t="24914" x="1676400" y="3840163"/>
          <p14:tracePt t="24919" x="1660525" y="3787775"/>
          <p14:tracePt t="24931" x="1654175" y="3741738"/>
          <p14:tracePt t="24934" x="1646238" y="3717925"/>
          <p14:tracePt t="24947" x="1638300" y="3687763"/>
          <p14:tracePt t="24951" x="1622425" y="3665538"/>
          <p14:tracePt t="24964" x="1616075" y="3641725"/>
          <p14:tracePt t="24968" x="1600200" y="3627438"/>
          <p14:tracePt t="24981" x="1592263" y="3611563"/>
          <p14:tracePt t="24982" x="1577975" y="3603625"/>
          <p14:tracePt t="24990" x="1554163" y="3589338"/>
          <p14:tracePt t="24998" x="1546225" y="3581400"/>
          <p14:tracePt t="25005" x="1531938" y="3573463"/>
          <p14:tracePt t="25015" x="1524000" y="3565525"/>
          <p14:tracePt t="25021" x="1508125" y="3559175"/>
          <p14:tracePt t="25031" x="1501775" y="3543300"/>
          <p14:tracePt t="25037" x="1501775" y="3527425"/>
          <p14:tracePt t="25049" x="1493838" y="3505200"/>
          <p14:tracePt t="25053" x="1493838" y="3489325"/>
          <p14:tracePt t="25069" x="1493838" y="3436938"/>
          <p14:tracePt t="25076" x="1501775" y="3413125"/>
          <p14:tracePt t="25085" x="1508125" y="3390900"/>
          <p14:tracePt t="25092" x="1516063" y="3375025"/>
          <p14:tracePt t="25100" x="1516063" y="3352800"/>
          <p14:tracePt t="25108" x="1531938" y="3336925"/>
          <p14:tracePt t="25116" x="1531938" y="3322638"/>
          <p14:tracePt t="25124" x="1539875" y="3314700"/>
          <p14:tracePt t="25140" x="1539875" y="3306763"/>
          <p14:tracePt t="25148" x="1546225" y="3306763"/>
          <p14:tracePt t="25171" x="1554163" y="3306763"/>
          <p14:tracePt t="25181" x="1570038" y="3322638"/>
          <p14:tracePt t="25187" x="1577975" y="3336925"/>
          <p14:tracePt t="25198" x="1584325" y="3360738"/>
          <p14:tracePt t="25203" x="1608138" y="3382963"/>
          <p14:tracePt t="25212" x="1622425" y="3406775"/>
          <p14:tracePt t="25219" x="1646238" y="3436938"/>
          <p14:tracePt t="25227" x="1668463" y="3475038"/>
          <p14:tracePt t="25235" x="1698625" y="3521075"/>
          <p14:tracePt t="25242" x="1722438" y="3551238"/>
          <p14:tracePt t="25251" x="1730375" y="3565525"/>
          <p14:tracePt t="25258" x="1744663" y="3589338"/>
          <p14:tracePt t="25266" x="1760538" y="3603625"/>
          <p14:tracePt t="25274" x="1768475" y="3619500"/>
          <p14:tracePt t="25282" x="1774825" y="3627438"/>
          <p14:tracePt t="25290" x="1782763" y="3627438"/>
          <p14:tracePt t="25298" x="1798638" y="3627438"/>
          <p14:tracePt t="25306" x="1806575" y="3611563"/>
          <p14:tracePt t="25315" x="1820863" y="3573463"/>
          <p14:tracePt t="25321" x="1836738" y="3535363"/>
          <p14:tracePt t="25331" x="1866900" y="3451225"/>
          <p14:tracePt t="25338" x="1882775" y="3413125"/>
          <p14:tracePt t="25348" x="1897063" y="3352800"/>
          <p14:tracePt t="25354" x="1920875" y="3298825"/>
          <p14:tracePt t="25370" x="1951038" y="3230563"/>
          <p14:tracePt t="25377" x="1973263" y="3170238"/>
          <p14:tracePt t="25385" x="1997075" y="3140075"/>
          <p14:tracePt t="25393" x="2011363" y="3124200"/>
          <p14:tracePt t="25401" x="2041525" y="3101975"/>
          <p14:tracePt t="25409" x="2065338" y="3094038"/>
          <p14:tracePt t="25417" x="2095500" y="3094038"/>
          <p14:tracePt t="25424" x="2125663" y="3094038"/>
          <p14:tracePt t="25433" x="2163763" y="3094038"/>
          <p14:tracePt t="25440" x="2201863" y="3094038"/>
          <p14:tracePt t="25448" x="2239963" y="3116263"/>
          <p14:tracePt t="25456" x="2278063" y="3140075"/>
          <p14:tracePt t="25465" x="2316163" y="3184525"/>
          <p14:tracePt t="25472" x="2346325" y="3222625"/>
          <p14:tracePt t="25481" x="2384425" y="3268663"/>
          <p14:tracePt t="25488" x="2416175" y="3306763"/>
          <p14:tracePt t="25498" x="2454275" y="3360738"/>
          <p14:tracePt t="25504" x="2476500" y="3398838"/>
          <p14:tracePt t="25514" x="2484438" y="3413125"/>
          <p14:tracePt t="25520" x="2506663" y="3436938"/>
          <p14:tracePt t="25531" x="2522538" y="3459163"/>
          <p14:tracePt t="25536" x="2530475" y="3467100"/>
          <p14:tracePt t="25548" x="2536825" y="3475038"/>
          <p14:tracePt t="25552" x="2552700" y="3475038"/>
          <p14:tracePt t="25564" x="2560638" y="3475038"/>
          <p14:tracePt t="25567" x="2574925" y="3459163"/>
          <p14:tracePt t="25581" x="2582863" y="3429000"/>
          <p14:tracePt t="25585" x="2598738" y="3390900"/>
          <p14:tracePt t="25598" x="2620963" y="3344863"/>
          <p14:tracePt t="25601" x="2644775" y="3298825"/>
          <p14:tracePt t="25615" x="2667000" y="3246438"/>
          <p14:tracePt t="25615" x="2697163" y="3208338"/>
          <p14:tracePt t="25622" x="2727325" y="3184525"/>
          <p14:tracePt t="25632" x="2759075" y="3162300"/>
          <p14:tracePt t="25639" x="2797175" y="3146425"/>
          <p14:tracePt t="25648" x="2827338" y="3140075"/>
          <p14:tracePt t="25654" x="2857500" y="3140075"/>
          <p14:tracePt t="25664" x="2895600" y="3140075"/>
          <p14:tracePt t="25670" x="2933700" y="3140075"/>
          <p14:tracePt t="25681" x="2971800" y="3146425"/>
          <p14:tracePt t="25686" x="3009900" y="3170238"/>
          <p14:tracePt t="25697" x="3048000" y="3192463"/>
          <p14:tracePt t="25701" x="3132138" y="3238500"/>
          <p14:tracePt t="25714" x="3162300" y="3260725"/>
          <p14:tracePt t="25717" x="3216275" y="3298825"/>
          <p14:tracePt t="25731" x="3268663" y="3330575"/>
          <p14:tracePt t="25734" x="3314700" y="3360738"/>
          <p14:tracePt t="25748" x="3360738" y="3382963"/>
          <p14:tracePt t="25752" x="3375025" y="3390900"/>
          <p14:tracePt t="25765" x="3406775" y="3406775"/>
          <p14:tracePt t="25765" x="3429000" y="3406775"/>
          <p14:tracePt t="25772" x="3451225" y="3413125"/>
          <p14:tracePt t="25782" x="3482975" y="3421063"/>
          <p14:tracePt t="25788" x="3497263" y="3421063"/>
          <p14:tracePt t="25798" x="3513138" y="3413125"/>
          <p14:tracePt t="25804" x="3527425" y="3382963"/>
          <p14:tracePt t="25815" x="3551238" y="3344863"/>
          <p14:tracePt t="25820" x="3573463" y="3314700"/>
          <p14:tracePt t="25831" x="3589338" y="3276600"/>
          <p14:tracePt t="25836" x="3597275" y="3260725"/>
          <p14:tracePt t="25848" x="3619500" y="3238500"/>
          <p14:tracePt t="25852" x="3635375" y="3216275"/>
          <p14:tracePt t="25864" x="3649663" y="3200400"/>
          <p14:tracePt t="25868" x="3679825" y="3184525"/>
          <p14:tracePt t="25881" x="3703638" y="3178175"/>
          <p14:tracePt t="25884" x="3717925" y="3178175"/>
          <p14:tracePt t="25898" x="3749675" y="3178175"/>
          <p14:tracePt t="25901" x="3771900" y="3184525"/>
          <p14:tracePt t="25915" x="3802063" y="3208338"/>
          <p14:tracePt t="25915" x="3832225" y="3230563"/>
          <p14:tracePt t="25923" x="3863975" y="3254375"/>
          <p14:tracePt t="25932" x="3894138" y="3284538"/>
          <p14:tracePt t="25939" x="3924300" y="3314700"/>
          <p14:tracePt t="25948" x="3946525" y="3344863"/>
          <p14:tracePt t="25955" x="3978275" y="3368675"/>
          <p14:tracePt t="25965" x="4000500" y="3382963"/>
          <p14:tracePt t="25970" x="4030663" y="3406775"/>
          <p14:tracePt t="25981" x="4054475" y="3413125"/>
          <p14:tracePt t="25986" x="4076700" y="3429000"/>
          <p14:tracePt t="25997" x="4106863" y="3429000"/>
          <p14:tracePt t="26002" x="4130675" y="3436938"/>
          <p14:tracePt t="26015" x="4168775" y="3436938"/>
          <p14:tracePt t="26031" x="4244975" y="3436938"/>
          <p14:tracePt t="26035" x="4283075" y="3429000"/>
          <p14:tracePt t="26050" x="4313238" y="3421063"/>
          <p14:tracePt t="26050" x="4327525" y="3421063"/>
          <p14:tracePt t="26058" x="4359275" y="3413125"/>
          <p14:tracePt t="26065" x="4381500" y="3413125"/>
          <p14:tracePt t="26073" x="4389438" y="3413125"/>
          <p14:tracePt t="26085" x="4403725" y="3413125"/>
          <p14:tracePt t="26090" x="4419600" y="3413125"/>
          <p14:tracePt t="26102" x="4427538" y="3413125"/>
          <p14:tracePt t="26106" x="4435475" y="3413125"/>
          <p14:tracePt t="26115" x="4441825" y="3421063"/>
          <p14:tracePt t="26121" x="4449763" y="3421063"/>
          <p14:tracePt t="26131" x="4449763" y="3429000"/>
          <p14:tracePt t="26137" x="4457700" y="3436938"/>
          <p14:tracePt t="26148" x="4457700" y="3444875"/>
          <p14:tracePt t="26152" x="4457700" y="3451225"/>
          <p14:tracePt t="26168" x="4457700" y="3459163"/>
          <p14:tracePt t="26181" x="4457700" y="3467100"/>
          <p14:tracePt t="26358" x="4435475" y="3459163"/>
          <p14:tracePt t="26366" x="4419600" y="3451225"/>
          <p14:tracePt t="26373" x="4397375" y="3451225"/>
          <p14:tracePt t="26382" x="4373563" y="3451225"/>
          <p14:tracePt t="26390" x="4351338" y="3451225"/>
          <p14:tracePt t="26398" x="4321175" y="3451225"/>
          <p14:tracePt t="26405" x="4297363" y="3459163"/>
          <p14:tracePt t="26415" x="4267200" y="3475038"/>
          <p14:tracePt t="26421" x="4244975" y="3482975"/>
          <p14:tracePt t="26431" x="4191000" y="3497263"/>
          <p14:tracePt t="26437" x="4098925" y="3527425"/>
          <p14:tracePt t="26447" x="4060825" y="3527425"/>
          <p14:tracePt t="26453" x="3954463" y="3535363"/>
          <p14:tracePt t="26461" x="3870325" y="3535363"/>
          <p14:tracePt t="26469" x="3717925" y="3535363"/>
          <p14:tracePt t="26476" x="3641725" y="3535363"/>
          <p14:tracePt t="26484" x="3413125" y="3489325"/>
          <p14:tracePt t="26492" x="3222625" y="3467100"/>
          <p14:tracePt t="26500" x="3017838" y="3444875"/>
          <p14:tracePt t="26508" x="2819400" y="3429000"/>
          <p14:tracePt t="26516" x="2720975" y="3413125"/>
          <p14:tracePt t="26524" x="2530475" y="3390900"/>
          <p14:tracePt t="26532" x="2346325" y="3368675"/>
          <p14:tracePt t="26540" x="2187575" y="3352800"/>
          <p14:tracePt t="26549" x="2041525" y="3330575"/>
          <p14:tracePt t="26555" x="1912938" y="3314700"/>
          <p14:tracePt t="26565" x="1806575" y="3298825"/>
          <p14:tracePt t="26572" x="1760538" y="3298825"/>
          <p14:tracePt t="26582" x="1668463" y="3298825"/>
          <p14:tracePt t="26587" x="1592263" y="3292475"/>
          <p14:tracePt t="26598" x="1562100" y="3292475"/>
          <p14:tracePt t="26603" x="1516063" y="3292475"/>
          <p14:tracePt t="26615" x="1485900" y="3292475"/>
          <p14:tracePt t="26619" x="1447800" y="3306763"/>
          <p14:tracePt t="26631" x="1431925" y="3330575"/>
          <p14:tracePt t="26635" x="1431925" y="3352800"/>
          <p14:tracePt t="26648" x="1431925" y="3406775"/>
          <p14:tracePt t="26651" x="1431925" y="3459163"/>
          <p14:tracePt t="26664" x="1431925" y="3513138"/>
          <p14:tracePt t="26668" x="1431925" y="3551238"/>
          <p14:tracePt t="26681" x="1431925" y="3619500"/>
          <p14:tracePt t="26684" x="1439863" y="3695700"/>
          <p14:tracePt t="26698" x="1439863" y="3756025"/>
          <p14:tracePt t="26698" x="1439863" y="3779838"/>
          <p14:tracePt t="26706" x="1439863" y="3817938"/>
          <p14:tracePt t="26715" x="1439863" y="3848100"/>
          <p14:tracePt t="26722" x="1431925" y="3878263"/>
          <p14:tracePt t="26731" x="1417638" y="3878263"/>
          <p14:tracePt t="26737" x="1409700" y="3878263"/>
          <p14:tracePt t="26748" x="1393825" y="3878263"/>
          <p14:tracePt t="26753" x="1363663" y="3840163"/>
          <p14:tracePt t="26765" x="1355725" y="3817938"/>
          <p14:tracePt t="26769" x="1333500" y="3771900"/>
          <p14:tracePt t="26781" x="1311275" y="3725863"/>
          <p14:tracePt t="26785" x="1295400" y="3679825"/>
          <p14:tracePt t="26798" x="1287463" y="3635375"/>
          <p14:tracePt t="26801" x="1279525" y="3589338"/>
          <p14:tracePt t="26815" x="1279525" y="3551238"/>
          <p14:tracePt t="26819" x="1279525" y="3521075"/>
          <p14:tracePt t="26831" x="1311275" y="3467100"/>
          <p14:tracePt t="26835" x="1363663" y="3436938"/>
          <p14:tracePt t="26848" x="1431925" y="3406775"/>
          <p14:tracePt t="26849" x="1516063" y="3375025"/>
          <p14:tracePt t="26856" x="1630363" y="3352800"/>
          <p14:tracePt t="26865" x="1828800" y="3314700"/>
          <p14:tracePt t="26872" x="1912938" y="3306763"/>
          <p14:tracePt t="26882" x="2187575" y="3276600"/>
          <p14:tracePt t="26888" x="2370138" y="3268663"/>
          <p14:tracePt t="26898" x="2568575" y="3268663"/>
          <p14:tracePt t="26904" x="2759075" y="3268663"/>
          <p14:tracePt t="26915" x="2963863" y="3268663"/>
          <p14:tracePt t="26919" x="3063875" y="3268663"/>
          <p14:tracePt t="26931" x="3238500" y="3284538"/>
          <p14:tracePt t="26935" x="3413125" y="3322638"/>
          <p14:tracePt t="26948" x="3573463" y="3360738"/>
          <p14:tracePt t="26951" x="3703638" y="3406775"/>
          <p14:tracePt t="26964" x="3756025" y="3429000"/>
          <p14:tracePt t="26968" x="3848100" y="3475038"/>
          <p14:tracePt t="26981" x="3924300" y="3505200"/>
          <p14:tracePt t="26984" x="3940175" y="3513138"/>
          <p14:tracePt t="26998" x="3992563" y="3535363"/>
          <p14:tracePt t="27001" x="4054475" y="3559175"/>
          <p14:tracePt t="27015" x="4084638" y="3565525"/>
          <p14:tracePt t="27015" x="4114800" y="3565525"/>
          <p14:tracePt t="27023" x="4130675" y="3565525"/>
          <p14:tracePt t="27032" x="4160838" y="3559175"/>
          <p14:tracePt t="27038" x="4183063" y="3543300"/>
          <p14:tracePt t="27049" x="4206875" y="3527425"/>
          <p14:tracePt t="27054" x="4229100" y="3521075"/>
          <p14:tracePt t="27065" x="4259263" y="3521075"/>
          <p14:tracePt t="27069" x="4283075" y="3521075"/>
          <p14:tracePt t="27083" x="4305300" y="3521075"/>
          <p14:tracePt t="27088" x="4327525" y="3521075"/>
          <p14:tracePt t="27098" x="4335463" y="3521075"/>
          <p14:tracePt t="27102" x="4359275" y="3521075"/>
          <p14:tracePt t="27115" x="4373563" y="3527425"/>
          <p14:tracePt t="27119" x="4381500" y="3535363"/>
          <p14:tracePt t="27132" x="4389438" y="3535363"/>
          <p14:tracePt t="27135" x="4397375" y="3543300"/>
          <p14:tracePt t="27148" x="4403725" y="3543300"/>
          <p14:tracePt t="27410" x="4381500" y="3543300"/>
          <p14:tracePt t="27418" x="4343400" y="3543300"/>
          <p14:tracePt t="27425" x="4297363" y="3535363"/>
          <p14:tracePt t="27434" x="4175125" y="3513138"/>
          <p14:tracePt t="27442" x="4046538" y="3497263"/>
          <p14:tracePt t="27450" x="3878263" y="3459163"/>
          <p14:tracePt t="27457" x="3673475" y="3429000"/>
          <p14:tracePt t="27466" x="3459163" y="3406775"/>
          <p14:tracePt t="27473" x="3230563" y="3382963"/>
          <p14:tracePt t="27481" x="2994025" y="3368675"/>
          <p14:tracePt t="27489" x="2895600" y="3368675"/>
          <p14:tracePt t="27498" x="2705100" y="3368675"/>
          <p14:tracePt t="27505" x="2544763" y="3368675"/>
          <p14:tracePt t="27515" x="2492375" y="3368675"/>
          <p14:tracePt t="27521" x="2378075" y="3368675"/>
          <p14:tracePt t="27531" x="2286000" y="3368675"/>
          <p14:tracePt t="27537" x="2270125" y="3375025"/>
          <p14:tracePt t="27547" x="2209800" y="3382963"/>
          <p14:tracePt t="27552" x="2171700" y="3390900"/>
          <p14:tracePt t="27564" x="2141538" y="3406775"/>
          <p14:tracePt t="27568" x="2125663" y="3413125"/>
          <p14:tracePt t="27581" x="2103438" y="3444875"/>
          <p14:tracePt t="27584" x="2095500" y="3467100"/>
          <p14:tracePt t="27597" x="2095500" y="3489325"/>
          <p14:tracePt t="27601" x="2095500" y="3527425"/>
          <p14:tracePt t="27614" x="2095500" y="3565525"/>
          <p14:tracePt t="27619" x="2095500" y="3611563"/>
          <p14:tracePt t="27631" x="2103438" y="3657600"/>
          <p14:tracePt t="27632" x="2117725" y="3703638"/>
          <p14:tracePt t="27639" x="2133600" y="3749675"/>
          <p14:tracePt t="27648" x="2133600" y="3794125"/>
          <p14:tracePt t="27655" x="2141538" y="3810000"/>
          <p14:tracePt t="27665" x="2141538" y="3840163"/>
          <p14:tracePt t="27671" x="2141538" y="3863975"/>
          <p14:tracePt t="27681" x="2141538" y="3878263"/>
          <p14:tracePt t="27687" x="2125663" y="3894138"/>
          <p14:tracePt t="27697" x="2111375" y="3894138"/>
          <p14:tracePt t="27703" x="2095500" y="3894138"/>
          <p14:tracePt t="27714" x="2079625" y="3870325"/>
          <p14:tracePt t="27719" x="2057400" y="3825875"/>
          <p14:tracePt t="27731" x="2041525" y="3779838"/>
          <p14:tracePt t="27734" x="2035175" y="3711575"/>
          <p14:tracePt t="27747" x="2035175" y="3673475"/>
          <p14:tracePt t="27751" x="2027238" y="3603625"/>
          <p14:tracePt t="27764" x="2027238" y="3543300"/>
          <p14:tracePt t="27767" x="2027238" y="3489325"/>
          <p14:tracePt t="27781" x="2073275" y="3382963"/>
          <p14:tracePt t="27784" x="2117725" y="3330575"/>
          <p14:tracePt t="27798" x="2179638" y="3284538"/>
          <p14:tracePt t="27798" x="2255838" y="3230563"/>
          <p14:tracePt t="27805" x="2354263" y="3192463"/>
          <p14:tracePt t="27815" x="2460625" y="3162300"/>
          <p14:tracePt t="27821" x="2590800" y="3132138"/>
          <p14:tracePt t="27831" x="2720975" y="3124200"/>
          <p14:tracePt t="27837" x="2865438" y="3116263"/>
          <p14:tracePt t="27848" x="3017838" y="3116263"/>
          <p14:tracePt t="27853" x="3170238" y="3116263"/>
          <p14:tracePt t="27864" x="3322638" y="3116263"/>
          <p14:tracePt t="27869" x="3597275" y="3132138"/>
          <p14:tracePt t="27881" x="3779838" y="3162300"/>
          <p14:tracePt t="27886" x="3856038" y="3178175"/>
          <p14:tracePt t="27897" x="4022725" y="3208338"/>
          <p14:tracePt t="27901" x="4168775" y="3238500"/>
          <p14:tracePt t="27914" x="4221163" y="3254375"/>
          <p14:tracePt t="27919" x="4327525" y="3276600"/>
          <p14:tracePt t="27931" x="4419600" y="3306763"/>
          <p14:tracePt t="27932" x="4441825" y="3306763"/>
          <p14:tracePt t="27940" x="4495800" y="3322638"/>
          <p14:tracePt t="27948" x="4533900" y="3330575"/>
          <p14:tracePt t="27956" x="4564063" y="3330575"/>
          <p14:tracePt t="27964" x="4579938" y="3336925"/>
          <p14:tracePt t="27971" x="4587875" y="3336925"/>
          <p14:tracePt t="27981" x="4594225" y="3336925"/>
          <p14:tracePt t="27987" x="4602163" y="3336925"/>
          <p14:tracePt t="28003" x="4602163" y="3330575"/>
          <p14:tracePt t="28014" x="4587875" y="3322638"/>
          <p14:tracePt t="28019" x="4564063" y="3306763"/>
          <p14:tracePt t="28027" x="4541838" y="3298825"/>
          <p14:tracePt t="28035" x="4511675" y="3292475"/>
          <p14:tracePt t="28043" x="4479925" y="3276600"/>
          <p14:tracePt t="28051" x="4449763" y="3260725"/>
          <p14:tracePt t="28059" x="4411663" y="3254375"/>
          <p14:tracePt t="28067" x="4373563" y="3246438"/>
          <p14:tracePt t="28074" x="4335463" y="3238500"/>
          <p14:tracePt t="28084" x="4275138" y="3222625"/>
          <p14:tracePt t="28090" x="4221163" y="3222625"/>
          <p14:tracePt t="28098" x="4152900" y="3222625"/>
          <p14:tracePt t="28106" x="4092575" y="3222625"/>
          <p14:tracePt t="28115" x="4008438" y="3222625"/>
          <p14:tracePt t="28122" x="3924300" y="3222625"/>
          <p14:tracePt t="28131" x="3832225" y="3230563"/>
          <p14:tracePt t="28138" x="3787775" y="3238500"/>
          <p14:tracePt t="28148" x="3703638" y="3254375"/>
          <p14:tracePt t="28154" x="3619500" y="3276600"/>
          <p14:tracePt t="28164" x="3505200" y="3298825"/>
          <p14:tracePt t="28169" x="3421063" y="3336925"/>
          <p14:tracePt t="28181" x="3352800" y="3382963"/>
          <p14:tracePt t="28185" x="3276600" y="3436938"/>
          <p14:tracePt t="28198" x="3208338" y="3505200"/>
          <p14:tracePt t="28202" x="3132138" y="3581400"/>
          <p14:tracePt t="28214" x="3108325" y="3627438"/>
          <p14:tracePt t="28218" x="3055938" y="3703638"/>
          <p14:tracePt t="28231" x="3009900" y="3771900"/>
          <p14:tracePt t="28234" x="2979738" y="3840163"/>
          <p14:tracePt t="28248" x="2949575" y="3894138"/>
          <p14:tracePt t="28249" x="2941638" y="3916363"/>
          <p14:tracePt t="28256" x="2925763" y="3954463"/>
          <p14:tracePt t="28265" x="2917825" y="3992563"/>
          <p14:tracePt t="28272" x="2911475" y="4016375"/>
          <p14:tracePt t="28282" x="2895600" y="4030663"/>
          <p14:tracePt t="28288" x="2887663" y="4046538"/>
          <p14:tracePt t="28298" x="2879725" y="4060825"/>
          <p14:tracePt t="28304" x="2873375" y="4068763"/>
          <p14:tracePt t="28315" x="2865438" y="4076700"/>
          <p14:tracePt t="28320" x="2857500" y="4076700"/>
          <p14:tracePt t="28331" x="2849563" y="4084638"/>
          <p14:tracePt t="28335" x="2835275" y="4084638"/>
          <p14:tracePt t="28348" x="2819400" y="4084638"/>
          <p14:tracePt t="28351" x="2803525" y="4076700"/>
          <p14:tracePt t="28364" x="2789238" y="4060825"/>
          <p14:tracePt t="28368" x="2765425" y="4030663"/>
          <p14:tracePt t="28381" x="2743200" y="4008438"/>
          <p14:tracePt t="28384" x="2720975" y="3970338"/>
          <p14:tracePt t="28398" x="2697163" y="3932238"/>
          <p14:tracePt t="28400" x="2682875" y="3894138"/>
          <p14:tracePt t="28415" x="2659063" y="3856038"/>
          <p14:tracePt t="28415" x="2651125" y="3825875"/>
          <p14:tracePt t="28422" x="2644775" y="3787775"/>
          <p14:tracePt t="28432" x="2644775" y="3749675"/>
          <p14:tracePt t="28438" x="2644775" y="3717925"/>
          <p14:tracePt t="28448" x="2659063" y="3673475"/>
          <p14:tracePt t="28454" x="2682875" y="3657600"/>
          <p14:tracePt t="28465" x="2720975" y="3627438"/>
          <p14:tracePt t="28470" x="2803525" y="3581400"/>
          <p14:tracePt t="28481" x="2865438" y="3565525"/>
          <p14:tracePt t="28486" x="2933700" y="3551238"/>
          <p14:tracePt t="28497" x="2971800" y="3551238"/>
          <p14:tracePt t="28501" x="3048000" y="3551238"/>
          <p14:tracePt t="28514" x="3116263" y="3551238"/>
          <p14:tracePt t="28518" x="3246438" y="3551238"/>
          <p14:tracePt t="28531" x="3314700" y="3559175"/>
          <p14:tracePt t="28534" x="3398838" y="3589338"/>
          <p14:tracePt t="28547" x="3475038" y="3619500"/>
          <p14:tracePt t="28551" x="3551238" y="3665538"/>
          <p14:tracePt t="28564" x="3635375" y="3717925"/>
          <p14:tracePt t="28567" x="3711575" y="3771900"/>
          <p14:tracePt t="28581" x="3779838" y="3840163"/>
          <p14:tracePt t="28582" x="3840163" y="3908425"/>
          <p14:tracePt t="28588" x="3863975" y="3940175"/>
          <p14:tracePt t="28598" x="3902075" y="4008438"/>
          <p14:tracePt t="28604" x="3932238" y="4068763"/>
          <p14:tracePt t="28615" x="3954463" y="4122738"/>
          <p14:tracePt t="28620" x="3962400" y="4168775"/>
          <p14:tracePt t="28631" x="3962400" y="4206875"/>
          <p14:tracePt t="28636" x="3962400" y="4244975"/>
          <p14:tracePt t="28647" x="3962400" y="4275138"/>
          <p14:tracePt t="28652" x="3946525" y="4305300"/>
          <p14:tracePt t="28664" x="3932238" y="4327525"/>
          <p14:tracePt t="28668" x="3924300" y="4335463"/>
          <p14:tracePt t="28681" x="3902075" y="4351338"/>
          <p14:tracePt t="28685" x="3886200" y="4359275"/>
          <p14:tracePt t="28700" x="3856038" y="4373563"/>
          <p14:tracePt t="28707" x="3840163" y="4381500"/>
          <p14:tracePt t="28715" x="3832225" y="4381500"/>
          <p14:tracePt t="28723" x="3817938" y="4381500"/>
          <p14:tracePt t="28732" x="3810000" y="4381500"/>
          <p14:tracePt t="28739" x="3802063" y="4381500"/>
          <p14:tracePt t="28749" x="3787775" y="4373563"/>
          <p14:tracePt t="28754" x="3787775" y="4359275"/>
          <p14:tracePt t="28765" x="3779838" y="4335463"/>
          <p14:tracePt t="28770" x="3771900" y="4305300"/>
          <p14:tracePt t="28781" x="3763963" y="4275138"/>
          <p14:tracePt t="28786" x="3763963" y="4244975"/>
          <p14:tracePt t="28798" x="3756025" y="4206875"/>
          <p14:tracePt t="28802" x="3756025" y="4175125"/>
          <p14:tracePt t="28815" x="3756025" y="4152900"/>
          <p14:tracePt t="28818" x="3756025" y="4130675"/>
          <p14:tracePt t="28831" x="3756025" y="4106863"/>
          <p14:tracePt t="28835" x="3756025" y="4076700"/>
          <p14:tracePt t="28848" x="3756025" y="4060825"/>
          <p14:tracePt t="28851" x="3749675" y="4038600"/>
          <p14:tracePt t="28864" x="3749675" y="4016375"/>
          <p14:tracePt t="28867" x="3741738" y="3992563"/>
          <p14:tracePt t="28881" x="3733800" y="3978275"/>
          <p14:tracePt t="28882" x="3725863" y="3962400"/>
          <p14:tracePt t="28889" x="3725863" y="3946525"/>
          <p14:tracePt t="28898" x="3717925" y="3940175"/>
          <p14:tracePt t="28904" x="3711575" y="3932238"/>
          <p14:tracePt t="28915" x="3711575" y="3924300"/>
          <p14:tracePt t="28952" x="3711575" y="3940175"/>
          <p14:tracePt t="28960" x="3725863" y="3978275"/>
          <p14:tracePt t="28968" x="3733800" y="4030663"/>
          <p14:tracePt t="28976" x="3741738" y="4092575"/>
          <p14:tracePt t="28984" x="3741738" y="4122738"/>
          <p14:tracePt t="28992" x="3741738" y="4183063"/>
          <p14:tracePt t="29000" x="3741738" y="4237038"/>
          <p14:tracePt t="29007" x="3741738" y="4283075"/>
          <p14:tracePt t="29016" x="3717925" y="4327525"/>
          <p14:tracePt t="29023" x="3687763" y="4359275"/>
          <p14:tracePt t="29031" x="3657600" y="4389438"/>
          <p14:tracePt t="29039" x="3589338" y="4427538"/>
          <p14:tracePt t="29058" x="3527425" y="4435475"/>
          <p14:tracePt t="29059" x="3467100" y="4441825"/>
          <p14:tracePt t="29065" x="3382963" y="4441825"/>
          <p14:tracePt t="29071" x="3292475" y="4441825"/>
          <p14:tracePt t="29084" x="3208338" y="4411663"/>
          <p14:tracePt t="29087" x="3140075" y="4373563"/>
          <p14:tracePt t="29097" x="3078163" y="4327525"/>
          <p14:tracePt t="29103" x="3032125" y="4251325"/>
          <p14:tracePt t="29114" x="3001963" y="4160838"/>
          <p14:tracePt t="29119" x="2994025" y="4046538"/>
          <p14:tracePt t="29131" x="2994025" y="3924300"/>
          <p14:tracePt t="29135" x="3009900" y="3810000"/>
          <p14:tracePt t="29147" x="3070225" y="3687763"/>
          <p14:tracePt t="29151" x="3162300" y="3581400"/>
          <p14:tracePt t="29164" x="3260725" y="3497263"/>
          <p14:tracePt t="29167" x="3475038" y="3382963"/>
          <p14:tracePt t="29181" x="3611563" y="3360738"/>
          <p14:tracePt t="29184" x="3703638" y="3360738"/>
          <p14:tracePt t="29198" x="3856038" y="3360738"/>
          <p14:tracePt t="29198" x="4130675" y="3382963"/>
          <p14:tracePt t="29205" x="4198938" y="3421063"/>
          <p14:tracePt t="29214" x="4351338" y="3497263"/>
          <p14:tracePt t="29221" x="4465638" y="3565525"/>
          <p14:tracePt t="29231" x="4511675" y="3597275"/>
          <p14:tracePt t="29237" x="4579938" y="3657600"/>
          <p14:tracePt t="29247" x="4594225" y="3673475"/>
          <p14:tracePt t="29253" x="4632325" y="3711575"/>
          <p14:tracePt t="29264" x="4664075" y="3749675"/>
          <p14:tracePt t="29269" x="4670425" y="3771900"/>
          <p14:tracePt t="29281" x="4670425" y="3779838"/>
          <p14:tracePt t="29285" x="4664075" y="3794125"/>
          <p14:tracePt t="29297" x="4640263" y="3810000"/>
          <p14:tracePt t="29301" x="4579938" y="3832225"/>
          <p14:tracePt t="29314" x="4518025" y="3848100"/>
          <p14:tracePt t="29317" x="4487863" y="3848100"/>
          <p14:tracePt t="29331" x="4427538" y="3856038"/>
          <p14:tracePt t="29332" x="4359275" y="3863975"/>
          <p14:tracePt t="29340" x="4297363" y="3870325"/>
          <p14:tracePt t="29348" x="4244975" y="3870325"/>
          <p14:tracePt t="29847" x="4221163" y="3870325"/>
          <p14:tracePt t="29854" x="4206875" y="3870325"/>
          <p14:tracePt t="29865" x="4175125" y="3870325"/>
          <p14:tracePt t="29870" x="4152900" y="3863975"/>
          <p14:tracePt t="29878" x="4114800" y="3863975"/>
          <p14:tracePt t="29885" x="4060825" y="3863975"/>
          <p14:tracePt t="29893" x="3992563" y="3863975"/>
          <p14:tracePt t="29901" x="3886200" y="3863975"/>
          <p14:tracePt t="29909" x="3802063" y="3863975"/>
          <p14:tracePt t="29917" x="3711575" y="3863975"/>
          <p14:tracePt t="29925" x="3619500" y="3870325"/>
          <p14:tracePt t="29933" x="3527425" y="3878263"/>
          <p14:tracePt t="29941" x="3436938" y="3894138"/>
          <p14:tracePt t="29949" x="3390900" y="3902075"/>
          <p14:tracePt t="29956" x="3306763" y="3908425"/>
          <p14:tracePt t="29965" x="3230563" y="3908425"/>
          <p14:tracePt t="29972" x="3162300" y="3916363"/>
          <p14:tracePt t="29981" x="3040063" y="3916363"/>
          <p14:tracePt t="29989" x="2963863" y="3916363"/>
          <p14:tracePt t="29998" x="2879725" y="3916363"/>
          <p14:tracePt t="30004" x="2797175" y="3916363"/>
          <p14:tracePt t="30015" x="2759075" y="3916363"/>
          <p14:tracePt t="30020" x="2628900" y="3908425"/>
          <p14:tracePt t="30031" x="2590800" y="3902075"/>
          <p14:tracePt t="30036" x="2522538" y="3886200"/>
          <p14:tracePt t="30049" x="2468563" y="3870325"/>
          <p14:tracePt t="30053" x="2422525" y="3848100"/>
          <p14:tracePt t="30064" x="2400300" y="3840163"/>
          <p14:tracePt t="30068" x="2370138" y="3817938"/>
          <p14:tracePt t="30084" x="2346325" y="3802063"/>
          <p14:tracePt t="30084" x="2332038" y="3787775"/>
          <p14:tracePt t="30091" x="2316163" y="3771900"/>
          <p14:tracePt t="30100" x="2308225" y="3756025"/>
          <p14:tracePt t="30107" x="2293938" y="3749675"/>
          <p14:tracePt t="30115" x="2286000" y="3741738"/>
          <p14:tracePt t="30123" x="2278063" y="3733800"/>
          <p14:tracePt t="30132" x="2278063" y="3725863"/>
          <p14:tracePt t="30139" x="2270125" y="3725863"/>
          <p14:tracePt t="30210" x="2270125" y="3741738"/>
          <p14:tracePt t="30218" x="2270125" y="3756025"/>
          <p14:tracePt t="30226" x="2278063" y="3779838"/>
          <p14:tracePt t="30234" x="2278063" y="3817938"/>
          <p14:tracePt t="30241" x="2278063" y="3840163"/>
          <p14:tracePt t="30249" x="2286000" y="3878263"/>
          <p14:tracePt t="30257" x="2286000" y="3916363"/>
          <p14:tracePt t="30266" x="2293938" y="3954463"/>
          <p14:tracePt t="30273" x="2301875" y="3992563"/>
          <p14:tracePt t="30282" x="2308225" y="4030663"/>
          <p14:tracePt t="30289" x="2324100" y="4068763"/>
          <p14:tracePt t="30299" x="2332038" y="4106863"/>
          <p14:tracePt t="30306" x="2339975" y="4144963"/>
          <p14:tracePt t="30318" x="2354263" y="4175125"/>
          <p14:tracePt t="30325" x="2362200" y="4183063"/>
          <p14:tracePt t="30332" x="2370138" y="4213225"/>
          <p14:tracePt t="30338" x="2384425" y="4237038"/>
          <p14:tracePt t="30348" x="2400300" y="4244975"/>
          <p14:tracePt t="30353" x="2408238" y="4259263"/>
          <p14:tracePt t="30365" x="2422525" y="4259263"/>
          <p14:tracePt t="30368" x="2430463" y="4267200"/>
          <p14:tracePt t="30381" x="2438400" y="4267200"/>
          <p14:tracePt t="30384" x="2446338" y="4267200"/>
          <p14:tracePt t="30397" x="2454275" y="4267200"/>
          <p14:tracePt t="30401" x="2460625" y="4267200"/>
          <p14:tracePt t="30414" x="2460625" y="4251325"/>
          <p14:tracePt t="30417" x="2468563" y="4244975"/>
          <p14:tracePt t="30431" x="2468563" y="4229100"/>
          <p14:tracePt t="30432" x="2476500" y="4206875"/>
          <p14:tracePt t="30439" x="2476500" y="4183063"/>
          <p14:tracePt t="30448" x="2476500" y="4160838"/>
          <p14:tracePt t="30455" x="2476500" y="4130675"/>
          <p14:tracePt t="30465" x="2476500" y="4122738"/>
          <p14:tracePt t="30471" x="2484438" y="4098925"/>
          <p14:tracePt t="30481" x="2484438" y="4076700"/>
          <p14:tracePt t="30487" x="2484438" y="4060825"/>
          <p14:tracePt t="30498" x="2484438" y="4046538"/>
          <p14:tracePt t="30503" x="2484438" y="4030663"/>
          <p14:tracePt t="30514" x="2484438" y="4022725"/>
          <p14:tracePt t="30518" x="2484438" y="4016375"/>
          <p14:tracePt t="30534" x="2484438" y="4008438"/>
          <p14:tracePt t="30589" x="2492375" y="4008438"/>
          <p14:tracePt t="30668" x="2498725" y="4008438"/>
          <p14:tracePt t="30803" x="2492375" y="4008438"/>
          <p14:tracePt t="30819" x="2484438" y="4008438"/>
          <p14:tracePt t="30827" x="2476500" y="4008438"/>
          <p14:tracePt t="30835" x="2460625" y="4008438"/>
          <p14:tracePt t="30843" x="2454275" y="4008438"/>
          <p14:tracePt t="30851" x="2446338" y="4008438"/>
          <p14:tracePt t="30858" x="2438400" y="4008438"/>
          <p14:tracePt t="30866" x="2422525" y="4008438"/>
          <p14:tracePt t="30874" x="2416175" y="4008438"/>
          <p14:tracePt t="30882" x="2408238" y="4008438"/>
          <p14:tracePt t="30890" x="2400300" y="4008438"/>
          <p14:tracePt t="30905" x="2392363" y="4008438"/>
          <p14:tracePt t="30915" x="2384425" y="4008438"/>
          <p14:tracePt t="30921" x="2378075" y="4008438"/>
          <p14:tracePt t="30931" x="2378075" y="4000500"/>
          <p14:tracePt t="30947" x="2370138" y="3992563"/>
          <p14:tracePt t="30963" x="2362200" y="3984625"/>
          <p14:tracePt t="30969" x="2362200" y="3978275"/>
          <p14:tracePt t="30977" x="2362200" y="3970338"/>
          <p14:tracePt t="30985" x="2362200" y="3962400"/>
          <p14:tracePt t="30993" x="2362200" y="3954463"/>
          <p14:tracePt t="31001" x="2362200" y="3946525"/>
          <p14:tracePt t="31009" x="2362200" y="3932238"/>
          <p14:tracePt t="31024" x="2362200" y="3924300"/>
          <p14:tracePt t="31033" x="2362200" y="3916363"/>
          <p14:tracePt t="31050" x="2362200" y="3908425"/>
          <p14:tracePt t="31056" x="2370138" y="3902075"/>
          <p14:tracePt t="31065" x="2378075" y="3894138"/>
          <p14:tracePt t="31072" x="2392363" y="3886200"/>
          <p14:tracePt t="31084" x="2408238" y="3878263"/>
          <p14:tracePt t="31088" x="2430463" y="3870325"/>
          <p14:tracePt t="31099" x="2454275" y="3863975"/>
          <p14:tracePt t="31104" x="2498725" y="3856038"/>
          <p14:tracePt t="31114" x="2568575" y="3856038"/>
          <p14:tracePt t="31119" x="2628900" y="3856038"/>
          <p14:tracePt t="31131" x="2705100" y="3856038"/>
          <p14:tracePt t="31135" x="2797175" y="3856038"/>
          <p14:tracePt t="31147" x="2895600" y="3856038"/>
          <p14:tracePt t="31151" x="3086100" y="3870325"/>
          <p14:tracePt t="31164" x="3238500" y="3894138"/>
          <p14:tracePt t="31167" x="3406775" y="3932238"/>
          <p14:tracePt t="31181" x="3565525" y="3962400"/>
          <p14:tracePt t="31184" x="3649663" y="3984625"/>
          <p14:tracePt t="31198" x="3802063" y="4030663"/>
          <p14:tracePt t="31201" x="3946525" y="4076700"/>
          <p14:tracePt t="31214" x="4000500" y="4098925"/>
          <p14:tracePt t="31215" x="4106863" y="4130675"/>
          <p14:tracePt t="31223" x="4191000" y="4168775"/>
          <p14:tracePt t="31231" x="4251325" y="4198938"/>
          <p14:tracePt t="31238" x="4267200" y="4206875"/>
          <p14:tracePt t="31248" x="4305300" y="4229100"/>
          <p14:tracePt t="31254" x="4327525" y="4244975"/>
          <p14:tracePt t="31265" x="4351338" y="4251325"/>
          <p14:tracePt t="31270" x="4359275" y="4267200"/>
          <p14:tracePt t="31281" x="4365625" y="4275138"/>
          <p14:tracePt t="31293" x="4373563" y="4275138"/>
          <p14:tracePt t="31301" x="4373563" y="4283075"/>
          <p14:tracePt t="31460" x="4365625" y="4283075"/>
          <p14:tracePt t="31475" x="4365625" y="4275138"/>
          <p14:tracePt t="31483" x="4359275" y="4275138"/>
          <p14:tracePt t="31491" x="4351338" y="4275138"/>
          <p14:tracePt t="31499" x="4351338" y="4267200"/>
          <p14:tracePt t="31531" x="4343400" y="4267200"/>
          <p14:tracePt t="31610" x="4335463" y="4267200"/>
          <p14:tracePt t="31617" x="4327525" y="4267200"/>
          <p14:tracePt t="31634" x="4321175" y="4267200"/>
          <p14:tracePt t="31641" x="4313238" y="4267200"/>
          <p14:tracePt t="31650" x="4305300" y="4267200"/>
          <p14:tracePt t="31665" x="4297363" y="4267200"/>
          <p14:tracePt t="31686" x="4289425" y="4267200"/>
          <p14:tracePt t="31730" x="4283075" y="4267200"/>
          <p14:tracePt t="31744" x="4283075" y="4259263"/>
          <p14:tracePt t="31752" x="4275138" y="4237038"/>
          <p14:tracePt t="31760" x="4259263" y="4198938"/>
          <p14:tracePt t="31768" x="4244975" y="4137025"/>
          <p14:tracePt t="31776" x="4229100" y="4054475"/>
          <p14:tracePt t="31784" x="4213225" y="3894138"/>
          <p14:tracePt t="31792" x="4191000" y="3741738"/>
          <p14:tracePt t="31807" x="4183063" y="3559175"/>
          <p14:tracePt t="31808" x="4175125" y="3344863"/>
          <p14:tracePt t="31815" x="4168775" y="3116263"/>
          <p14:tracePt t="31823" x="4168775" y="2873375"/>
          <p14:tracePt t="31832" x="4168775" y="2613025"/>
          <p14:tracePt t="31839" x="4168775" y="2332038"/>
          <p14:tracePt t="31849" x="4213225" y="2057400"/>
          <p14:tracePt t="31855" x="4237038" y="1951038"/>
          <p14:tracePt t="31865" x="4275138" y="1730375"/>
          <p14:tracePt t="31871" x="4313238" y="1554163"/>
          <p14:tracePt t="31882" x="4335463" y="1493838"/>
          <p14:tracePt t="31887" x="4343400" y="1455738"/>
          <p14:tracePt t="31897" x="4373563" y="1363663"/>
          <p14:tracePt t="31903" x="4381500" y="1317625"/>
          <p14:tracePt t="31911" x="4397375" y="1287463"/>
          <p14:tracePt t="32108" x="4397375" y="1279525"/>
          <p14:tracePt t="32124" x="4389438" y="1273175"/>
          <p14:tracePt t="32139" x="4381500" y="1273175"/>
          <p14:tracePt t="32148" x="4381500" y="1265238"/>
          <p14:tracePt t="32156" x="4373563" y="1265238"/>
          <p14:tracePt t="32165" x="4359275" y="1257300"/>
          <p14:tracePt t="32171" x="4351338" y="1249363"/>
          <p14:tracePt t="32182" x="4327525" y="1241425"/>
          <p14:tracePt t="32187" x="4305300" y="1241425"/>
          <p14:tracePt t="32198" x="4283075" y="1227138"/>
          <p14:tracePt t="32203" x="4244975" y="1219200"/>
          <p14:tracePt t="32212" x="4198938" y="1203325"/>
          <p14:tracePt t="32219" x="4160838" y="1196975"/>
          <p14:tracePt t="32227" x="4137025" y="1189038"/>
          <p14:tracePt t="32235" x="4106863" y="1181100"/>
          <p14:tracePt t="32243" x="4084638" y="1173163"/>
          <p14:tracePt t="32251" x="4060825" y="1165225"/>
          <p14:tracePt t="32258" x="4046538" y="1158875"/>
          <p14:tracePt t="32266" x="4038600" y="1158875"/>
          <p14:tracePt t="32274" x="4030663" y="1158875"/>
          <p14:tracePt t="32282" x="4030663" y="1150938"/>
          <p14:tracePt t="32347" x="4038600" y="1150938"/>
          <p14:tracePt t="32353" x="4046538" y="1150938"/>
          <p14:tracePt t="32377" x="4054475" y="11509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4524F2EB-711E-2957-C8F9-35AB12B46EE9}"/>
              </a:ext>
            </a:extLst>
          </p:cNvPr>
          <p:cNvSpPr txBox="1">
            <a:spLocks/>
          </p:cNvSpPr>
          <p:nvPr/>
        </p:nvSpPr>
        <p:spPr>
          <a:xfrm>
            <a:off x="431471" y="368609"/>
            <a:ext cx="8281059" cy="63008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Lucida Console" pitchFamily="49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mString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npos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TW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mString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mString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mString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mString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u="sng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TW" b="0" u="sng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u="sng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TW" b="0" u="sng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u="sng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TW" b="0" u="sng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u="sng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u="sng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u="sng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npos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~mString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capacity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'\0'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pop_back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mString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mString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mString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erase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npos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mString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substr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npos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…</a:t>
            </a:r>
          </a:p>
          <a:p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mSize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mCapacity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235250-4ACB-80F1-51A2-09870D9F8CDA}"/>
              </a:ext>
            </a:extLst>
          </p:cNvPr>
          <p:cNvSpPr txBox="1"/>
          <p:nvPr/>
        </p:nvSpPr>
        <p:spPr>
          <a:xfrm>
            <a:off x="3428498" y="2079487"/>
            <a:ext cx="4343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注意，若沒有指定長度，該</a:t>
            </a:r>
            <a:r>
              <a:rPr kumimoji="1" lang="en-US" altLang="zh-TW" sz="1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kumimoji="1" lang="zh-TW" altLang="en-US" sz="1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字串應該以</a:t>
            </a:r>
            <a:r>
              <a:rPr lang="en-US" altLang="zh-TW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'\0'</a:t>
            </a:r>
            <a:r>
              <a:rPr kumimoji="1" lang="zh-TW" altLang="en-US" sz="1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結尾</a:t>
            </a:r>
            <a:endParaRPr lang="en-US" altLang="zh-TW" sz="14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7C38525-EC56-34EE-A846-94AB03325B52}"/>
              </a:ext>
            </a:extLst>
          </p:cNvPr>
          <p:cNvSpPr txBox="1"/>
          <p:nvPr/>
        </p:nvSpPr>
        <p:spPr>
          <a:xfrm>
            <a:off x="7869677" y="262646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endParaRPr kumimoji="1" lang="zh-TW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CE926A-42F7-0EAC-8485-9995783AE8D9}"/>
              </a:ext>
            </a:extLst>
          </p:cNvPr>
          <p:cNvSpPr txBox="1"/>
          <p:nvPr/>
        </p:nvSpPr>
        <p:spPr>
          <a:xfrm>
            <a:off x="5227863" y="5658394"/>
            <a:ext cx="32629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本次為</a:t>
            </a:r>
            <a:r>
              <a:rPr lang="en-US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class template</a:t>
            </a:r>
            <a:br>
              <a:rPr lang="en-US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此為實作設計參考</a:t>
            </a:r>
            <a:endParaRPr lang="zh-TW" altLang="en-US" sz="2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FDD6B10D-6494-6892-E768-8E71B30275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2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10"/>
    </mc:Choice>
    <mc:Fallback xmlns="">
      <p:transition spd="slow" advTm="13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7" x="4046538" y="1181100"/>
          <p14:tracePt t="503" x="4030663" y="1227138"/>
          <p14:tracePt t="514" x="4022725" y="1273175"/>
          <p14:tracePt t="519" x="4008438" y="1349375"/>
          <p14:tracePt t="533" x="3992563" y="1439863"/>
          <p14:tracePt t="546" x="3992563" y="1539875"/>
          <p14:tracePt t="547" x="3992563" y="1668463"/>
          <p14:tracePt t="551" x="3992563" y="1812925"/>
          <p14:tracePt t="558" x="3992563" y="2286000"/>
          <p14:tracePt t="566" x="4016375" y="2460625"/>
          <p14:tracePt t="574" x="4068763" y="2789238"/>
          <p14:tracePt t="582" x="4137025" y="3108325"/>
          <p14:tracePt t="590" x="4168775" y="3230563"/>
          <p14:tracePt t="598" x="4229100" y="3467100"/>
          <p14:tracePt t="605" x="4297363" y="3649663"/>
          <p14:tracePt t="615" x="4327525" y="3703638"/>
          <p14:tracePt t="796" x="4297363" y="3711575"/>
          <p14:tracePt t="803" x="4259263" y="3725863"/>
          <p14:tracePt t="813" x="4237038" y="3733800"/>
          <p14:tracePt t="819" x="4221163" y="3741738"/>
          <p14:tracePt t="830" x="4206875" y="3749675"/>
          <p14:tracePt t="835" x="4183063" y="3749675"/>
          <p14:tracePt t="846" x="4160838" y="3756025"/>
          <p14:tracePt t="851" x="4122738" y="3756025"/>
          <p14:tracePt t="859" x="4092575" y="3756025"/>
          <p14:tracePt t="867" x="4022725" y="3756025"/>
          <p14:tracePt t="874" x="3954463" y="3733800"/>
          <p14:tracePt t="882" x="3863975" y="3703638"/>
          <p14:tracePt t="891" x="3679825" y="3635375"/>
          <p14:tracePt t="898" x="3551238" y="3581400"/>
          <p14:tracePt t="906" x="3382963" y="3505200"/>
          <p14:tracePt t="914" x="3208338" y="3429000"/>
          <p14:tracePt t="922" x="3017838" y="3336925"/>
          <p14:tracePt t="930" x="2827338" y="3230563"/>
          <p14:tracePt t="938" x="2751138" y="3170238"/>
          <p14:tracePt t="946" x="2613025" y="3063875"/>
          <p14:tracePt t="954" x="2492375" y="2949575"/>
          <p14:tracePt t="963" x="2438400" y="2857500"/>
          <p14:tracePt t="970" x="2408238" y="2765425"/>
          <p14:tracePt t="980" x="2408238" y="2613025"/>
          <p14:tracePt t="985" x="2454275" y="2506663"/>
          <p14:tracePt t="996" x="2667000" y="2286000"/>
          <p14:tracePt t="1001" x="2903538" y="2111375"/>
          <p14:tracePt t="1013" x="3216275" y="1889125"/>
          <p14:tracePt t="1017" x="3597275" y="1668463"/>
          <p14:tracePt t="1034" x="4008438" y="1425575"/>
          <p14:tracePt t="1035" x="4449763" y="1189038"/>
          <p14:tracePt t="1051" x="5394325" y="777875"/>
          <p14:tracePt t="1057" x="5845175" y="625475"/>
          <p14:tracePt t="1065" x="6286500" y="517525"/>
          <p14:tracePt t="1072" x="6477000" y="503238"/>
          <p14:tracePt t="1080" x="6850063" y="495300"/>
          <p14:tracePt t="1088" x="7192963" y="495300"/>
          <p14:tracePt t="1096" x="7483475" y="563563"/>
          <p14:tracePt t="1104" x="7756525" y="715963"/>
          <p14:tracePt t="1113" x="8183563" y="1044575"/>
          <p14:tracePt t="1120" x="8283575" y="1181100"/>
          <p14:tracePt t="1130" x="8648700" y="1668463"/>
          <p14:tracePt t="1136" x="8724900" y="1820863"/>
          <p14:tracePt t="1147" x="8877300" y="2133600"/>
          <p14:tracePt t="1151" x="9007475" y="2438400"/>
          <p14:tracePt t="1162" x="9083675" y="2720975"/>
          <p14:tracePt t="1167" x="9136063" y="2979738"/>
          <p14:tracePt t="1199" x="9045575" y="3848100"/>
          <p14:tracePt t="1207" x="8923338" y="4030663"/>
          <p14:tracePt t="1215" x="8763000" y="4198938"/>
          <p14:tracePt t="1223" x="8420100" y="4487863"/>
          <p14:tracePt t="1231" x="8137525" y="4640263"/>
          <p14:tracePt t="1238" x="7780338" y="4778375"/>
          <p14:tracePt t="1247" x="7315200" y="4899025"/>
          <p14:tracePt t="1254" x="6781800" y="4991100"/>
          <p14:tracePt t="1265" x="5867400" y="5105400"/>
          <p14:tracePt t="1280" x="5562600" y="5113338"/>
          <p14:tracePt t="1280" x="4968875" y="5127625"/>
          <p14:tracePt t="1286" x="4397375" y="5127625"/>
          <p14:tracePt t="1298" x="3863975" y="5127625"/>
          <p14:tracePt t="1303" x="3390900" y="5083175"/>
          <p14:tracePt t="1313" x="3216275" y="5045075"/>
          <p14:tracePt t="1318" x="2849563" y="4945063"/>
          <p14:tracePt t="1329" x="2552700" y="4846638"/>
          <p14:tracePt t="1333" x="2316163" y="4724400"/>
          <p14:tracePt t="1346" x="2232025" y="4648200"/>
          <p14:tracePt t="1349" x="1965325" y="4419600"/>
          <p14:tracePt t="1363" x="1874838" y="4267200"/>
          <p14:tracePt t="1366" x="1836738" y="4092575"/>
          <p14:tracePt t="1379" x="1820863" y="3886200"/>
          <p14:tracePt t="1382" x="1820863" y="3657600"/>
          <p14:tracePt t="1396" x="1943100" y="3254375"/>
          <p14:tracePt t="1399" x="2125663" y="2955925"/>
          <p14:tracePt t="1413" x="2339975" y="2651125"/>
          <p14:tracePt t="1414" x="2620963" y="2339975"/>
          <p14:tracePt t="1421" x="2911475" y="2041525"/>
          <p14:tracePt t="1431" x="3216275" y="1782763"/>
          <p14:tracePt t="1436" x="3360738" y="1676400"/>
          <p14:tracePt t="1446" x="3665538" y="1455738"/>
          <p14:tracePt t="1452" x="3954463" y="1287463"/>
          <p14:tracePt t="1465" x="4076700" y="1235075"/>
          <p14:tracePt t="1469" x="4305300" y="1127125"/>
          <p14:tracePt t="1479" x="4495800" y="1050925"/>
          <p14:tracePt t="1484" x="4686300" y="1006475"/>
          <p14:tracePt t="1496" x="4838700" y="990600"/>
          <p14:tracePt t="1500" x="4991100" y="990600"/>
          <p14:tracePt t="1513" x="5143500" y="990600"/>
          <p14:tracePt t="1516" x="5280025" y="1020763"/>
          <p14:tracePt t="1529" x="5410200" y="1082675"/>
          <p14:tracePt t="1533" x="5532438" y="1173163"/>
          <p14:tracePt t="1546" x="5638800" y="1265238"/>
          <p14:tracePt t="1549" x="5753100" y="1371600"/>
          <p14:tracePt t="1563" x="5845175" y="1485900"/>
          <p14:tracePt t="1565" x="5935663" y="1616075"/>
          <p14:tracePt t="1571" x="5997575" y="1736725"/>
          <p14:tracePt t="1581" x="6057900" y="1858963"/>
          <p14:tracePt t="1586" x="6096000" y="1973263"/>
          <p14:tracePt t="1597" x="6126163" y="2079625"/>
          <p14:tracePt t="1602" x="6134100" y="2125663"/>
          <p14:tracePt t="1613" x="6142038" y="2209800"/>
          <p14:tracePt t="1618" x="6149975" y="2293938"/>
          <p14:tracePt t="1629" x="6149975" y="2416175"/>
          <p14:tracePt t="1634" x="6111875" y="2544763"/>
          <p14:tracePt t="1646" x="6035675" y="2644775"/>
          <p14:tracePt t="1650" x="5935663" y="2765425"/>
          <p14:tracePt t="1662" x="5807075" y="2903538"/>
          <p14:tracePt t="1666" x="5508625" y="3192463"/>
          <p14:tracePt t="1680" x="5387975" y="3284538"/>
          <p14:tracePt t="1688" x="4968875" y="3589338"/>
          <p14:tracePt t="1695" x="4656138" y="3787775"/>
          <p14:tracePt t="1698" x="4305300" y="3970338"/>
          <p14:tracePt t="1713" x="4130675" y="4038600"/>
          <p14:tracePt t="1714" x="3787775" y="4175125"/>
          <p14:tracePt t="1721" x="3421063" y="4297363"/>
          <p14:tracePt t="1730" x="3086100" y="4373563"/>
          <p14:tracePt t="1737" x="2773363" y="4411663"/>
          <p14:tracePt t="1746" x="2659063" y="4419600"/>
          <p14:tracePt t="1752" x="2438400" y="4419600"/>
          <p14:tracePt t="1763" x="2247900" y="4419600"/>
          <p14:tracePt t="1768" x="2103438" y="4373563"/>
          <p14:tracePt t="1779" x="1989138" y="4305300"/>
          <p14:tracePt t="1789" x="1905000" y="4229100"/>
          <p14:tracePt t="1796" x="1851025" y="4144963"/>
          <p14:tracePt t="1800" x="1812925" y="4054475"/>
          <p14:tracePt t="1812" x="1798638" y="3954463"/>
          <p14:tracePt t="1816" x="1798638" y="3840163"/>
          <p14:tracePt t="1829" x="1798638" y="3733800"/>
          <p14:tracePt t="1835" x="1836738" y="3627438"/>
          <p14:tracePt t="1846" x="1882775" y="3521075"/>
          <p14:tracePt t="1849" x="1912938" y="3482975"/>
          <p14:tracePt t="1863" x="1965325" y="3406775"/>
          <p14:tracePt t="1863" x="2019300" y="3336925"/>
          <p14:tracePt t="1871" x="2041525" y="3314700"/>
          <p14:tracePt t="1880" x="2079625" y="3276600"/>
          <p14:tracePt t="1887" x="2111375" y="3254375"/>
          <p14:tracePt t="1896" x="2133600" y="3238500"/>
          <p14:tracePt t="1903" x="2141538" y="3230563"/>
          <p14:tracePt t="1913" x="2155825" y="3230563"/>
          <p14:tracePt t="1930" x="2163763" y="3230563"/>
          <p14:tracePt t="1942" x="2163763" y="3246438"/>
          <p14:tracePt t="2124" x="2179638" y="3246438"/>
          <p14:tracePt t="2132" x="2187575" y="3238500"/>
          <p14:tracePt t="2140" x="2201863" y="3222625"/>
          <p14:tracePt t="2148" x="2209800" y="3216275"/>
          <p14:tracePt t="2156" x="2217738" y="3200400"/>
          <p14:tracePt t="2164" x="2225675" y="3184525"/>
          <p14:tracePt t="2172" x="2232025" y="3170238"/>
          <p14:tracePt t="2180" x="2232025" y="3146425"/>
          <p14:tracePt t="2187" x="2232025" y="3132138"/>
          <p14:tracePt t="2197" x="2239963" y="3094038"/>
          <p14:tracePt t="2204" x="2255838" y="3040063"/>
          <p14:tracePt t="2213" x="2263775" y="2987675"/>
          <p14:tracePt t="2219" x="2270125" y="2941638"/>
          <p14:tracePt t="2231" x="2278063" y="2887663"/>
          <p14:tracePt t="2236" x="2278063" y="2865438"/>
          <p14:tracePt t="2246" x="2293938" y="2827338"/>
          <p14:tracePt t="2251" x="2301875" y="2789238"/>
          <p14:tracePt t="2262" x="2308225" y="2765425"/>
          <p14:tracePt t="2267" x="2316163" y="2751138"/>
          <p14:tracePt t="2279" x="2332038" y="2735263"/>
          <p14:tracePt t="2283" x="2346325" y="2727325"/>
          <p14:tracePt t="2296" x="2354263" y="2713038"/>
          <p14:tracePt t="2299" x="2370138" y="2705100"/>
          <p14:tracePt t="2312" x="2384425" y="2705100"/>
          <p14:tracePt t="2315" x="2392363" y="2697163"/>
          <p14:tracePt t="2329" x="2400300" y="2697163"/>
          <p14:tracePt t="2331" x="2408238" y="2697163"/>
          <p14:tracePt t="2346" x="2408238" y="2689225"/>
          <p14:tracePt t="2346" x="2416175" y="2689225"/>
          <p14:tracePt t="2363" x="2416175" y="2682875"/>
          <p14:tracePt t="2380" x="2416175" y="2674938"/>
          <p14:tracePt t="2385" x="2416175" y="2667000"/>
          <p14:tracePt t="2396" x="2400300" y="2659063"/>
          <p14:tracePt t="2401" x="2392363" y="2651125"/>
          <p14:tracePt t="2409" x="2378075" y="2636838"/>
          <p14:tracePt t="2418" x="2362200" y="2620963"/>
          <p14:tracePt t="2425" x="2346325" y="2613025"/>
          <p14:tracePt t="2433" x="2332038" y="2598738"/>
          <p14:tracePt t="2440" x="2316163" y="2590800"/>
          <p14:tracePt t="2449" x="2293938" y="2582863"/>
          <p14:tracePt t="2456" x="2278063" y="2574925"/>
          <p14:tracePt t="2465" x="2270125" y="2568575"/>
          <p14:tracePt t="2472" x="2263775" y="2568575"/>
          <p14:tracePt t="2485" x="2255838" y="2568575"/>
          <p14:tracePt t="2488" x="2255838" y="2560638"/>
          <p14:tracePt t="2513" x="2255838" y="2552700"/>
          <p14:tracePt t="2520" x="2255838" y="2544763"/>
          <p14:tracePt t="2535" x="2270125" y="2536825"/>
          <p14:tracePt t="2546" x="2293938" y="2530475"/>
          <p14:tracePt t="2551" x="2316163" y="2530475"/>
          <p14:tracePt t="2562" x="2346325" y="2530475"/>
          <p14:tracePt t="2567" x="2408238" y="2530475"/>
          <p14:tracePt t="2575" x="2430463" y="2530475"/>
          <p14:tracePt t="2583" x="2522538" y="2544763"/>
          <p14:tracePt t="2591" x="2590800" y="2560638"/>
          <p14:tracePt t="2599" x="2667000" y="2582863"/>
          <p14:tracePt t="2607" x="2697163" y="2590800"/>
          <p14:tracePt t="2614" x="2765425" y="2606675"/>
          <p14:tracePt t="2622" x="2789238" y="2613025"/>
          <p14:tracePt t="2631" x="2835275" y="2620963"/>
          <p14:tracePt t="2638" x="2865438" y="2628900"/>
          <p14:tracePt t="2646" x="2887663" y="2636838"/>
          <p14:tracePt t="2654" x="2903538" y="2644775"/>
          <p14:tracePt t="2663" x="2911475" y="2644775"/>
          <p14:tracePt t="2679" x="2917825" y="2644775"/>
          <p14:tracePt t="2696" x="2895600" y="2644775"/>
          <p14:tracePt t="2701" x="2849563" y="2644775"/>
          <p14:tracePt t="2712" x="2819400" y="2651125"/>
          <p14:tracePt t="2718" x="2735263" y="2659063"/>
          <p14:tracePt t="2726" x="2667000" y="2674938"/>
          <p14:tracePt t="2733" x="2598738" y="2689225"/>
          <p14:tracePt t="2741" x="2560638" y="2713038"/>
          <p14:tracePt t="2749" x="2492375" y="2727325"/>
          <p14:tracePt t="2757" x="2430463" y="2751138"/>
          <p14:tracePt t="2765" x="2408238" y="2759075"/>
          <p14:tracePt t="2773" x="2378075" y="2773363"/>
          <p14:tracePt t="2781" x="2354263" y="2781300"/>
          <p14:tracePt t="2789" x="2339975" y="2789238"/>
          <p14:tracePt t="2797" x="2332038" y="2789238"/>
          <p14:tracePt t="2805" x="2332038" y="2797175"/>
          <p14:tracePt t="2846" x="2346325" y="2797175"/>
          <p14:tracePt t="2852" x="2354263" y="2797175"/>
          <p14:tracePt t="2868" x="2362200" y="2803525"/>
          <p14:tracePt t="2879" x="2362200" y="2811463"/>
          <p14:tracePt t="2883" x="2354263" y="2841625"/>
          <p14:tracePt t="2891" x="2324100" y="2887663"/>
          <p14:tracePt t="2901" x="2232025" y="2987675"/>
          <p14:tracePt t="2907" x="2133600" y="3078163"/>
          <p14:tracePt t="2915" x="2003425" y="3184525"/>
          <p14:tracePt t="2923" x="1858963" y="3322638"/>
          <p14:tracePt t="2931" x="1714500" y="3444875"/>
          <p14:tracePt t="2939" x="1638300" y="3497263"/>
          <p14:tracePt t="2947" x="1508125" y="3597275"/>
          <p14:tracePt t="2955" x="1455738" y="3635375"/>
          <p14:tracePt t="2963" x="1349375" y="3703638"/>
          <p14:tracePt t="2971" x="1265238" y="3756025"/>
          <p14:tracePt t="2980" x="1249363" y="3771900"/>
          <p14:tracePt t="2986" x="1203325" y="3794125"/>
          <p14:tracePt t="2996" x="1173163" y="3817938"/>
          <p14:tracePt t="3002" x="1165225" y="3825875"/>
          <p14:tracePt t="3013" x="1158875" y="3825875"/>
          <p14:tracePt t="3018" x="1158875" y="3832225"/>
          <p14:tracePt t="3029" x="1165225" y="3832225"/>
          <p14:tracePt t="3034" x="1211263" y="3832225"/>
          <p14:tracePt t="3046" x="1287463" y="3825875"/>
          <p14:tracePt t="3050" x="1371600" y="3817938"/>
          <p14:tracePt t="3063" x="1477963" y="3794125"/>
          <p14:tracePt t="3066" x="1600200" y="3779838"/>
          <p14:tracePt t="3079" x="1722438" y="3771900"/>
          <p14:tracePt t="3082" x="1774825" y="3771900"/>
          <p14:tracePt t="3096" x="1866900" y="3763963"/>
          <p14:tracePt t="3100" x="1889125" y="3763963"/>
          <p14:tracePt t="3113" x="1951038" y="3763963"/>
          <p14:tracePt t="3113" x="1981200" y="3756025"/>
          <p14:tracePt t="3121" x="2003425" y="3756025"/>
          <p14:tracePt t="3129" x="2027238" y="3756025"/>
          <p14:tracePt t="3147" x="2019300" y="3763963"/>
          <p14:tracePt t="3152" x="1965325" y="3779838"/>
          <p14:tracePt t="3163" x="1897063" y="3810000"/>
          <p14:tracePt t="3169" x="1812925" y="3848100"/>
          <p14:tracePt t="3179" x="1706563" y="3894138"/>
          <p14:tracePt t="3184" x="1608138" y="3946525"/>
          <p14:tracePt t="3192" x="1562100" y="3970338"/>
          <p14:tracePt t="3200" x="1493838" y="4016375"/>
          <p14:tracePt t="3208" x="1463675" y="4030663"/>
          <p14:tracePt t="3216" x="1425575" y="4060825"/>
          <p14:tracePt t="3224" x="1401763" y="4076700"/>
          <p14:tracePt t="3232" x="1379538" y="4098925"/>
          <p14:tracePt t="3240" x="1379538" y="4114800"/>
          <p14:tracePt t="3248" x="1387475" y="4114800"/>
          <p14:tracePt t="3255" x="1447800" y="4122738"/>
          <p14:tracePt t="3263" x="1524000" y="4122738"/>
          <p14:tracePt t="3271" x="1622425" y="4122738"/>
          <p14:tracePt t="3280" x="1744663" y="4114800"/>
          <p14:tracePt t="3287" x="1858963" y="4098925"/>
          <p14:tracePt t="3296" x="1920875" y="4098925"/>
          <p14:tracePt t="3303" x="2011363" y="4092575"/>
          <p14:tracePt t="3313" x="2041525" y="4084638"/>
          <p14:tracePt t="3318" x="2103438" y="4084638"/>
          <p14:tracePt t="3329" x="2141538" y="4076700"/>
          <p14:tracePt t="3335" x="2171700" y="4068763"/>
          <p14:tracePt t="3346" x="2187575" y="4068763"/>
          <p14:tracePt t="4133" x="2187575" y="4060825"/>
          <p14:tracePt t="4141" x="2187575" y="4054475"/>
          <p14:tracePt t="4149" x="2187575" y="4046538"/>
          <p14:tracePt t="4157" x="2187575" y="4030663"/>
          <p14:tracePt t="4165" x="2187575" y="4022725"/>
          <p14:tracePt t="4172" x="2187575" y="4008438"/>
          <p14:tracePt t="4181" x="2187575" y="3992563"/>
          <p14:tracePt t="4188" x="2187575" y="3984625"/>
          <p14:tracePt t="4196" x="2187575" y="3970338"/>
          <p14:tracePt t="4204" x="2187575" y="3954463"/>
          <p14:tracePt t="4213" x="2187575" y="3946525"/>
          <p14:tracePt t="4220" x="2187575" y="3940175"/>
          <p14:tracePt t="4230" x="2187575" y="3932238"/>
          <p14:tracePt t="4236" x="2187575" y="3916363"/>
          <p14:tracePt t="4247" x="2187575" y="3894138"/>
          <p14:tracePt t="4252" x="2187575" y="3878263"/>
          <p14:tracePt t="4262" x="2187575" y="3848100"/>
          <p14:tracePt t="4268" x="2179638" y="3817938"/>
          <p14:tracePt t="4276" x="2171700" y="3771900"/>
          <p14:tracePt t="4284" x="2163763" y="3725863"/>
          <p14:tracePt t="4291" x="2149475" y="3635375"/>
          <p14:tracePt t="4300" x="2133600" y="3573463"/>
          <p14:tracePt t="4307" x="2125663" y="3497263"/>
          <p14:tracePt t="4315" x="2117725" y="3451225"/>
          <p14:tracePt t="4323" x="2117725" y="3375025"/>
          <p14:tracePt t="4331" x="2111375" y="3306763"/>
          <p14:tracePt t="4521" x="2111375" y="3298825"/>
          <p14:tracePt t="4530" x="2111375" y="3276600"/>
          <p14:tracePt t="4536" x="2103438" y="3238500"/>
          <p14:tracePt t="4546" x="2087563" y="3192463"/>
          <p14:tracePt t="4552" x="2073275" y="3132138"/>
          <p14:tracePt t="4562" x="2057400" y="3070225"/>
          <p14:tracePt t="4568" x="2011363" y="2941638"/>
          <p14:tracePt t="4579" x="1951038" y="2781300"/>
          <p14:tracePt t="4584" x="1920875" y="2697163"/>
          <p14:tracePt t="4592" x="1858963" y="2536825"/>
          <p14:tracePt t="4600" x="1806575" y="2370138"/>
          <p14:tracePt t="4608" x="1744663" y="2217738"/>
          <p14:tracePt t="4616" x="1722438" y="2163763"/>
          <p14:tracePt t="4624" x="1692275" y="2057400"/>
          <p14:tracePt t="4632" x="1684338" y="2027238"/>
          <p14:tracePt t="4782" x="1692275" y="1989138"/>
          <p14:tracePt t="4790" x="1706563" y="1935163"/>
          <p14:tracePt t="4798" x="1714500" y="1889125"/>
          <p14:tracePt t="4805" x="1722438" y="1844675"/>
          <p14:tracePt t="4813" x="1730375" y="1798638"/>
          <p14:tracePt t="4821" x="1730375" y="1760538"/>
          <p14:tracePt t="4830" x="1730375" y="1730375"/>
          <p14:tracePt t="4837" x="1730375" y="1706563"/>
          <p14:tracePt t="4846" x="1730375" y="1684338"/>
          <p14:tracePt t="4853" x="1730375" y="1646238"/>
          <p14:tracePt t="4863" x="1722438" y="1616075"/>
          <p14:tracePt t="4869" x="1714500" y="1584325"/>
          <p14:tracePt t="4879" x="1706563" y="1570038"/>
          <p14:tracePt t="4884" x="1692275" y="1554163"/>
          <p14:tracePt t="4894" x="1676400" y="1539875"/>
          <p14:tracePt t="4900" x="1660525" y="1524000"/>
          <p14:tracePt t="4908" x="1654175" y="1508125"/>
          <p14:tracePt t="4916" x="1638300" y="1493838"/>
          <p14:tracePt t="4924" x="1622425" y="1477963"/>
          <p14:tracePt t="4932" x="1608138" y="1470025"/>
          <p14:tracePt t="4940" x="1592263" y="1463675"/>
          <p14:tracePt t="4948" x="1584325" y="1455738"/>
          <p14:tracePt t="4956" x="1570038" y="1447800"/>
          <p14:tracePt t="4963" x="1562100" y="1439863"/>
          <p14:tracePt t="4971" x="1554163" y="1439863"/>
          <p14:tracePt t="4979" x="1546225" y="1431925"/>
          <p14:tracePt t="4996" x="1539875" y="1425575"/>
          <p14:tracePt t="5003" x="1531938" y="1409700"/>
          <p14:tracePt t="5013" x="1531938" y="1393825"/>
          <p14:tracePt t="5019" x="1531938" y="1363663"/>
          <p14:tracePt t="5029" x="1531938" y="1341438"/>
          <p14:tracePt t="5034" x="1531938" y="1273175"/>
          <p14:tracePt t="5045" x="1546225" y="1203325"/>
          <p14:tracePt t="5051" x="1577975" y="1127125"/>
          <p14:tracePt t="5059" x="1608138" y="1044575"/>
          <p14:tracePt t="5066" x="1638300" y="960438"/>
          <p14:tracePt t="5074" x="1654175" y="922338"/>
          <p14:tracePt t="5082" x="1676400" y="846138"/>
          <p14:tracePt t="5090" x="1698625" y="792163"/>
          <p14:tracePt t="5098" x="1706563" y="769938"/>
          <p14:tracePt t="5106" x="1722438" y="723900"/>
          <p14:tracePt t="5114" x="1736725" y="685800"/>
          <p14:tracePt t="5122" x="1744663" y="663575"/>
          <p14:tracePt t="5130" x="1752600" y="639763"/>
          <p14:tracePt t="5138" x="1760538" y="617538"/>
          <p14:tracePt t="5147" x="1760538" y="601663"/>
          <p14:tracePt t="5153" x="1768475" y="593725"/>
          <p14:tracePt t="5163" x="1774825" y="579438"/>
          <p14:tracePt t="5170" x="1782763" y="571500"/>
          <p14:tracePt t="5367" x="1760538" y="571500"/>
          <p14:tracePt t="5375" x="1714500" y="571500"/>
          <p14:tracePt t="5383" x="1660525" y="571500"/>
          <p14:tracePt t="5391" x="1600200" y="571500"/>
          <p14:tracePt t="5398" x="1562100" y="571500"/>
          <p14:tracePt t="5406" x="1501775" y="563563"/>
          <p14:tracePt t="5415" x="1431925" y="555625"/>
          <p14:tracePt t="5422" x="1325563" y="533400"/>
          <p14:tracePt t="5430" x="1241425" y="517525"/>
          <p14:tracePt t="5438" x="1203325" y="511175"/>
          <p14:tracePt t="5447" x="1127125" y="495300"/>
          <p14:tracePt t="5454" x="1058863" y="479425"/>
          <p14:tracePt t="5465" x="998538" y="465138"/>
          <p14:tracePt t="5470" x="944563" y="449263"/>
          <p14:tracePt t="5480" x="892175" y="427038"/>
          <p14:tracePt t="5486" x="838200" y="396875"/>
          <p14:tracePt t="5497" x="808038" y="373063"/>
          <p14:tracePt t="5501" x="777875" y="350838"/>
          <p14:tracePt t="5513" x="754063" y="327025"/>
          <p14:tracePt t="5517" x="731838" y="296863"/>
          <p14:tracePt t="5529" x="723900" y="266700"/>
          <p14:tracePt t="5533" x="715963" y="244475"/>
          <p14:tracePt t="5546" x="708025" y="212725"/>
          <p14:tracePt t="5549" x="701675" y="182563"/>
          <p14:tracePt t="5562" x="701675" y="152400"/>
          <p14:tracePt t="5565" x="701675" y="122238"/>
          <p14:tracePt t="5579" x="701675" y="92075"/>
          <p14:tracePt t="5582" x="701675" y="76200"/>
          <p14:tracePt t="5596" x="701675" y="46038"/>
          <p14:tracePt t="5597" x="701675" y="22225"/>
          <p14:tracePt t="5604" x="701675" y="0"/>
          <p14:tracePt t="5613" x="715963" y="0"/>
          <p14:tracePt t="5620" x="731838" y="0"/>
          <p14:tracePt t="5629" x="754063" y="0"/>
          <p14:tracePt t="5636" x="777875" y="0"/>
          <p14:tracePt t="5646" x="808038" y="0"/>
          <p14:tracePt t="5652" x="838200" y="0"/>
          <p14:tracePt t="5662" x="876300" y="0"/>
          <p14:tracePt t="5668" x="906463" y="0"/>
          <p14:tracePt t="5679" x="952500" y="0"/>
          <p14:tracePt t="5683" x="982663" y="0"/>
          <p14:tracePt t="5695" x="1028700" y="0"/>
          <p14:tracePt t="5699" x="1074738" y="0"/>
          <p14:tracePt t="5712" x="1120775" y="0"/>
          <p14:tracePt t="5715" x="1203325" y="0"/>
          <p14:tracePt t="5729" x="1265238" y="0"/>
          <p14:tracePt t="5731" x="1341438" y="0"/>
          <p14:tracePt t="5746" x="1371600" y="0"/>
          <p14:tracePt t="5748" x="1447800" y="0"/>
          <p14:tracePt t="5762" x="1508125" y="0"/>
          <p14:tracePt t="5763" x="1570038" y="0"/>
          <p14:tracePt t="5771" x="1622425" y="15875"/>
          <p14:tracePt t="5780" x="1668463" y="22225"/>
          <p14:tracePt t="5786" x="1706563" y="46038"/>
          <p14:tracePt t="5796" x="1744663" y="53975"/>
          <p14:tracePt t="5802" x="1782763" y="60325"/>
          <p14:tracePt t="5812" x="1806575" y="76200"/>
          <p14:tracePt t="5818" x="1836738" y="92075"/>
          <p14:tracePt t="5829" x="1858963" y="106363"/>
          <p14:tracePt t="5834" x="1889125" y="122238"/>
          <p14:tracePt t="5845" x="1920875" y="136525"/>
          <p14:tracePt t="5849" x="1951038" y="160338"/>
          <p14:tracePt t="5863" x="1989138" y="182563"/>
          <p14:tracePt t="5867" x="2019300" y="212725"/>
          <p14:tracePt t="5879" x="2041525" y="236538"/>
          <p14:tracePt t="5882" x="2073275" y="258763"/>
          <p14:tracePt t="5896" x="2079625" y="274638"/>
          <p14:tracePt t="5899" x="2095500" y="296863"/>
          <p14:tracePt t="5913" x="2111375" y="312738"/>
          <p14:tracePt t="5913" x="2117725" y="334963"/>
          <p14:tracePt t="5921" x="2125663" y="342900"/>
          <p14:tracePt t="5930" x="2133600" y="365125"/>
          <p14:tracePt t="5936" x="2133600" y="388938"/>
          <p14:tracePt t="5946" x="2133600" y="403225"/>
          <p14:tracePt t="5952" x="2133600" y="427038"/>
          <p14:tracePt t="5963" x="2125663" y="449263"/>
          <p14:tracePt t="5968" x="2103438" y="473075"/>
          <p14:tracePt t="5979" x="2079625" y="495300"/>
          <p14:tracePt t="5984" x="2049463" y="525463"/>
          <p14:tracePt t="5996" x="2011363" y="555625"/>
          <p14:tracePt t="6000" x="1973263" y="579438"/>
          <p14:tracePt t="6013" x="1935163" y="593725"/>
          <p14:tracePt t="6016" x="1897063" y="617538"/>
          <p14:tracePt t="6029" x="1820863" y="639763"/>
          <p14:tracePt t="6032" x="1790700" y="647700"/>
          <p14:tracePt t="6046" x="1730375" y="647700"/>
          <p14:tracePt t="6048" x="1668463" y="655638"/>
          <p14:tracePt t="6063" x="1608138" y="655638"/>
          <p14:tracePt t="6063" x="1546225" y="655638"/>
          <p14:tracePt t="6071" x="1477963" y="655638"/>
          <p14:tracePt t="6079" x="1417638" y="655638"/>
          <p14:tracePt t="6087" x="1355725" y="647700"/>
          <p14:tracePt t="6096" x="1303338" y="625475"/>
          <p14:tracePt t="6102" x="1249363" y="617538"/>
          <p14:tracePt t="6113" x="1203325" y="593725"/>
          <p14:tracePt t="6130" x="1127125" y="549275"/>
          <p14:tracePt t="6136" x="1089025" y="525463"/>
          <p14:tracePt t="6146" x="1066800" y="503238"/>
          <p14:tracePt t="6150" x="1044575" y="473075"/>
          <p14:tracePt t="6163" x="1020763" y="441325"/>
          <p14:tracePt t="6167" x="1012825" y="427038"/>
          <p14:tracePt t="6179" x="998538" y="403225"/>
          <p14:tracePt t="6183" x="990600" y="388938"/>
          <p14:tracePt t="6196" x="982663" y="365125"/>
          <p14:tracePt t="6198" x="974725" y="350838"/>
          <p14:tracePt t="6213" x="968375" y="334963"/>
          <p14:tracePt t="6213" x="968375" y="320675"/>
          <p14:tracePt t="6221" x="968375" y="304800"/>
          <p14:tracePt t="6230" x="968375" y="296863"/>
          <p14:tracePt t="6237" x="968375" y="274638"/>
          <p14:tracePt t="6247" x="968375" y="250825"/>
          <p14:tracePt t="6253" x="968375" y="244475"/>
          <p14:tracePt t="6263" x="968375" y="220663"/>
          <p14:tracePt t="6269" x="982663" y="212725"/>
          <p14:tracePt t="6279" x="990600" y="190500"/>
          <p14:tracePt t="6285" x="1012825" y="168275"/>
          <p14:tracePt t="6296" x="1020763" y="160338"/>
          <p14:tracePt t="6300" x="1036638" y="130175"/>
          <p14:tracePt t="6312" x="1050925" y="122238"/>
          <p14:tracePt t="6316" x="1074738" y="106363"/>
          <p14:tracePt t="6329" x="1096963" y="92075"/>
          <p14:tracePt t="6332" x="1120775" y="84138"/>
          <p14:tracePt t="6345" x="1150938" y="68263"/>
          <p14:tracePt t="6348" x="1181100" y="53975"/>
          <p14:tracePt t="6362" x="1219200" y="38100"/>
          <p14:tracePt t="6365" x="1257300" y="30163"/>
          <p14:tracePt t="6380" x="1295400" y="22225"/>
          <p14:tracePt t="6381" x="1333500" y="15875"/>
          <p14:tracePt t="6397" x="1371600" y="15875"/>
          <p14:tracePt t="6397" x="1417638" y="15875"/>
          <p14:tracePt t="6403" x="1455738" y="15875"/>
          <p14:tracePt t="6413" x="1501775" y="15875"/>
          <p14:tracePt t="6419" x="1554163" y="15875"/>
          <p14:tracePt t="6430" x="1600200" y="15875"/>
          <p14:tracePt t="6435" x="1654175" y="15875"/>
          <p14:tracePt t="6446" x="1698625" y="15875"/>
          <p14:tracePt t="6451" x="1744663" y="22225"/>
          <p14:tracePt t="6465" x="1782763" y="38100"/>
          <p14:tracePt t="6468" x="1820863" y="60325"/>
          <p14:tracePt t="6479" x="1858963" y="84138"/>
          <p14:tracePt t="6483" x="1889125" y="98425"/>
          <p14:tracePt t="6496" x="1920875" y="122238"/>
          <p14:tracePt t="6499" x="1951038" y="144463"/>
          <p14:tracePt t="6513" x="1981200" y="168275"/>
          <p14:tracePt t="6516" x="2011363" y="190500"/>
          <p14:tracePt t="6529" x="2027238" y="198438"/>
          <p14:tracePt t="6530" x="2041525" y="220663"/>
          <p14:tracePt t="6537" x="2057400" y="236538"/>
          <p14:tracePt t="6546" x="2079625" y="250825"/>
          <p14:tracePt t="6553" x="2095500" y="266700"/>
          <p14:tracePt t="6563" x="2111375" y="296863"/>
          <p14:tracePt t="6569" x="2117725" y="320675"/>
          <p14:tracePt t="6580" x="2117725" y="342900"/>
          <p14:tracePt t="6585" x="2125663" y="365125"/>
          <p14:tracePt t="6596" x="2125663" y="396875"/>
          <p14:tracePt t="6601" x="2125663" y="427038"/>
          <p14:tracePt t="6613" x="2125663" y="465138"/>
          <p14:tracePt t="6617" x="2125663" y="495300"/>
          <p14:tracePt t="6629" x="2125663" y="533400"/>
          <p14:tracePt t="6633" x="2125663" y="563563"/>
          <p14:tracePt t="6648" x="2125663" y="601663"/>
          <p14:tracePt t="6649" x="2117725" y="631825"/>
          <p14:tracePt t="6663" x="2111375" y="663575"/>
          <p14:tracePt t="6666" x="2103438" y="693738"/>
          <p14:tracePt t="6679" x="2087563" y="715963"/>
          <p14:tracePt t="6682" x="2073275" y="746125"/>
          <p14:tracePt t="6696" x="2057400" y="762000"/>
          <p14:tracePt t="6697" x="2027238" y="784225"/>
          <p14:tracePt t="6704" x="2003425" y="800100"/>
          <p14:tracePt t="6713" x="1973263" y="822325"/>
          <p14:tracePt t="6720" x="1943100" y="838200"/>
          <p14:tracePt t="6730" x="1905000" y="854075"/>
          <p14:tracePt t="6735" x="1858963" y="860425"/>
          <p14:tracePt t="6746" x="1774825" y="884238"/>
          <p14:tracePt t="6751" x="1706563" y="898525"/>
          <p14:tracePt t="6762" x="1638300" y="906463"/>
          <p14:tracePt t="6767" x="1600200" y="914400"/>
          <p14:tracePt t="6779" x="1531938" y="914400"/>
          <p14:tracePt t="6783" x="1463675" y="922338"/>
          <p14:tracePt t="6796" x="1409700" y="922338"/>
          <p14:tracePt t="6799" x="1349375" y="922338"/>
          <p14:tracePt t="6813" x="1287463" y="922338"/>
          <p14:tracePt t="6815" x="1235075" y="922338"/>
          <p14:tracePt t="6829" x="1189038" y="906463"/>
          <p14:tracePt t="6832" x="1089025" y="876300"/>
          <p14:tracePt t="6846" x="1036638" y="846138"/>
          <p14:tracePt t="6847" x="974725" y="808038"/>
          <p14:tracePt t="6854" x="936625" y="784225"/>
          <p14:tracePt t="6863" x="876300" y="739775"/>
          <p14:tracePt t="6870" x="822325" y="685800"/>
          <p14:tracePt t="6879" x="777875" y="639763"/>
          <p14:tracePt t="6885" x="739775" y="601663"/>
          <p14:tracePt t="6896" x="708025" y="555625"/>
          <p14:tracePt t="6902" x="693738" y="541338"/>
          <p14:tracePt t="6914" x="677863" y="517525"/>
          <p14:tracePt t="6919" x="655638" y="487363"/>
          <p14:tracePt t="6929" x="647700" y="465138"/>
          <p14:tracePt t="6933" x="639763" y="449263"/>
          <p14:tracePt t="6946" x="639763" y="434975"/>
          <p14:tracePt t="6949" x="639763" y="396875"/>
          <p14:tracePt t="6963" x="639763" y="381000"/>
          <p14:tracePt t="6965" x="639763" y="350838"/>
          <p14:tracePt t="6979" x="639763" y="327025"/>
          <p14:tracePt t="6982" x="639763" y="312738"/>
          <p14:tracePt t="6996" x="655638" y="282575"/>
          <p14:tracePt t="6999" x="677863" y="258763"/>
          <p14:tracePt t="7013" x="693738" y="244475"/>
          <p14:tracePt t="7014" x="708025" y="228600"/>
          <p14:tracePt t="7020" x="731838" y="212725"/>
          <p14:tracePt t="7029" x="769938" y="198438"/>
          <p14:tracePt t="7036" x="808038" y="190500"/>
          <p14:tracePt t="7046" x="846138" y="182563"/>
          <p14:tracePt t="7052" x="898525" y="174625"/>
          <p14:tracePt t="7063" x="974725" y="168275"/>
          <p14:tracePt t="7068" x="1044575" y="160338"/>
          <p14:tracePt t="7079" x="1082675" y="160338"/>
          <p14:tracePt t="7084" x="1150938" y="160338"/>
          <p14:tracePt t="7096" x="1227138" y="160338"/>
          <p14:tracePt t="7100" x="1333500" y="160338"/>
          <p14:tracePt t="7113" x="1417638" y="174625"/>
          <p14:tracePt t="7116" x="1493838" y="198438"/>
          <p14:tracePt t="7130" x="1562100" y="220663"/>
          <p14:tracePt t="7133" x="1638300" y="250825"/>
          <p14:tracePt t="7146" x="1722438" y="288925"/>
          <p14:tracePt t="7147" x="1752600" y="312738"/>
          <p14:tracePt t="7155" x="1882775" y="365125"/>
          <p14:tracePt t="7163" x="1905000" y="381000"/>
          <p14:tracePt t="7170" x="1973263" y="419100"/>
          <p14:tracePt t="7181" x="2035175" y="465138"/>
          <p14:tracePt t="7186" x="2079625" y="495300"/>
          <p14:tracePt t="7196" x="2125663" y="541338"/>
          <p14:tracePt t="7202" x="2163763" y="571500"/>
          <p14:tracePt t="7213" x="2187575" y="601663"/>
          <p14:tracePt t="7218" x="2217738" y="631825"/>
          <p14:tracePt t="7229" x="2225675" y="663575"/>
          <p14:tracePt t="7234" x="2239963" y="701675"/>
          <p14:tracePt t="7246" x="2247900" y="731838"/>
          <p14:tracePt t="7250" x="2247900" y="762000"/>
          <p14:tracePt t="7262" x="2247900" y="800100"/>
          <p14:tracePt t="7265" x="2247900" y="830263"/>
          <p14:tracePt t="7279" x="2225675" y="860425"/>
          <p14:tracePt t="7283" x="2179638" y="922338"/>
          <p14:tracePt t="7296" x="2141538" y="952500"/>
          <p14:tracePt t="7298" x="2073275" y="998538"/>
          <p14:tracePt t="7313" x="1997075" y="1028700"/>
          <p14:tracePt t="7314" x="1905000" y="1066800"/>
          <p14:tracePt t="7321" x="1806575" y="1089025"/>
          <p14:tracePt t="7330" x="1692275" y="1112838"/>
          <p14:tracePt t="7336" x="1570038" y="1120775"/>
          <p14:tracePt t="7346" x="1524000" y="1120775"/>
          <p14:tracePt t="7352" x="1431925" y="1120775"/>
          <p14:tracePt t="7363" x="1349375" y="1120775"/>
          <p14:tracePt t="7368" x="1279525" y="1120775"/>
          <p14:tracePt t="7379" x="1227138" y="1096963"/>
          <p14:tracePt t="7384" x="1189038" y="1066800"/>
          <p14:tracePt t="7396" x="1150938" y="1044575"/>
          <p14:tracePt t="7400" x="1127125" y="1012825"/>
          <p14:tracePt t="7413" x="1120775" y="982663"/>
          <p14:tracePt t="7416" x="1120775" y="936625"/>
          <p14:tracePt t="7431" x="1120775" y="906463"/>
          <p14:tracePt t="7574" x="1120775" y="898525"/>
          <p14:tracePt t="7581" x="1143000" y="884238"/>
          <p14:tracePt t="7589" x="1165225" y="860425"/>
          <p14:tracePt t="7597" x="1181100" y="846138"/>
          <p14:tracePt t="7605" x="1211263" y="815975"/>
          <p14:tracePt t="7613" x="1241425" y="777875"/>
          <p14:tracePt t="7621" x="1265238" y="746125"/>
          <p14:tracePt t="7630" x="1287463" y="715963"/>
          <p14:tracePt t="7637" x="1317625" y="685800"/>
          <p14:tracePt t="7646" x="1341438" y="655638"/>
          <p14:tracePt t="7653" x="1363663" y="625475"/>
          <p14:tracePt t="7663" x="1387475" y="593725"/>
          <p14:tracePt t="7668" x="1409700" y="555625"/>
          <p14:tracePt t="7679" x="1431925" y="533400"/>
          <p14:tracePt t="7684" x="1455738" y="511175"/>
          <p14:tracePt t="7692" x="1477963" y="487363"/>
          <p14:tracePt t="7700" x="1493838" y="479425"/>
          <p14:tracePt t="7708" x="1516063" y="465138"/>
          <p14:tracePt t="7716" x="1546225" y="441325"/>
          <p14:tracePt t="7724" x="1562100" y="434975"/>
          <p14:tracePt t="7732" x="1577975" y="427038"/>
          <p14:tracePt t="7740" x="1600200" y="419100"/>
          <p14:tracePt t="7748" x="1616075" y="411163"/>
          <p14:tracePt t="7755" x="1622425" y="403225"/>
          <p14:tracePt t="7764" x="1630363" y="396875"/>
          <p14:tracePt t="7771" x="1646238" y="396875"/>
          <p14:tracePt t="7780" x="1646238" y="388938"/>
          <p14:tracePt t="7787" x="1654175" y="388938"/>
          <p14:tracePt t="7813" x="1660525" y="388938"/>
          <p14:tracePt t="7906" x="1654175" y="388938"/>
          <p14:tracePt t="7914" x="1638300" y="396875"/>
          <p14:tracePt t="7922" x="1616075" y="411163"/>
          <p14:tracePt t="7930" x="1584325" y="434975"/>
          <p14:tracePt t="7937" x="1546225" y="449263"/>
          <p14:tracePt t="7946" x="1485900" y="495300"/>
          <p14:tracePt t="7953" x="1425575" y="533400"/>
          <p14:tracePt t="7963" x="1363663" y="571500"/>
          <p14:tracePt t="7969" x="1287463" y="617538"/>
          <p14:tracePt t="7979" x="1211263" y="669925"/>
          <p14:tracePt t="7985" x="1120775" y="723900"/>
          <p14:tracePt t="7995" x="1036638" y="769938"/>
          <p14:tracePt t="8001" x="998538" y="792163"/>
          <p14:tracePt t="8009" x="914400" y="838200"/>
          <p14:tracePt t="8017" x="846138" y="860425"/>
          <p14:tracePt t="8025" x="792163" y="884238"/>
          <p14:tracePt t="8032" x="769938" y="884238"/>
          <p14:tracePt t="8040" x="723900" y="898525"/>
          <p14:tracePt t="8048" x="693738" y="898525"/>
          <p14:tracePt t="8056" x="663575" y="898525"/>
          <p14:tracePt t="8064" x="639763" y="898525"/>
          <p14:tracePt t="8072" x="625475" y="898525"/>
          <p14:tracePt t="8080" x="601663" y="884238"/>
          <p14:tracePt t="8088" x="593725" y="868363"/>
          <p14:tracePt t="8096" x="587375" y="846138"/>
          <p14:tracePt t="8104" x="571500" y="822325"/>
          <p14:tracePt t="8113" x="563563" y="792163"/>
          <p14:tracePt t="8119" x="563563" y="762000"/>
          <p14:tracePt t="8130" x="555625" y="723900"/>
          <p14:tracePt t="8135" x="549275" y="693738"/>
          <p14:tracePt t="8146" x="549275" y="655638"/>
          <p14:tracePt t="8151" x="541338" y="625475"/>
          <p14:tracePt t="8162" x="541338" y="587375"/>
          <p14:tracePt t="8167" x="533400" y="555625"/>
          <p14:tracePt t="8179" x="533400" y="525463"/>
          <p14:tracePt t="8183" x="533400" y="511175"/>
          <p14:tracePt t="8196" x="533400" y="479425"/>
          <p14:tracePt t="8199" x="533400" y="457200"/>
          <p14:tracePt t="8213" x="533400" y="434975"/>
          <p14:tracePt t="8215" x="533400" y="419100"/>
          <p14:tracePt t="8230" x="549275" y="403225"/>
          <p14:tracePt t="8230" x="555625" y="388938"/>
          <p14:tracePt t="8238" x="571500" y="365125"/>
          <p14:tracePt t="8246" x="593725" y="358775"/>
          <p14:tracePt t="8254" x="617538" y="342900"/>
          <p14:tracePt t="8263" x="647700" y="327025"/>
          <p14:tracePt t="8269" x="685800" y="312738"/>
          <p14:tracePt t="8280" x="723900" y="296863"/>
          <p14:tracePt t="8286" x="769938" y="288925"/>
          <p14:tracePt t="8297" x="808038" y="282575"/>
          <p14:tracePt t="8301" x="854075" y="282575"/>
          <p14:tracePt t="8313" x="898525" y="282575"/>
          <p14:tracePt t="8317" x="944563" y="282575"/>
          <p14:tracePt t="8329" x="998538" y="282575"/>
          <p14:tracePt t="8333" x="1050925" y="296863"/>
          <p14:tracePt t="8346" x="1135063" y="334963"/>
          <p14:tracePt t="8349" x="1211263" y="373063"/>
          <p14:tracePt t="8362" x="1273175" y="419100"/>
          <p14:tracePt t="8366" x="1355725" y="479425"/>
          <p14:tracePt t="8379" x="1431925" y="549275"/>
          <p14:tracePt t="8382" x="1516063" y="631825"/>
          <p14:tracePt t="8396" x="1600200" y="708025"/>
          <p14:tracePt t="8396" x="1676400" y="784225"/>
          <p14:tracePt t="8404" x="1714500" y="822325"/>
          <p14:tracePt t="8413" x="1782763" y="906463"/>
          <p14:tracePt t="8420" x="1836738" y="968375"/>
          <p14:tracePt t="8430" x="1882775" y="1020763"/>
          <p14:tracePt t="8436" x="1920875" y="1066800"/>
          <p14:tracePt t="8446" x="1935163" y="1082675"/>
          <p14:tracePt t="8451" x="1965325" y="1120775"/>
          <p14:tracePt t="8465" x="1989138" y="1143000"/>
          <p14:tracePt t="8468" x="2003425" y="1165225"/>
          <p14:tracePt t="8479" x="2019300" y="1181100"/>
          <p14:tracePt t="8483" x="2035175" y="1189038"/>
          <p14:tracePt t="8496" x="2035175" y="1196975"/>
          <p14:tracePt t="8499" x="2041525" y="1203325"/>
          <p14:tracePt t="8513" x="2049463" y="1203325"/>
          <p14:tracePt t="8547" x="2035175" y="1203325"/>
          <p14:tracePt t="8554" x="2011363" y="1196975"/>
          <p14:tracePt t="9290" x="2035175" y="1211263"/>
          <p14:tracePt t="9298" x="2073275" y="1227138"/>
          <p14:tracePt t="9306" x="2125663" y="1249363"/>
          <p14:tracePt t="9314" x="2193925" y="1265238"/>
          <p14:tracePt t="9322" x="2270125" y="1287463"/>
          <p14:tracePt t="9330" x="2378075" y="1325563"/>
          <p14:tracePt t="9337" x="2492375" y="1363663"/>
          <p14:tracePt t="9346" x="2705100" y="1470025"/>
          <p14:tracePt t="9353" x="2857500" y="1562100"/>
          <p14:tracePt t="9363" x="3040063" y="1684338"/>
          <p14:tracePt t="9369" x="3222625" y="1851025"/>
          <p14:tracePt t="9379" x="3589338" y="2163763"/>
          <p14:tracePt t="9385" x="3825875" y="2416175"/>
          <p14:tracePt t="9395" x="3946525" y="2530475"/>
          <p14:tracePt t="9401" x="4183063" y="2773363"/>
          <p14:tracePt t="9409" x="4419600" y="3009900"/>
          <p14:tracePt t="9416" x="4495800" y="3086100"/>
          <p14:tracePt t="9424" x="4648200" y="3238500"/>
          <p14:tracePt t="9432" x="4702175" y="3284538"/>
          <p14:tracePt t="9440" x="4816475" y="3368675"/>
          <p14:tracePt t="9638" x="4822825" y="3406775"/>
          <p14:tracePt t="9646" x="4854575" y="3459163"/>
          <p14:tracePt t="9654" x="4892675" y="3513138"/>
          <p14:tracePt t="9663" x="4937125" y="3581400"/>
          <p14:tracePt t="9669" x="4983163" y="3649663"/>
          <p14:tracePt t="9680" x="5029200" y="3725863"/>
          <p14:tracePt t="9685" x="5075238" y="3794125"/>
          <p14:tracePt t="9696" x="5135563" y="3878263"/>
          <p14:tracePt t="9701" x="5181600" y="3946525"/>
          <p14:tracePt t="9709" x="5273675" y="4092575"/>
          <p14:tracePt t="9717" x="5311775" y="4137025"/>
          <p14:tracePt t="9725" x="5387975" y="4237038"/>
          <p14:tracePt t="9733" x="5440363" y="4313238"/>
          <p14:tracePt t="9741" x="5470525" y="4343400"/>
          <p14:tracePt t="9749" x="5546725" y="4419600"/>
          <p14:tracePt t="9898" x="5546725" y="4427538"/>
          <p14:tracePt t="9907" x="5546725" y="4441825"/>
          <p14:tracePt t="9914" x="5540375" y="4449763"/>
          <p14:tracePt t="9923" x="5532438" y="4457700"/>
          <p14:tracePt t="9931" x="5508625" y="4465638"/>
          <p14:tracePt t="9938" x="5464175" y="4465638"/>
          <p14:tracePt t="9946" x="5418138" y="4465638"/>
          <p14:tracePt t="9954" x="5295900" y="4465638"/>
          <p14:tracePt t="9963" x="5173663" y="4419600"/>
          <p14:tracePt t="9970" x="5037138" y="4359275"/>
          <p14:tracePt t="9979" x="4860925" y="4289425"/>
          <p14:tracePt t="9986" x="4656138" y="4206875"/>
          <p14:tracePt t="9997" x="4427538" y="4106863"/>
          <p14:tracePt t="10002" x="4198938" y="4008438"/>
          <p14:tracePt t="10013" x="3946525" y="3902075"/>
          <p14:tracePt t="10018" x="3703638" y="3802063"/>
          <p14:tracePt t="10025" x="3459163" y="3695700"/>
          <p14:tracePt t="10033" x="3360738" y="3641725"/>
          <p14:tracePt t="10041" x="3162300" y="3521075"/>
          <p14:tracePt t="10049" x="2994025" y="3398838"/>
          <p14:tracePt t="10057" x="2865438" y="3292475"/>
          <p14:tracePt t="10065" x="2827338" y="3246438"/>
          <p14:tracePt t="10073" x="2751138" y="3162300"/>
          <p14:tracePt t="10081" x="2727325" y="3140075"/>
          <p14:tracePt t="10089" x="2689225" y="3094038"/>
          <p14:tracePt t="10097" x="2674938" y="3063875"/>
          <p14:tracePt t="10105" x="2651125" y="3048000"/>
          <p14:tracePt t="10247" x="2628900" y="3048000"/>
          <p14:tracePt t="10254" x="2598738" y="3040063"/>
          <p14:tracePt t="10263" x="2568575" y="3025775"/>
          <p14:tracePt t="10270" x="2530475" y="3009900"/>
          <p14:tracePt t="10280" x="2492375" y="2979738"/>
          <p14:tracePt t="10286" x="2460625" y="2949575"/>
          <p14:tracePt t="10296" x="2408238" y="2895600"/>
          <p14:tracePt t="10302" x="2354263" y="2835275"/>
          <p14:tracePt t="10313" x="2293938" y="2751138"/>
          <p14:tracePt t="10318" x="2239963" y="2674938"/>
          <p14:tracePt t="10329" x="2209800" y="2574925"/>
          <p14:tracePt t="10334" x="2179638" y="2476500"/>
          <p14:tracePt t="10342" x="2163763" y="2378075"/>
          <p14:tracePt t="10350" x="2163763" y="2278063"/>
          <p14:tracePt t="10357" x="2163763" y="2171700"/>
          <p14:tracePt t="10365" x="2163763" y="2133600"/>
          <p14:tracePt t="10373" x="2179638" y="2057400"/>
          <p14:tracePt t="10381" x="2187575" y="2027238"/>
          <p14:tracePt t="10391" x="2209800" y="1981200"/>
          <p14:tracePt t="10398" x="2217738" y="1951038"/>
          <p14:tracePt t="10405" x="2225675" y="1927225"/>
          <p14:tracePt t="10413" x="2232025" y="1912938"/>
          <p14:tracePt t="10421" x="2239963" y="1912938"/>
          <p14:tracePt t="10430" x="2239963" y="1905000"/>
          <p14:tracePt t="10468" x="2225675" y="1905000"/>
          <p14:tracePt t="10479" x="2201863" y="1912938"/>
          <p14:tracePt t="10484" x="2179638" y="1920875"/>
          <p14:tracePt t="10492" x="2171700" y="1920875"/>
          <p14:tracePt t="10500" x="2149475" y="1920875"/>
          <p14:tracePt t="10508" x="2125663" y="1920875"/>
          <p14:tracePt t="10516" x="2103438" y="1920875"/>
          <p14:tracePt t="10524" x="2087563" y="1920875"/>
          <p14:tracePt t="10532" x="2073275" y="1920875"/>
          <p14:tracePt t="10540" x="2057400" y="1912938"/>
          <p14:tracePt t="10548" x="2049463" y="1897063"/>
          <p14:tracePt t="10556" x="2041525" y="1889125"/>
          <p14:tracePt t="10563" x="2035175" y="1882775"/>
          <p14:tracePt t="10580" x="2027238" y="1874838"/>
          <p14:tracePt t="10619" x="2027238" y="1882775"/>
          <p14:tracePt t="10629" x="2027238" y="1905000"/>
          <p14:tracePt t="10634" x="2027238" y="1927225"/>
          <p14:tracePt t="10642" x="2027238" y="1958975"/>
          <p14:tracePt t="10650" x="2035175" y="1997075"/>
          <p14:tracePt t="10662" x="2049463" y="2073275"/>
          <p14:tracePt t="10666" x="2065338" y="2133600"/>
          <p14:tracePt t="10674" x="2073275" y="2217738"/>
          <p14:tracePt t="10682" x="2087563" y="2316163"/>
          <p14:tracePt t="10690" x="2125663" y="2506663"/>
          <p14:tracePt t="10698" x="2149475" y="2651125"/>
          <p14:tracePt t="10706" x="2187575" y="2827338"/>
          <p14:tracePt t="10714" x="2232025" y="3017838"/>
          <p14:tracePt t="10721" x="2278063" y="3222625"/>
          <p14:tracePt t="10730" x="2332038" y="3451225"/>
          <p14:tracePt t="10737" x="2378075" y="3679825"/>
          <p14:tracePt t="10746" x="2430463" y="3924300"/>
          <p14:tracePt t="10753" x="2476500" y="4160838"/>
          <p14:tracePt t="10763" x="2492375" y="4259263"/>
          <p14:tracePt t="10769" x="2530475" y="4449763"/>
          <p14:tracePt t="10779" x="2560638" y="4625975"/>
          <p14:tracePt t="10785" x="2568575" y="4686300"/>
          <p14:tracePt t="10796" x="2590800" y="4792663"/>
          <p14:tracePt t="10801" x="2598738" y="4822825"/>
          <p14:tracePt t="10813" x="2606675" y="4884738"/>
          <p14:tracePt t="10816" x="2613025" y="4922838"/>
          <p14:tracePt t="10829" x="2620963" y="4937125"/>
          <p14:tracePt t="10833" x="2620963" y="4945063"/>
          <p14:tracePt t="10846" x="2628900" y="4945063"/>
          <p14:tracePt t="10849" x="2636838" y="4922838"/>
          <p14:tracePt t="10862" x="2636838" y="4892675"/>
          <p14:tracePt t="10865" x="2644775" y="4838700"/>
          <p14:tracePt t="10879" x="2659063" y="4778375"/>
          <p14:tracePt t="10880" x="2667000" y="4716463"/>
          <p14:tracePt t="10887" x="2667000" y="4656138"/>
          <p14:tracePt t="10896" x="2674938" y="4587875"/>
          <p14:tracePt t="10903" x="2682875" y="4511675"/>
          <p14:tracePt t="10913" x="2682875" y="4449763"/>
          <p14:tracePt t="10919" x="2682875" y="4313238"/>
          <p14:tracePt t="10930" x="2682875" y="4237038"/>
          <p14:tracePt t="10935" x="2682875" y="4122738"/>
          <p14:tracePt t="10946" x="2651125" y="3916363"/>
          <p14:tracePt t="10951" x="2636838" y="3741738"/>
          <p14:tracePt t="10962" x="2628900" y="3527425"/>
          <p14:tracePt t="10967" x="2613025" y="3070225"/>
          <p14:tracePt t="10979" x="2613025" y="2911475"/>
          <p14:tracePt t="10983" x="2613025" y="2568575"/>
          <p14:tracePt t="10996" x="2644775" y="2225675"/>
          <p14:tracePt t="10999" x="2697163" y="1920875"/>
          <p14:tracePt t="11012" x="2720975" y="1820863"/>
          <p14:tracePt t="11016" x="2735263" y="1736725"/>
          <p14:tracePt t="11029" x="2751138" y="1676400"/>
          <p14:tracePt t="11032" x="2773363" y="1570038"/>
          <p14:tracePt t="11046" x="2789238" y="1501775"/>
          <p14:tracePt t="11046" x="2803525" y="1455738"/>
          <p14:tracePt t="11053" x="2811463" y="1431925"/>
          <p14:tracePt t="11063" x="2819400" y="1425575"/>
          <p14:tracePt t="11070" x="2827338" y="1417638"/>
          <p14:tracePt t="11080" x="2835275" y="1417638"/>
          <p14:tracePt t="11085" x="2835275" y="1425575"/>
          <p14:tracePt t="11096" x="2835275" y="1447800"/>
          <p14:tracePt t="11101" x="2835275" y="1485900"/>
          <p14:tracePt t="11113" x="2835275" y="1531938"/>
          <p14:tracePt t="11117" x="2835275" y="1616075"/>
          <p14:tracePt t="11129" x="2835275" y="1698625"/>
          <p14:tracePt t="11133" x="2827338" y="1782763"/>
          <p14:tracePt t="11146" x="2811463" y="1889125"/>
          <p14:tracePt t="11149" x="2781300" y="2103438"/>
          <p14:tracePt t="11163" x="2773363" y="2179638"/>
          <p14:tracePt t="11167" x="2759075" y="2454275"/>
          <p14:tracePt t="11180" x="2751138" y="2644775"/>
          <p14:tracePt t="11180" x="2751138" y="2841625"/>
          <p14:tracePt t="11188" x="2751138" y="3063875"/>
          <p14:tracePt t="11197" x="2751138" y="3276600"/>
          <p14:tracePt t="11213" x="2751138" y="3382963"/>
          <p14:tracePt t="11214" x="2751138" y="3581400"/>
          <p14:tracePt t="11220" x="2751138" y="3756025"/>
          <p14:tracePt t="11230" x="2751138" y="3924300"/>
          <p14:tracePt t="11235" x="2751138" y="3992563"/>
          <p14:tracePt t="11246" x="2751138" y="4106863"/>
          <p14:tracePt t="11251" x="2751138" y="4213225"/>
          <p14:tracePt t="11263" x="2751138" y="4283075"/>
          <p14:tracePt t="11267" x="2759075" y="4305300"/>
          <p14:tracePt t="11279" x="2759075" y="4343400"/>
          <p14:tracePt t="11283" x="2759075" y="4365625"/>
          <p14:tracePt t="11296" x="2765425" y="4389438"/>
          <p14:tracePt t="11299" x="2765425" y="4397375"/>
          <p14:tracePt t="11315" x="2765425" y="4403725"/>
          <p14:tracePt t="11338" x="2765425" y="4397375"/>
          <p14:tracePt t="11346" x="2765425" y="4381500"/>
          <p14:tracePt t="11354" x="2765425" y="4351338"/>
          <p14:tracePt t="11363" x="2743200" y="4289425"/>
          <p14:tracePt t="11370" x="2727325" y="4237038"/>
          <p14:tracePt t="11380" x="2705100" y="4160838"/>
          <p14:tracePt t="11386" x="2682875" y="4068763"/>
          <p14:tracePt t="11396" x="2659063" y="3946525"/>
          <p14:tracePt t="11401" x="2628900" y="3825875"/>
          <p14:tracePt t="11412" x="2590800" y="3581400"/>
          <p14:tracePt t="11417" x="2568575" y="3390900"/>
          <p14:tracePt t="11425" x="2552700" y="3192463"/>
          <p14:tracePt t="11434" x="2544763" y="2971800"/>
          <p14:tracePt t="11441" x="2544763" y="2873375"/>
          <p14:tracePt t="11449" x="2544763" y="2682875"/>
          <p14:tracePt t="11457" x="2544763" y="2606675"/>
          <p14:tracePt t="11467" x="2544763" y="2476500"/>
          <p14:tracePt t="11480" x="2544763" y="2438400"/>
          <p14:tracePt t="11483" x="2544763" y="2362200"/>
          <p14:tracePt t="11496" x="2544763" y="2316163"/>
          <p14:tracePt t="11497" x="2544763" y="2286000"/>
          <p14:tracePt t="11504" x="2544763" y="2263775"/>
          <p14:tracePt t="11513" x="2552700" y="2263775"/>
          <p14:tracePt t="11530" x="2560638" y="2286000"/>
          <p14:tracePt t="11536" x="2568575" y="2346325"/>
          <p14:tracePt t="11546" x="2574925" y="2416175"/>
          <p14:tracePt t="11552" x="2598738" y="2598738"/>
          <p14:tracePt t="11562" x="2613025" y="2759075"/>
          <p14:tracePt t="11568" x="2628900" y="2949575"/>
          <p14:tracePt t="11576" x="2659063" y="3192463"/>
          <p14:tracePt t="11584" x="2689225" y="3475038"/>
          <p14:tracePt t="11591" x="2727325" y="3763963"/>
          <p14:tracePt t="11599" x="2773363" y="4054475"/>
          <p14:tracePt t="11607" x="2811463" y="4343400"/>
          <p14:tracePt t="11615" x="2835275" y="4465638"/>
          <p14:tracePt t="11623" x="2865438" y="4694238"/>
          <p14:tracePt t="11631" x="2895600" y="4884738"/>
          <p14:tracePt t="11639" x="2911475" y="4945063"/>
          <p14:tracePt t="11647" x="2917825" y="4991100"/>
          <p14:tracePt t="11655" x="2925763" y="5067300"/>
          <p14:tracePt t="11663" x="2941638" y="5127625"/>
          <p14:tracePt t="11671" x="2941638" y="5159375"/>
          <p14:tracePt t="11680" x="2949575" y="5197475"/>
          <p14:tracePt t="11702" x="2925763" y="5135563"/>
          <p14:tracePt t="11713" x="2887663" y="5045075"/>
          <p14:tracePt t="11718" x="2841625" y="4906963"/>
          <p14:tracePt t="11730" x="2789238" y="4740275"/>
          <p14:tracePt t="11734" x="2743200" y="4533900"/>
          <p14:tracePt t="11742" x="2705100" y="4305300"/>
          <p14:tracePt t="11750" x="2674938" y="4060825"/>
          <p14:tracePt t="11757" x="2644775" y="3802063"/>
          <p14:tracePt t="11765" x="2628900" y="3559175"/>
          <p14:tracePt t="11773" x="2620963" y="3436938"/>
          <p14:tracePt t="11782" x="2613025" y="3230563"/>
          <p14:tracePt t="11789" x="2613025" y="3040063"/>
          <p14:tracePt t="11797" x="2613025" y="2987675"/>
          <p14:tracePt t="11805" x="2613025" y="2941638"/>
          <p14:tracePt t="11813" x="2606675" y="2857500"/>
          <p14:tracePt t="11821" x="2606675" y="2803525"/>
          <p14:tracePt t="11830" x="2598738" y="2773363"/>
          <p14:tracePt t="11837" x="2598738" y="2759075"/>
          <p14:tracePt t="11852" x="2590800" y="2773363"/>
          <p14:tracePt t="11863" x="2582863" y="2873375"/>
          <p14:tracePt t="11868" x="2568575" y="3001963"/>
          <p14:tracePt t="11879" x="2560638" y="3178175"/>
          <p14:tracePt t="11884" x="2552700" y="3398838"/>
          <p14:tracePt t="11892" x="2544763" y="3657600"/>
          <p14:tracePt t="11900" x="2544763" y="3916363"/>
          <p14:tracePt t="11908" x="2544763" y="4175125"/>
          <p14:tracePt t="11915" x="2544763" y="4289425"/>
          <p14:tracePt t="11924" x="2544763" y="4365625"/>
          <p14:tracePt t="11932" x="2568575" y="4533900"/>
          <p14:tracePt t="11939" x="2582863" y="4656138"/>
          <p14:tracePt t="11947" x="2590800" y="4686300"/>
          <p14:tracePt t="11955" x="2598738" y="4746625"/>
          <p14:tracePt t="11963" x="2606675" y="4778375"/>
          <p14:tracePt t="11971" x="2613025" y="4800600"/>
          <p14:tracePt t="11980" x="2613025" y="480853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4524F2EB-711E-2957-C8F9-35AB12B46EE9}"/>
              </a:ext>
            </a:extLst>
          </p:cNvPr>
          <p:cNvSpPr txBox="1">
            <a:spLocks/>
          </p:cNvSpPr>
          <p:nvPr/>
        </p:nvSpPr>
        <p:spPr>
          <a:xfrm>
            <a:off x="431471" y="368609"/>
            <a:ext cx="8281059" cy="63008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Lucida Console" pitchFamily="49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mString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…</a:t>
            </a:r>
          </a:p>
          <a:p>
            <a:endParaRPr lang="en-US" altLang="zh-TW" b="0" dirty="0">
              <a:solidFill>
                <a:srgbClr val="777777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friend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&amp;operator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mString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 //friend </a:t>
            </a:r>
            <a:r>
              <a:rPr lang="en-US" altLang="zh-TW" b="0" i="1" dirty="0" err="1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istream</a:t>
            </a:r>
            <a:r>
              <a:rPr lang="en-US" altLang="zh-TW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 &amp;operator&gt;&gt;( </a:t>
            </a:r>
            <a:r>
              <a:rPr lang="en-US" altLang="zh-TW" b="0" i="1" dirty="0" err="1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istream</a:t>
            </a:r>
            <a:r>
              <a:rPr lang="en-US" altLang="zh-TW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 &amp;, mString &amp; ); //(BONUS)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  //Add several operators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mString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mString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mString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u="sng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TW" b="0" u="sng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u="sng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u="sng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friend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mString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u="sng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TW" b="0" u="sng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u="sng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u="sng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mString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 </a:t>
            </a:r>
            <a:r>
              <a:rPr lang="en-US" altLang="zh-TW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mString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mString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 </a:t>
            </a:r>
            <a:r>
              <a:rPr lang="en-US" altLang="zh-TW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mString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u="sng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TW" b="0" u="sng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u="sng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u="sng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kumimoji="0" lang="en-US" altLang="zh-TW" sz="1600" i="0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uLnTx/>
              <a:uFillTx/>
              <a:latin typeface="Consolas" panose="020B0609020204030204" pitchFamily="49" charset="0"/>
              <a:ea typeface="細明體" panose="02020509000000000000" pitchFamily="49" charset="-120"/>
              <a:cs typeface="+mn-cs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mString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mString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&amp;operator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b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…</a:t>
            </a:r>
          </a:p>
          <a:p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};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ucida Console" pitchFamily="49" charset="0"/>
              <a:ea typeface="新細明體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5F8CF2A-6D26-B565-4C6C-4AD067E28B4B}"/>
              </a:ext>
            </a:extLst>
          </p:cNvPr>
          <p:cNvSpPr txBox="1"/>
          <p:nvPr/>
        </p:nvSpPr>
        <p:spPr>
          <a:xfrm>
            <a:off x="2963802" y="3769229"/>
            <a:ext cx="4958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注意，</a:t>
            </a:r>
            <a:r>
              <a:rPr kumimoji="1" lang="en-US" altLang="zh-TW" sz="1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 style</a:t>
            </a:r>
            <a:r>
              <a:rPr kumimoji="1" lang="zh-TW" altLang="en-US" sz="1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字串</a:t>
            </a:r>
            <a:r>
              <a:rPr kumimoji="1" lang="en-US" altLang="zh-TW" sz="1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kumimoji="1" lang="zh-TW" altLang="en-US" sz="1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應該以</a:t>
            </a:r>
            <a:r>
              <a:rPr lang="en-US" altLang="zh-TW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‘\0’</a:t>
            </a:r>
            <a:r>
              <a:rPr kumimoji="1" lang="zh-TW" altLang="en-US" sz="1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結尾，前述</a:t>
            </a:r>
            <a:r>
              <a:rPr kumimoji="1" lang="en-US" altLang="zh-TW" sz="1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operator+</a:t>
            </a:r>
            <a:r>
              <a:rPr kumimoji="1" lang="zh-TW" altLang="en-US" sz="1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亦同</a:t>
            </a:r>
            <a:endParaRPr lang="en-US" altLang="zh-TW" sz="14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19C78EE-DB1B-B756-806D-3291CA81D481}"/>
              </a:ext>
            </a:extLst>
          </p:cNvPr>
          <p:cNvSpPr txBox="1"/>
          <p:nvPr/>
        </p:nvSpPr>
        <p:spPr>
          <a:xfrm>
            <a:off x="7869677" y="262646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endParaRPr kumimoji="1" lang="zh-TW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4FB79B-E101-26EF-FAA9-2BBE33D05C44}"/>
              </a:ext>
            </a:extLst>
          </p:cNvPr>
          <p:cNvSpPr txBox="1"/>
          <p:nvPr/>
        </p:nvSpPr>
        <p:spPr>
          <a:xfrm>
            <a:off x="5227863" y="5658394"/>
            <a:ext cx="32629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本次為</a:t>
            </a:r>
            <a:r>
              <a:rPr lang="en-US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class template</a:t>
            </a:r>
            <a:br>
              <a:rPr lang="en-US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此為實作設計參考</a:t>
            </a:r>
            <a:endParaRPr lang="zh-TW" altLang="en-US" sz="2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D114B18B-F216-0337-20E7-F42A477561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6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42"/>
    </mc:Choice>
    <mc:Fallback xmlns="">
      <p:transition spd="slow" advTm="109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40" x="2582863" y="4732338"/>
          <p14:tracePt t="1251" x="2530475" y="4625975"/>
          <p14:tracePt t="1256" x="2476500" y="4503738"/>
          <p14:tracePt t="1264" x="2430463" y="4381500"/>
          <p14:tracePt t="1272" x="2384425" y="4237038"/>
          <p14:tracePt t="1280" x="2346325" y="4106863"/>
          <p14:tracePt t="1289" x="2324100" y="3984625"/>
          <p14:tracePt t="1296" x="2301875" y="3886200"/>
          <p14:tracePt t="1304" x="2293938" y="3779838"/>
          <p14:tracePt t="1312" x="2286000" y="3581400"/>
          <p14:tracePt t="1320" x="2286000" y="3254375"/>
          <p14:tracePt t="1328" x="2301875" y="3063875"/>
          <p14:tracePt t="1336" x="2370138" y="2879725"/>
          <p14:tracePt t="1343" x="2476500" y="2689225"/>
          <p14:tracePt t="1352" x="2598738" y="2506663"/>
          <p14:tracePt t="1359" x="2720975" y="2324100"/>
          <p14:tracePt t="1368" x="2865438" y="2163763"/>
          <p14:tracePt t="1375" x="3025775" y="2011363"/>
          <p14:tracePt t="1385" x="3178175" y="1882775"/>
          <p14:tracePt t="1391" x="3344863" y="1774825"/>
          <p14:tracePt t="1401" x="3521075" y="1692275"/>
          <p14:tracePt t="1407" x="3597275" y="1676400"/>
          <p14:tracePt t="1418" x="3749675" y="1660525"/>
          <p14:tracePt t="1423" x="4000500" y="1660525"/>
          <p14:tracePt t="1435" x="4130675" y="1692275"/>
          <p14:tracePt t="1439" x="4251325" y="1782763"/>
          <p14:tracePt t="1451" x="4381500" y="1897063"/>
          <p14:tracePt t="1456" x="4487863" y="2041525"/>
          <p14:tracePt t="1468" x="4602163" y="2201863"/>
          <p14:tracePt t="1471" x="4708525" y="2378075"/>
          <p14:tracePt t="1485" x="4808538" y="2574925"/>
          <p14:tracePt t="1487" x="4892675" y="2789238"/>
          <p14:tracePt t="1502" x="4968875" y="3009900"/>
          <p14:tracePt t="1503" x="5013325" y="3254375"/>
          <p14:tracePt t="1509" x="5037138" y="3505200"/>
          <p14:tracePt t="1519" x="5045075" y="3749675"/>
          <p14:tracePt t="1525" x="5045075" y="3992563"/>
          <p14:tracePt t="1535" x="4983163" y="4229100"/>
          <p14:tracePt t="1541" x="4884738" y="4473575"/>
          <p14:tracePt t="1552" x="4746625" y="4686300"/>
          <p14:tracePt t="1557" x="4449763" y="5075238"/>
          <p14:tracePt t="1568" x="4343400" y="5181600"/>
          <p14:tracePt t="1573" x="4106863" y="5380038"/>
          <p14:tracePt t="1584" x="3870325" y="5554663"/>
          <p14:tracePt t="1588" x="3611563" y="5715000"/>
          <p14:tracePt t="1601" x="3344863" y="5837238"/>
          <p14:tracePt t="1604" x="3101975" y="5927725"/>
          <p14:tracePt t="1618" x="2849563" y="5997575"/>
          <p14:tracePt t="1620" x="2620963" y="6019800"/>
          <p14:tracePt t="1634" x="2522538" y="6019800"/>
          <p14:tracePt t="1637" x="2179638" y="6019800"/>
          <p14:tracePt t="1651" x="2011363" y="5959475"/>
          <p14:tracePt t="1652" x="1851025" y="5867400"/>
          <p14:tracePt t="1660" x="1790700" y="5807075"/>
          <p14:tracePt t="1668" x="1676400" y="5684838"/>
          <p14:tracePt t="1675" x="1516063" y="5448300"/>
          <p14:tracePt t="1685" x="1463675" y="5265738"/>
          <p14:tracePt t="1691" x="1431925" y="5051425"/>
          <p14:tracePt t="1702" x="1431925" y="4816475"/>
          <p14:tracePt t="1707" x="1455738" y="4541838"/>
          <p14:tracePt t="1718" x="1616075" y="4076700"/>
          <p14:tracePt t="1723" x="1706563" y="3916363"/>
          <p14:tracePt t="1737" x="1882775" y="3627438"/>
          <p14:tracePt t="1741" x="2111375" y="3330575"/>
          <p14:tracePt t="1759" x="2324100" y="3086100"/>
          <p14:tracePt t="1759" x="2422525" y="2994025"/>
          <p14:tracePt t="1766" x="2598738" y="2835275"/>
          <p14:tracePt t="1770" x="2659063" y="2797175"/>
          <p14:tracePt t="1778" x="2789238" y="2713038"/>
          <p14:tracePt t="1968" x="2789238" y="2697163"/>
          <p14:tracePt t="1976" x="2789238" y="2659063"/>
          <p14:tracePt t="1985" x="2789238" y="2613025"/>
          <p14:tracePt t="1992" x="2789238" y="2568575"/>
          <p14:tracePt t="2001" x="2797175" y="2536825"/>
          <p14:tracePt t="2007" x="2803525" y="2506663"/>
          <p14:tracePt t="2018" x="2819400" y="2476500"/>
          <p14:tracePt t="2023" x="2827338" y="2454275"/>
          <p14:tracePt t="2035" x="2841625" y="2430463"/>
          <p14:tracePt t="2039" x="2873375" y="2392363"/>
          <p14:tracePt t="2051" x="2911475" y="2354263"/>
          <p14:tracePt t="2055" x="2979738" y="2293938"/>
          <p14:tracePt t="2068" x="3048000" y="2263775"/>
          <p14:tracePt t="2072" x="3116263" y="2232025"/>
          <p14:tracePt t="2084" x="3184525" y="2217738"/>
          <p14:tracePt t="2088" x="3268663" y="2201863"/>
          <p14:tracePt t="2102" x="3360738" y="2201863"/>
          <p14:tracePt t="2103" x="3459163" y="2201863"/>
          <p14:tracePt t="2110" x="3551238" y="2201863"/>
          <p14:tracePt t="2118" x="3649663" y="2247900"/>
          <p14:tracePt t="2126" x="3749675" y="2308225"/>
          <p14:tracePt t="2135" x="3856038" y="2384425"/>
          <p14:tracePt t="2142" x="3954463" y="2476500"/>
          <p14:tracePt t="2152" x="4046538" y="2582863"/>
          <p14:tracePt t="2158" x="4137025" y="2697163"/>
          <p14:tracePt t="2169" x="4213225" y="2803525"/>
          <p14:tracePt t="2174" x="4283075" y="2911475"/>
          <p14:tracePt t="2185" x="4327525" y="3009900"/>
          <p14:tracePt t="2190" x="4351338" y="3048000"/>
          <p14:tracePt t="2201" x="4381500" y="3124200"/>
          <p14:tracePt t="2205" x="4381500" y="3146425"/>
          <p14:tracePt t="2218" x="4389438" y="3200400"/>
          <p14:tracePt t="2221" x="4397375" y="3238500"/>
          <p14:tracePt t="2234" x="4397375" y="3276600"/>
          <p14:tracePt t="2237" x="4397375" y="3284538"/>
          <p14:tracePt t="2474" x="4397375" y="3276600"/>
          <p14:tracePt t="2485" x="4397375" y="3268663"/>
          <p14:tracePt t="2490" x="4397375" y="3260725"/>
          <p14:tracePt t="2500" x="4397375" y="3246438"/>
          <p14:tracePt t="2506" x="4397375" y="3230563"/>
          <p14:tracePt t="2514" x="4397375" y="3216275"/>
          <p14:tracePt t="2522" x="4397375" y="3200400"/>
          <p14:tracePt t="2530" x="4397375" y="3184525"/>
          <p14:tracePt t="2537" x="4397375" y="3170238"/>
          <p14:tracePt t="2545" x="4389438" y="3154363"/>
          <p14:tracePt t="2553" x="4389438" y="3140075"/>
          <p14:tracePt t="2561" x="4389438" y="3132138"/>
          <p14:tracePt t="2569" x="4389438" y="3124200"/>
          <p14:tracePt t="2585" x="4389438" y="3116263"/>
          <p14:tracePt t="2586" x="4381500" y="3116263"/>
          <p14:tracePt t="2593" x="4381500" y="3108325"/>
          <p14:tracePt t="2618" x="4381500" y="3101975"/>
          <p14:tracePt t="2656" x="4373563" y="3101975"/>
          <p14:tracePt t="2664" x="4373563" y="3108325"/>
          <p14:tracePt t="2680" x="4373563" y="3116263"/>
          <p14:tracePt t="2688" x="4365625" y="3124200"/>
          <p14:tracePt t="2695" x="4365625" y="3132138"/>
          <p14:tracePt t="35535" x="4321175" y="3055938"/>
          <p14:tracePt t="35557" x="4259263" y="2994025"/>
          <p14:tracePt t="35564" x="4237038" y="2987675"/>
          <p14:tracePt t="35570" x="4213225" y="2979738"/>
          <p14:tracePt t="35578" x="4191000" y="2979738"/>
          <p14:tracePt t="35586" x="4160838" y="2979738"/>
          <p14:tracePt t="35593" x="4137025" y="2979738"/>
          <p14:tracePt t="35602" x="4084638" y="2971800"/>
          <p14:tracePt t="35608" x="3992563" y="2963863"/>
          <p14:tracePt t="35619" x="3924300" y="2949575"/>
          <p14:tracePt t="35624" x="3832225" y="2925763"/>
          <p14:tracePt t="35635" x="3741738" y="2879725"/>
          <p14:tracePt t="35640" x="3635375" y="2841625"/>
          <p14:tracePt t="35651" x="3436938" y="2759075"/>
          <p14:tracePt t="35656" x="3352800" y="2727325"/>
          <p14:tracePt t="35668" x="3208338" y="2674938"/>
          <p14:tracePt t="35672" x="3048000" y="2620963"/>
          <p14:tracePt t="35685" x="2903538" y="2574925"/>
          <p14:tracePt t="35688" x="2759075" y="2522538"/>
          <p14:tracePt t="35701" x="2705100" y="2498725"/>
          <p14:tracePt t="35706" x="2613025" y="2468563"/>
          <p14:tracePt t="35719" x="2574925" y="2454275"/>
          <p14:tracePt t="35720" x="2522538" y="2430463"/>
          <p14:tracePt t="35727" x="2492375" y="2422525"/>
          <p14:tracePt t="35735" x="2454275" y="2392363"/>
          <p14:tracePt t="35743" x="2446338" y="2384425"/>
          <p14:tracePt t="35777" x="2446338" y="2378075"/>
          <p14:tracePt t="35980" x="2446338" y="2370138"/>
          <p14:tracePt t="35988" x="2446338" y="2339975"/>
          <p14:tracePt t="35996" x="2422525" y="2301875"/>
          <p14:tracePt t="36004" x="2400300" y="2270125"/>
          <p14:tracePt t="36012" x="2362200" y="2239963"/>
          <p14:tracePt t="36020" x="2324100" y="2209800"/>
          <p14:tracePt t="36028" x="2286000" y="2179638"/>
          <p14:tracePt t="36036" x="2247900" y="2141538"/>
          <p14:tracePt t="36043" x="2209800" y="2103438"/>
          <p14:tracePt t="36052" x="2141538" y="2049463"/>
          <p14:tracePt t="36059" x="2111375" y="2019300"/>
          <p14:tracePt t="36068" x="2049463" y="1973263"/>
          <p14:tracePt t="36075" x="2003425" y="1935163"/>
          <p14:tracePt t="36086" x="1989138" y="1920875"/>
          <p14:tracePt t="36091" x="1958975" y="1897063"/>
          <p14:tracePt t="36102" x="1927225" y="1874838"/>
          <p14:tracePt t="36107" x="1912938" y="1866900"/>
          <p14:tracePt t="36118" x="1905000" y="1851025"/>
          <p14:tracePt t="36123" x="1897063" y="1851025"/>
          <p14:tracePt t="36134" x="1889125" y="1844675"/>
          <p14:tracePt t="37428" x="1889125" y="1760538"/>
          <p14:tracePt t="37436" x="1927225" y="1676400"/>
          <p14:tracePt t="37444" x="1965325" y="1584325"/>
          <p14:tracePt t="37452" x="2003425" y="1516063"/>
          <p14:tracePt t="37459" x="2019300" y="1485900"/>
          <p14:tracePt t="37469" x="2027238" y="1470025"/>
          <p14:tracePt t="37475" x="2027238" y="1463675"/>
          <p14:tracePt t="37517" x="2003425" y="1493838"/>
          <p14:tracePt t="37523" x="1958975" y="1539875"/>
          <p14:tracePt t="37530" x="1905000" y="1577975"/>
          <p14:tracePt t="37538" x="1812925" y="1622425"/>
          <p14:tracePt t="37546" x="1722438" y="1654175"/>
          <p14:tracePt t="37554" x="1622425" y="1676400"/>
          <p14:tracePt t="37562" x="1524000" y="1692275"/>
          <p14:tracePt t="37570" x="1417638" y="1692275"/>
          <p14:tracePt t="37578" x="1325563" y="1692275"/>
          <p14:tracePt t="37586" x="1287463" y="1684338"/>
          <p14:tracePt t="37594" x="1219200" y="1660525"/>
          <p14:tracePt t="37602" x="1189038" y="1646238"/>
          <p14:tracePt t="37610" x="1150938" y="1630363"/>
          <p14:tracePt t="37624" x="1127125" y="1622425"/>
          <p14:tracePt t="37627" x="1112838" y="1616075"/>
          <p14:tracePt t="37635" x="1096963" y="1608138"/>
          <p14:tracePt t="37641" x="1096963" y="1600200"/>
          <p14:tracePt t="37657" x="1112838" y="1600200"/>
          <p14:tracePt t="37668" x="1150938" y="1592263"/>
          <p14:tracePt t="37673" x="1189038" y="1584325"/>
          <p14:tracePt t="37681" x="1257300" y="1584325"/>
          <p14:tracePt t="37689" x="1333500" y="1570038"/>
          <p14:tracePt t="37696" x="1417638" y="1554163"/>
          <p14:tracePt t="37705" x="1508125" y="1539875"/>
          <p14:tracePt t="37712" x="1546225" y="1539875"/>
          <p14:tracePt t="37721" x="1622425" y="1539875"/>
          <p14:tracePt t="37728" x="1684338" y="1539875"/>
          <p14:tracePt t="37736" x="1744663" y="1539875"/>
          <p14:tracePt t="37744" x="1798638" y="1562100"/>
          <p14:tracePt t="37754" x="1836738" y="1584325"/>
          <p14:tracePt t="37760" x="1866900" y="1608138"/>
          <p14:tracePt t="37769" x="1897063" y="1638300"/>
          <p14:tracePt t="37775" x="1905000" y="1654175"/>
          <p14:tracePt t="37785" x="1927225" y="1676400"/>
          <p14:tracePt t="37791" x="1943100" y="1722438"/>
          <p14:tracePt t="37802" x="1951038" y="1736725"/>
          <p14:tracePt t="37807" x="1951038" y="1760538"/>
          <p14:tracePt t="37818" x="1935163" y="1790700"/>
          <p14:tracePt t="37823" x="1889125" y="1812925"/>
          <p14:tracePt t="37834" x="1836738" y="1836738"/>
          <p14:tracePt t="37839" x="1760538" y="1858963"/>
          <p14:tracePt t="37851" x="1654175" y="1882775"/>
          <p14:tracePt t="37855" x="1554163" y="1897063"/>
          <p14:tracePt t="37868" x="1447800" y="1905000"/>
          <p14:tracePt t="37871" x="1325563" y="1905000"/>
          <p14:tracePt t="37885" x="1227138" y="1905000"/>
          <p14:tracePt t="37889" x="1127125" y="1882775"/>
          <p14:tracePt t="37902" x="1028700" y="1828800"/>
          <p14:tracePt t="37902" x="930275" y="1760538"/>
          <p14:tracePt t="37910" x="846138" y="1692275"/>
          <p14:tracePt t="37919" x="777875" y="1622425"/>
          <p14:tracePt t="37926" x="708025" y="1539875"/>
          <p14:tracePt t="37935" x="685800" y="1501775"/>
          <p14:tracePt t="37942" x="655638" y="1431925"/>
          <p14:tracePt t="37952" x="631825" y="1363663"/>
          <p14:tracePt t="37958" x="625475" y="1311275"/>
          <p14:tracePt t="37968" x="625475" y="1257300"/>
          <p14:tracePt t="37973" x="639763" y="1189038"/>
          <p14:tracePt t="37985" x="677863" y="1150938"/>
          <p14:tracePt t="37989" x="739775" y="1120775"/>
          <p14:tracePt t="38001" x="822325" y="1089025"/>
          <p14:tracePt t="38005" x="922338" y="1082675"/>
          <p14:tracePt t="38018" x="1028700" y="1082675"/>
          <p14:tracePt t="38021" x="1135063" y="1082675"/>
          <p14:tracePt t="38035" x="1249363" y="1112838"/>
          <p14:tracePt t="38038" x="1355725" y="1173163"/>
          <p14:tracePt t="38051" x="1455738" y="1265238"/>
          <p14:tracePt t="38054" x="1546225" y="1355725"/>
          <p14:tracePt t="38068" x="1584325" y="1401763"/>
          <p14:tracePt t="38069" x="1654175" y="1485900"/>
          <p14:tracePt t="38076" x="1698625" y="1554163"/>
          <p14:tracePt t="38085" x="1722438" y="1584325"/>
          <p14:tracePt t="38092" x="1752600" y="1630363"/>
          <p14:tracePt t="38102" x="1790700" y="1698625"/>
          <p14:tracePt t="39200" x="1774825" y="1698625"/>
          <p14:tracePt t="39207" x="1760538" y="1706563"/>
          <p14:tracePt t="39218" x="1744663" y="1706563"/>
          <p14:tracePt t="39223" x="1730375" y="1714500"/>
          <p14:tracePt t="39231" x="1706563" y="1722438"/>
          <p14:tracePt t="39239" x="1692275" y="1722438"/>
          <p14:tracePt t="39247" x="1654175" y="1730375"/>
          <p14:tracePt t="39255" x="1616075" y="1730375"/>
          <p14:tracePt t="39263" x="1570038" y="1730375"/>
          <p14:tracePt t="39271" x="1524000" y="1730375"/>
          <p14:tracePt t="39278" x="1439863" y="1730375"/>
          <p14:tracePt t="39287" x="1409700" y="1730375"/>
          <p14:tracePt t="39294" x="1355725" y="1730375"/>
          <p14:tracePt t="39303" x="1295400" y="1730375"/>
          <p14:tracePt t="39310" x="1235075" y="1722438"/>
          <p14:tracePt t="39319" x="1189038" y="1714500"/>
          <p14:tracePt t="39326" x="1135063" y="1706563"/>
          <p14:tracePt t="39336" x="1089025" y="1684338"/>
          <p14:tracePt t="39342" x="1050925" y="1668463"/>
          <p14:tracePt t="39352" x="1020763" y="1646238"/>
          <p14:tracePt t="39358" x="1006475" y="1638300"/>
          <p14:tracePt t="39368" x="968375" y="1600200"/>
          <p14:tracePt t="39373" x="960438" y="1592263"/>
          <p14:tracePt t="39384" x="944563" y="1570038"/>
          <p14:tracePt t="39389" x="930275" y="1554163"/>
          <p14:tracePt t="39401" x="930275" y="1539875"/>
          <p14:tracePt t="39405" x="922338" y="1531938"/>
          <p14:tracePt t="39418" x="922338" y="1516063"/>
          <p14:tracePt t="39421" x="922338" y="1501775"/>
          <p14:tracePt t="39435" x="922338" y="1493838"/>
          <p14:tracePt t="39451" x="922338" y="1477963"/>
          <p14:tracePt t="39454" x="936625" y="1470025"/>
          <p14:tracePt t="39468" x="952500" y="1470025"/>
          <p14:tracePt t="39469" x="974725" y="1470025"/>
          <p14:tracePt t="39476" x="998538" y="1470025"/>
          <p14:tracePt t="39485" x="1028700" y="1470025"/>
          <p14:tracePt t="39493" x="1058863" y="1470025"/>
          <p14:tracePt t="39502" x="1082675" y="1470025"/>
          <p14:tracePt t="39508" x="1112838" y="1493838"/>
          <p14:tracePt t="39519" x="1143000" y="1508125"/>
          <p14:tracePt t="39524" x="1150938" y="1524000"/>
          <p14:tracePt t="39535" x="1181100" y="1539875"/>
          <p14:tracePt t="39540" x="1196975" y="1554163"/>
          <p14:tracePt t="39551" x="1211263" y="1562100"/>
          <p14:tracePt t="39555" x="1219200" y="1577975"/>
          <p14:tracePt t="39568" x="1219200" y="1584325"/>
          <p14:tracePt t="39571" x="1219200" y="1592263"/>
          <p14:tracePt t="39587" x="1196975" y="1592263"/>
          <p14:tracePt t="39601" x="1165225" y="1592263"/>
          <p14:tracePt t="39604" x="1120775" y="1592263"/>
          <p14:tracePt t="39618" x="1066800" y="1577975"/>
          <p14:tracePt t="39619" x="1006475" y="1539875"/>
          <p14:tracePt t="39626" x="974725" y="1516063"/>
          <p14:tracePt t="39635" x="914400" y="1477963"/>
          <p14:tracePt t="39642" x="860425" y="1439863"/>
          <p14:tracePt t="39652" x="815975" y="1387475"/>
          <p14:tracePt t="39658" x="784225" y="1349375"/>
          <p14:tracePt t="39668" x="754063" y="1311275"/>
          <p14:tracePt t="39674" x="739775" y="1273175"/>
          <p14:tracePt t="39685" x="731838" y="1241425"/>
          <p14:tracePt t="39690" x="731838" y="1211263"/>
          <p14:tracePt t="39701" x="731838" y="1181100"/>
          <p14:tracePt t="39706" x="731838" y="1158875"/>
          <p14:tracePt t="39719" x="769938" y="1120775"/>
          <p14:tracePt t="39722" x="815975" y="1096963"/>
          <p14:tracePt t="39735" x="868363" y="1082675"/>
          <p14:tracePt t="39738" x="906463" y="1082675"/>
          <p14:tracePt t="39754" x="960438" y="1074738"/>
          <p14:tracePt t="39755" x="1028700" y="1074738"/>
          <p14:tracePt t="39762" x="1135063" y="1074738"/>
          <p14:tracePt t="39769" x="1181100" y="1074738"/>
          <p14:tracePt t="39777" x="1241425" y="1082675"/>
          <p14:tracePt t="39785" x="1303338" y="1096963"/>
          <p14:tracePt t="39793" x="1363663" y="1112838"/>
          <p14:tracePt t="39802" x="1417638" y="1135063"/>
          <p14:tracePt t="39808" x="1463675" y="1165225"/>
          <p14:tracePt t="39818" x="1508125" y="1189038"/>
          <p14:tracePt t="39824" x="1554163" y="1227138"/>
          <p14:tracePt t="39835" x="1592263" y="1265238"/>
          <p14:tracePt t="39840" x="1622425" y="1303338"/>
          <p14:tracePt t="39851" x="1660525" y="1355725"/>
          <p14:tracePt t="39856" x="1684338" y="1393825"/>
          <p14:tracePt t="39868" x="1706563" y="1439863"/>
          <p14:tracePt t="39872" x="1722438" y="1485900"/>
          <p14:tracePt t="39884" x="1736725" y="1524000"/>
          <p14:tracePt t="39888" x="1736725" y="1546225"/>
          <p14:tracePt t="39901" x="1744663" y="1570038"/>
          <p14:tracePt t="39904" x="1744663" y="1600200"/>
          <p14:tracePt t="39918" x="1752600" y="1616075"/>
          <p14:tracePt t="39921" x="1752600" y="1638300"/>
          <p14:tracePt t="39935" x="1752600" y="1654175"/>
          <p14:tracePt t="39935" x="1752600" y="1676400"/>
          <p14:tracePt t="39943" x="1744663" y="1684338"/>
          <p14:tracePt t="39952" x="1730375" y="1698625"/>
          <p14:tracePt t="39959" x="1698625" y="1714500"/>
          <p14:tracePt t="39969" x="1676400" y="1722438"/>
          <p14:tracePt t="39975" x="1638300" y="1736725"/>
          <p14:tracePt t="39985" x="1600200" y="1744663"/>
          <p14:tracePt t="39990" x="1516063" y="1760538"/>
          <p14:tracePt t="40001" x="1447800" y="1768475"/>
          <p14:tracePt t="40006" x="1363663" y="1774825"/>
          <p14:tracePt t="40018" x="1287463" y="1774825"/>
          <p14:tracePt t="40022" x="1196975" y="1774825"/>
          <p14:tracePt t="40035" x="1104900" y="1774825"/>
          <p14:tracePt t="40039" x="1012825" y="1760538"/>
          <p14:tracePt t="40051" x="968375" y="1744663"/>
          <p14:tracePt t="40055" x="898525" y="1722438"/>
          <p14:tracePt t="40068" x="830263" y="1692275"/>
          <p14:tracePt t="40071" x="769938" y="1660525"/>
          <p14:tracePt t="40085" x="715963" y="1622425"/>
          <p14:tracePt t="40087" x="669925" y="1584325"/>
          <p14:tracePt t="40102" x="631825" y="1546225"/>
          <p14:tracePt t="40102" x="601663" y="1508125"/>
          <p14:tracePt t="40109" x="587375" y="1477963"/>
          <p14:tracePt t="40119" x="571500" y="1447800"/>
          <p14:tracePt t="40125" x="563563" y="1417638"/>
          <p14:tracePt t="40135" x="563563" y="1387475"/>
          <p14:tracePt t="40141" x="563563" y="1355725"/>
          <p14:tracePt t="40151" x="563563" y="1325563"/>
          <p14:tracePt t="40157" x="579438" y="1295400"/>
          <p14:tracePt t="40168" x="601663" y="1265238"/>
          <p14:tracePt t="40173" x="625475" y="1235075"/>
          <p14:tracePt t="40184" x="647700" y="1219200"/>
          <p14:tracePt t="40188" x="663575" y="1211263"/>
          <p14:tracePt t="40201" x="701675" y="1189038"/>
          <p14:tracePt t="40205" x="731838" y="1189038"/>
          <p14:tracePt t="40218" x="762000" y="1181100"/>
          <p14:tracePt t="40221" x="792163" y="1181100"/>
          <p14:tracePt t="40235" x="830263" y="1181100"/>
          <p14:tracePt t="40237" x="868363" y="1181100"/>
          <p14:tracePt t="40251" x="914400" y="1181100"/>
          <p14:tracePt t="40252" x="960438" y="1181100"/>
          <p14:tracePt t="40259" x="1006475" y="1181100"/>
          <p14:tracePt t="40269" x="1058863" y="1189038"/>
          <p14:tracePt t="40275" x="1112838" y="1203325"/>
          <p14:tracePt t="40285" x="1158875" y="1219200"/>
          <p14:tracePt t="40291" x="1203325" y="1235075"/>
          <p14:tracePt t="40301" x="1249363" y="1257300"/>
          <p14:tracePt t="40307" x="1287463" y="1279525"/>
          <p14:tracePt t="40318" x="1341438" y="1311275"/>
          <p14:tracePt t="40323" x="1379538" y="1341438"/>
          <p14:tracePt t="40335" x="1425575" y="1379538"/>
          <p14:tracePt t="40338" x="1463675" y="1417638"/>
          <p14:tracePt t="40351" x="1493838" y="1455738"/>
          <p14:tracePt t="40355" x="1524000" y="1501775"/>
          <p14:tracePt t="40368" x="1546225" y="1546225"/>
          <p14:tracePt t="40371" x="1554163" y="1570038"/>
          <p14:tracePt t="40385" x="1570038" y="1600200"/>
          <p14:tracePt t="40388" x="1577975" y="1622425"/>
          <p14:tracePt t="40402" x="1577975" y="1646238"/>
          <p14:tracePt t="40402" x="1577975" y="1668463"/>
          <p14:tracePt t="40410" x="1577975" y="1684338"/>
          <p14:tracePt t="40418" x="1577975" y="1698625"/>
          <p14:tracePt t="40425" x="1562100" y="1722438"/>
          <p14:tracePt t="40436" x="1546225" y="1730375"/>
          <p14:tracePt t="40441" x="1516063" y="1736725"/>
          <p14:tracePt t="40452" x="1493838" y="1744663"/>
          <p14:tracePt t="40457" x="1455738" y="1752600"/>
          <p14:tracePt t="40468" x="1409700" y="1752600"/>
          <p14:tracePt t="40473" x="1325563" y="1760538"/>
          <p14:tracePt t="40484" x="1249363" y="1760538"/>
          <p14:tracePt t="40489" x="1189038" y="1760538"/>
          <p14:tracePt t="40501" x="1150938" y="1760538"/>
          <p14:tracePt t="40505" x="1028700" y="1744663"/>
          <p14:tracePt t="40518" x="990600" y="1730375"/>
          <p14:tracePt t="40521" x="930275" y="1706563"/>
          <p14:tracePt t="40535" x="860425" y="1684338"/>
          <p14:tracePt t="40538" x="792163" y="1654175"/>
          <p14:tracePt t="40552" x="739775" y="1622425"/>
          <p14:tracePt t="40552" x="685800" y="1592263"/>
          <p14:tracePt t="40560" x="647700" y="1554163"/>
          <p14:tracePt t="40568" x="617538" y="1524000"/>
          <p14:tracePt t="40576" x="587375" y="1493838"/>
          <p14:tracePt t="40586" x="563563" y="1455738"/>
          <p14:tracePt t="40592" x="549275" y="1425575"/>
          <p14:tracePt t="40602" x="541338" y="1387475"/>
          <p14:tracePt t="40607" x="541338" y="1341438"/>
          <p14:tracePt t="40618" x="541338" y="1295400"/>
          <p14:tracePt t="40623" x="541338" y="1249363"/>
          <p14:tracePt t="40634" x="549275" y="1203325"/>
          <p14:tracePt t="40639" x="571500" y="1165225"/>
          <p14:tracePt t="40651" x="609600" y="1120775"/>
          <p14:tracePt t="40656" x="647700" y="1082675"/>
          <p14:tracePt t="40668" x="685800" y="1050925"/>
          <p14:tracePt t="40671" x="731838" y="1028700"/>
          <p14:tracePt t="40685" x="784225" y="1006475"/>
          <p14:tracePt t="40688" x="838200" y="990600"/>
          <p14:tracePt t="40702" x="884238" y="990600"/>
          <p14:tracePt t="40703" x="990600" y="990600"/>
          <p14:tracePt t="40710" x="1044575" y="990600"/>
          <p14:tracePt t="40720" x="1082675" y="990600"/>
          <p14:tracePt t="40726" x="1143000" y="1006475"/>
          <p14:tracePt t="40735" x="1211263" y="1028700"/>
          <p14:tracePt t="40742" x="1273175" y="1058863"/>
          <p14:tracePt t="40754" x="1325563" y="1089025"/>
          <p14:tracePt t="40758" x="1371600" y="1120775"/>
          <p14:tracePt t="40769" x="1417638" y="1165225"/>
          <p14:tracePt t="40777" x="1455738" y="1203325"/>
          <p14:tracePt t="40784" x="1485900" y="1241425"/>
          <p14:tracePt t="40790" x="1516063" y="1287463"/>
          <p14:tracePt t="40801" x="1539875" y="1333500"/>
          <p14:tracePt t="40805" x="1562100" y="1379538"/>
          <p14:tracePt t="40818" x="1577975" y="1431925"/>
          <p14:tracePt t="40821" x="1584325" y="1477963"/>
          <p14:tracePt t="40834" x="1592263" y="1531938"/>
          <p14:tracePt t="40838" x="1600200" y="1584325"/>
          <p14:tracePt t="40851" x="1600200" y="1630363"/>
          <p14:tracePt t="40854" x="1600200" y="1668463"/>
          <p14:tracePt t="40868" x="1592263" y="1714500"/>
          <p14:tracePt t="40869" x="1554163" y="1782763"/>
          <p14:tracePt t="40876" x="1539875" y="1798638"/>
          <p14:tracePt t="40885" x="1501775" y="1836738"/>
          <p14:tracePt t="40892" x="1455738" y="1866900"/>
          <p14:tracePt t="40902" x="1409700" y="1897063"/>
          <p14:tracePt t="40908" x="1363663" y="1920875"/>
          <p14:tracePt t="40919" x="1311275" y="1935163"/>
          <p14:tracePt t="40924" x="1249363" y="1943100"/>
          <p14:tracePt t="40934" x="1189038" y="1951038"/>
          <p14:tracePt t="40940" x="1127125" y="1951038"/>
          <p14:tracePt t="40951" x="1066800" y="1951038"/>
          <p14:tracePt t="40955" x="974725" y="1912938"/>
          <p14:tracePt t="40968" x="944563" y="1889125"/>
          <p14:tracePt t="40972" x="884238" y="1851025"/>
          <p14:tracePt t="40985" x="830263" y="1812925"/>
          <p14:tracePt t="40988" x="792163" y="1768475"/>
          <p14:tracePt t="41002" x="762000" y="1730375"/>
          <p14:tracePt t="41004" x="731838" y="1692275"/>
          <p14:tracePt t="41018" x="723900" y="1676400"/>
          <p14:tracePt t="41021" x="693738" y="1622425"/>
          <p14:tracePt t="41035" x="693738" y="1608138"/>
          <p14:tracePt t="41036" x="677863" y="1570038"/>
          <p14:tracePt t="41043" x="677863" y="1539875"/>
          <p14:tracePt t="41052" x="677863" y="1508125"/>
          <p14:tracePt t="41058" x="677863" y="1485900"/>
          <p14:tracePt t="41069" x="685800" y="1463675"/>
          <p14:tracePt t="41074" x="701675" y="1439863"/>
          <p14:tracePt t="41085" x="715963" y="1425575"/>
          <p14:tracePt t="41090" x="746125" y="1393825"/>
          <p14:tracePt t="41102" x="769938" y="1379538"/>
          <p14:tracePt t="41118" x="838200" y="1341438"/>
          <p14:tracePt t="41122" x="906463" y="1317625"/>
          <p14:tracePt t="41135" x="936625" y="1311275"/>
          <p14:tracePt t="41138" x="998538" y="1311275"/>
          <p14:tracePt t="41151" x="1058863" y="1311275"/>
          <p14:tracePt t="41154" x="1112838" y="1311275"/>
          <p14:tracePt t="41168" x="1158875" y="1311275"/>
          <p14:tracePt t="41170" x="1203325" y="1317625"/>
          <p14:tracePt t="41185" x="1241425" y="1341438"/>
          <p14:tracePt t="41186" x="1273175" y="1363663"/>
          <p14:tracePt t="41193" x="1311275" y="1387475"/>
          <p14:tracePt t="41202" x="1333500" y="1401763"/>
          <p14:tracePt t="41208" x="1363663" y="1431925"/>
          <p14:tracePt t="41219" x="1387475" y="1455738"/>
          <p14:tracePt t="41224" x="1401763" y="1485900"/>
          <p14:tracePt t="41235" x="1417638" y="1516063"/>
          <p14:tracePt t="41240" x="1425575" y="1546225"/>
          <p14:tracePt t="41251" x="1425575" y="1562100"/>
          <p14:tracePt t="41256" x="1431925" y="1600200"/>
          <p14:tracePt t="41268" x="1431925" y="1630363"/>
          <p14:tracePt t="41272" x="1431925" y="1654175"/>
          <p14:tracePt t="41285" x="1417638" y="1676400"/>
          <p14:tracePt t="41288" x="1409700" y="1684338"/>
          <p14:tracePt t="41302" x="1393825" y="1692275"/>
          <p14:tracePt t="41307" x="1379538" y="1698625"/>
          <p14:tracePt t="41318" x="1363663" y="1706563"/>
          <p14:tracePt t="41321" x="1349375" y="1714500"/>
          <p14:tracePt t="41335" x="1333500" y="1714500"/>
          <p14:tracePt t="41335" x="1311275" y="1714500"/>
          <p14:tracePt t="41343" x="1295400" y="1714500"/>
          <p14:tracePt t="41352" x="1287463" y="1706563"/>
          <p14:tracePt t="41550" x="1279525" y="1706563"/>
          <p14:tracePt t="41556" x="1257300" y="1706563"/>
          <p14:tracePt t="41564" x="1235075" y="1706563"/>
          <p14:tracePt t="41588" x="1181100" y="1706563"/>
          <p14:tracePt t="41596" x="1143000" y="1698625"/>
          <p14:tracePt t="41597" x="1096963" y="1684338"/>
          <p14:tracePt t="41609" x="1058863" y="1668463"/>
          <p14:tracePt t="41614" x="1012825" y="1654175"/>
          <p14:tracePt t="41621" x="1006475" y="1646238"/>
          <p14:tracePt t="41628" x="974725" y="1622425"/>
          <p14:tracePt t="41637" x="952500" y="1616075"/>
          <p14:tracePt t="41643" x="944563" y="1600200"/>
          <p14:tracePt t="41652" x="922338" y="1577975"/>
          <p14:tracePt t="41659" x="922338" y="1570038"/>
          <p14:tracePt t="41669" x="922338" y="1554163"/>
          <p14:tracePt t="41675" x="936625" y="1539875"/>
          <p14:tracePt t="41685" x="960438" y="1531938"/>
          <p14:tracePt t="41691" x="982663" y="1516063"/>
          <p14:tracePt t="41702" x="1020763" y="1516063"/>
          <p14:tracePt t="41707" x="1058863" y="1516063"/>
          <p14:tracePt t="41720" x="1127125" y="1516063"/>
          <p14:tracePt t="41723" x="1173163" y="1531938"/>
          <p14:tracePt t="41735" x="1235075" y="1570038"/>
          <p14:tracePt t="41738" x="1279525" y="1622425"/>
          <p14:tracePt t="41754" x="1325563" y="1676400"/>
          <p14:tracePt t="41754" x="1371600" y="1752600"/>
          <p14:tracePt t="41762" x="1409700" y="1828800"/>
          <p14:tracePt t="41770" x="1447800" y="1920875"/>
          <p14:tracePt t="41778" x="1477963" y="2035175"/>
          <p14:tracePt t="41786" x="1501775" y="2155825"/>
          <p14:tracePt t="41794" x="1516063" y="2270125"/>
          <p14:tracePt t="41802" x="1516063" y="2332038"/>
          <p14:tracePt t="41809" x="1524000" y="2430463"/>
          <p14:tracePt t="41819" x="1531938" y="2522538"/>
          <p14:tracePt t="41825" x="1531938" y="2598738"/>
          <p14:tracePt t="41835" x="1531938" y="2667000"/>
          <p14:tracePt t="41841" x="1524000" y="2705100"/>
          <p14:tracePt t="41852" x="1508125" y="2735263"/>
          <p14:tracePt t="41976" x="1508125" y="2743200"/>
          <p14:tracePt t="41985" x="1508125" y="2773363"/>
          <p14:tracePt t="41991" x="1508125" y="2811463"/>
          <p14:tracePt t="42002" x="1501775" y="2841625"/>
          <p14:tracePt t="42008" x="1501775" y="2873375"/>
          <p14:tracePt t="42018" x="1501775" y="2911475"/>
          <p14:tracePt t="42023" x="1501775" y="2955925"/>
          <p14:tracePt t="42031" x="1501775" y="2987675"/>
          <p14:tracePt t="42039" x="1501775" y="3017838"/>
          <p14:tracePt t="42047" x="1493838" y="3048000"/>
          <p14:tracePt t="42055" x="1493838" y="3101975"/>
          <p14:tracePt t="42062" x="1493838" y="3140075"/>
          <p14:tracePt t="42071" x="1485900" y="3162300"/>
          <p14:tracePt t="42078" x="1485900" y="3192463"/>
          <p14:tracePt t="42086" x="1477963" y="3222625"/>
          <p14:tracePt t="42094" x="1477963" y="3238500"/>
          <p14:tracePt t="42102" x="1477963" y="3254375"/>
          <p14:tracePt t="42110" x="1470025" y="3254375"/>
          <p14:tracePt t="42118" x="1463675" y="3260725"/>
          <p14:tracePt t="42135" x="1447800" y="3260725"/>
          <p14:tracePt t="42142" x="1425575" y="3260725"/>
          <p14:tracePt t="42152" x="1401763" y="3246438"/>
          <p14:tracePt t="42157" x="1371600" y="3222625"/>
          <p14:tracePt t="42168" x="1341438" y="3208338"/>
          <p14:tracePt t="42174" x="1303338" y="3184525"/>
          <p14:tracePt t="42181" x="1265238" y="3162300"/>
          <p14:tracePt t="42190" x="1219200" y="3140075"/>
          <p14:tracePt t="42197" x="1165225" y="3116263"/>
          <p14:tracePt t="42205" x="1112838" y="3094038"/>
          <p14:tracePt t="42213" x="1066800" y="3070225"/>
          <p14:tracePt t="42221" x="1020763" y="3048000"/>
          <p14:tracePt t="42229" x="974725" y="3025775"/>
          <p14:tracePt t="42237" x="930275" y="3001963"/>
          <p14:tracePt t="42244" x="898525" y="2979738"/>
          <p14:tracePt t="42253" x="868363" y="2955925"/>
          <p14:tracePt t="42261" x="854075" y="2949575"/>
          <p14:tracePt t="42269" x="838200" y="2925763"/>
          <p14:tracePt t="42276" x="822325" y="2911475"/>
          <p14:tracePt t="42285" x="815975" y="2895600"/>
          <p14:tracePt t="42292" x="815975" y="2873375"/>
          <p14:tracePt t="42302" x="815975" y="2857500"/>
          <p14:tracePt t="42308" x="815975" y="2841625"/>
          <p14:tracePt t="42318" x="838200" y="2835275"/>
          <p14:tracePt t="42323" x="868363" y="2819400"/>
          <p14:tracePt t="42335" x="898525" y="2803525"/>
          <p14:tracePt t="42340" x="974725" y="2781300"/>
          <p14:tracePt t="42351" x="1006475" y="2765425"/>
          <p14:tracePt t="42355" x="1066800" y="2759075"/>
          <p14:tracePt t="42368" x="1127125" y="2743200"/>
          <p14:tracePt t="42371" x="1241425" y="2735263"/>
          <p14:tracePt t="42384" x="1279525" y="2735263"/>
          <p14:tracePt t="42387" x="1341438" y="2735263"/>
          <p14:tracePt t="42403" x="1409700" y="2735263"/>
          <p14:tracePt t="42403" x="1463675" y="2751138"/>
          <p14:tracePt t="42411" x="1508125" y="2773363"/>
          <p14:tracePt t="42419" x="1554163" y="2803525"/>
          <p14:tracePt t="42427" x="1592263" y="2835275"/>
          <p14:tracePt t="42436" x="1622425" y="2857500"/>
          <p14:tracePt t="42442" x="1654175" y="2887663"/>
          <p14:tracePt t="42452" x="1684338" y="2917825"/>
          <p14:tracePt t="42458" x="1692275" y="2933700"/>
          <p14:tracePt t="42469" x="1706563" y="2963863"/>
          <p14:tracePt t="42474" x="1722438" y="2987675"/>
          <p14:tracePt t="42485" x="1730375" y="3009900"/>
          <p14:tracePt t="42490" x="1730375" y="3032125"/>
          <p14:tracePt t="42501" x="1730375" y="3063875"/>
          <p14:tracePt t="42506" x="1730375" y="3078163"/>
          <p14:tracePt t="42518" x="1730375" y="3094038"/>
          <p14:tracePt t="42522" x="1714500" y="3116263"/>
          <p14:tracePt t="42535" x="1692275" y="3132138"/>
          <p14:tracePt t="42538" x="1668463" y="3146425"/>
          <p14:tracePt t="42551" x="1638300" y="3154363"/>
          <p14:tracePt t="42555" x="1616075" y="3162300"/>
          <p14:tracePt t="42568" x="1577975" y="3170238"/>
          <p14:tracePt t="42569" x="1531938" y="3170238"/>
          <p14:tracePt t="42577" x="1485900" y="3170238"/>
          <p14:tracePt t="42585" x="1439863" y="3170238"/>
          <p14:tracePt t="42592" x="1393825" y="3162300"/>
          <p14:tracePt t="42602" x="1349375" y="3140075"/>
          <p14:tracePt t="42608" x="1303338" y="3116263"/>
          <p14:tracePt t="42618" x="1265238" y="3094038"/>
          <p14:tracePt t="42624" x="1235075" y="3063875"/>
          <p14:tracePt t="42635" x="1211263" y="3040063"/>
          <p14:tracePt t="42640" x="1189038" y="3009900"/>
          <p14:tracePt t="42651" x="1173163" y="2979738"/>
          <p14:tracePt t="42656" x="1165225" y="2949575"/>
          <p14:tracePt t="42668" x="1158875" y="2941638"/>
          <p14:tracePt t="42672" x="1158875" y="2917825"/>
          <p14:tracePt t="42685" x="1158875" y="2895600"/>
          <p14:tracePt t="42689" x="1158875" y="2873375"/>
          <p14:tracePt t="42702" x="1158875" y="2857500"/>
          <p14:tracePt t="42705" x="1158875" y="2841625"/>
          <p14:tracePt t="42719" x="1165225" y="2827338"/>
          <p14:tracePt t="42720" x="1173163" y="2819400"/>
          <p14:tracePt t="43051" x="1173163" y="2811463"/>
          <p14:tracePt t="43059" x="1173163" y="2797175"/>
          <p14:tracePt t="43069" x="1173163" y="2773363"/>
          <p14:tracePt t="43075" x="1181100" y="2751138"/>
          <p14:tracePt t="43085" x="1189038" y="2713038"/>
          <p14:tracePt t="43091" x="1203325" y="2644775"/>
          <p14:tracePt t="43102" x="1227138" y="2552700"/>
          <p14:tracePt t="43107" x="1257300" y="2446338"/>
          <p14:tracePt t="43114" x="1279525" y="2324100"/>
          <p14:tracePt t="43122" x="1317625" y="2179638"/>
          <p14:tracePt t="43130" x="1349375" y="2041525"/>
          <p14:tracePt t="43138" x="1401763" y="1882775"/>
          <p14:tracePt t="43146" x="1439863" y="1736725"/>
          <p14:tracePt t="43154" x="1470025" y="1608138"/>
          <p14:tracePt t="43162" x="1516063" y="1485900"/>
          <p14:tracePt t="43170" x="1531938" y="1439863"/>
          <p14:tracePt t="43178" x="1554163" y="1355725"/>
          <p14:tracePt t="43186" x="1570038" y="1325563"/>
          <p14:tracePt t="43193" x="1577975" y="1287463"/>
          <p14:tracePt t="43202" x="1584325" y="1257300"/>
          <p14:tracePt t="43209" x="1600200" y="1241425"/>
          <p14:tracePt t="43219" x="1608138" y="1227138"/>
          <p14:tracePt t="43235" x="1616075" y="1227138"/>
          <p14:tracePt t="43241" x="1622425" y="1227138"/>
          <p14:tracePt t="43252" x="1630363" y="1227138"/>
          <p14:tracePt t="43267" x="1638300" y="1227138"/>
          <p14:tracePt t="43273" x="1646238" y="1241425"/>
          <p14:tracePt t="43280" x="1646238" y="1249363"/>
          <p14:tracePt t="43288" x="1646238" y="1257300"/>
          <p14:tracePt t="43296" x="1654175" y="1265238"/>
          <p14:tracePt t="43304" x="1654175" y="1273175"/>
          <p14:tracePt t="43312" x="1654175" y="1279525"/>
          <p14:tracePt t="43328" x="1654175" y="1287463"/>
          <p14:tracePt t="43336" x="1654175" y="1295400"/>
          <p14:tracePt t="43344" x="1654175" y="1303338"/>
          <p14:tracePt t="43352" x="1646238" y="1303338"/>
          <p14:tracePt t="43360" x="1638300" y="1311275"/>
          <p14:tracePt t="43371" x="1622425" y="1317625"/>
          <p14:tracePt t="43376" x="1608138" y="1325563"/>
          <p14:tracePt t="43386" x="1592263" y="1333500"/>
          <p14:tracePt t="43391" x="1570038" y="1349375"/>
          <p14:tracePt t="43401" x="1539875" y="1355725"/>
          <p14:tracePt t="43407" x="1508125" y="1363663"/>
          <p14:tracePt t="43417" x="1477963" y="1371600"/>
          <p14:tracePt t="43423" x="1431925" y="1379538"/>
          <p14:tracePt t="43431" x="1393825" y="1387475"/>
          <p14:tracePt t="43439" x="1349375" y="1393825"/>
          <p14:tracePt t="43447" x="1295400" y="1409700"/>
          <p14:tracePt t="43455" x="1241425" y="1417638"/>
          <p14:tracePt t="43462" x="1189038" y="1425575"/>
          <p14:tracePt t="43470" x="1143000" y="1425575"/>
          <p14:tracePt t="43478" x="1127125" y="1425575"/>
          <p14:tracePt t="43486" x="1096963" y="1425575"/>
          <p14:tracePt t="43494" x="1074738" y="1425575"/>
          <p14:tracePt t="43502" x="1058863" y="1425575"/>
          <p14:tracePt t="43510" x="1050925" y="1425575"/>
          <p14:tracePt t="43520" x="1044575" y="1409700"/>
          <p14:tracePt t="43526" x="1044575" y="1401763"/>
          <p14:tracePt t="43535" x="1044575" y="1387475"/>
          <p14:tracePt t="43542" x="1058863" y="1371600"/>
          <p14:tracePt t="43553" x="1089025" y="1355725"/>
          <p14:tracePt t="43559" x="1120775" y="1349375"/>
          <p14:tracePt t="43569" x="1158875" y="1341438"/>
          <p14:tracePt t="43574" x="1211263" y="1333500"/>
          <p14:tracePt t="43585" x="1303338" y="1333500"/>
          <p14:tracePt t="43589" x="1355725" y="1333500"/>
          <p14:tracePt t="43602" x="1425575" y="1355725"/>
          <p14:tracePt t="43605" x="1493838" y="1393825"/>
          <p14:tracePt t="43618" x="1516063" y="1425575"/>
          <p14:tracePt t="43622" x="1562100" y="1470025"/>
          <p14:tracePt t="43635" x="1600200" y="1516063"/>
          <p14:tracePt t="43638" x="1608138" y="1531938"/>
          <p14:tracePt t="43652" x="1622425" y="1562100"/>
          <p14:tracePt t="43654" x="1638300" y="1600200"/>
          <p14:tracePt t="43668" x="1638300" y="1622425"/>
          <p14:tracePt t="43669" x="1638300" y="1630363"/>
          <p14:tracePt t="43676" x="1608138" y="1646238"/>
          <p14:tracePt t="43685" x="1554163" y="1654175"/>
          <p14:tracePt t="43692" x="1493838" y="1654175"/>
          <p14:tracePt t="43702" x="1431925" y="1654175"/>
          <p14:tracePt t="43708" x="1349375" y="1646238"/>
          <p14:tracePt t="43720" x="1249363" y="1622425"/>
          <p14:tracePt t="43724" x="1135063" y="1600200"/>
          <p14:tracePt t="43735" x="1036638" y="1577975"/>
          <p14:tracePt t="43739" x="930275" y="1546225"/>
          <p14:tracePt t="43754" x="876300" y="1531938"/>
          <p14:tracePt t="43757" x="792163" y="1508125"/>
          <p14:tracePt t="43778" x="663575" y="1439863"/>
          <p14:tracePt t="43785" x="647700" y="1431925"/>
          <p14:tracePt t="43789" x="587375" y="1387475"/>
          <p14:tracePt t="43802" x="571500" y="1363663"/>
          <p14:tracePt t="43805" x="563563" y="1341438"/>
          <p14:tracePt t="43818" x="563563" y="1311275"/>
          <p14:tracePt t="43819" x="579438" y="1279525"/>
          <p14:tracePt t="43826" x="625475" y="1249363"/>
          <p14:tracePt t="43835" x="685800" y="1227138"/>
          <p14:tracePt t="43842" x="762000" y="1203325"/>
          <p14:tracePt t="43851" x="854075" y="1189038"/>
          <p14:tracePt t="43858" x="968375" y="1189038"/>
          <p14:tracePt t="43868" x="1066800" y="1189038"/>
          <p14:tracePt t="43874" x="1165225" y="1189038"/>
          <p14:tracePt t="43885" x="1257300" y="1219200"/>
          <p14:tracePt t="43890" x="1303338" y="1235075"/>
          <p14:tracePt t="43902" x="1371600" y="1273175"/>
          <p14:tracePt t="43905" x="1417638" y="1311275"/>
          <p14:tracePt t="43918" x="1431925" y="1325563"/>
          <p14:tracePt t="43921" x="1463675" y="1349375"/>
          <p14:tracePt t="43935" x="1485900" y="1393825"/>
          <p14:tracePt t="43938" x="1485900" y="1409700"/>
          <p14:tracePt t="43951" x="1485900" y="1425575"/>
          <p14:tracePt t="43962" x="1477963" y="1439863"/>
          <p14:tracePt t="43962" x="1447800" y="1455738"/>
          <p14:tracePt t="43969" x="1379538" y="1477963"/>
          <p14:tracePt t="43977" x="1333500" y="1485900"/>
          <p14:tracePt t="43985" x="1257300" y="1493838"/>
          <p14:tracePt t="43992" x="1227138" y="1493838"/>
          <p14:tracePt t="44002" x="1158875" y="1493838"/>
          <p14:tracePt t="44008" x="1096963" y="1493838"/>
          <p14:tracePt t="44018" x="1044575" y="1493838"/>
          <p14:tracePt t="44024" x="1020763" y="1493838"/>
          <p14:tracePt t="44035" x="990600" y="1493838"/>
          <p14:tracePt t="44040" x="968375" y="1493838"/>
          <p14:tracePt t="44051" x="952500" y="1485900"/>
          <p14:tracePt t="44068" x="936625" y="1477963"/>
          <p14:tracePt t="44468" x="960438" y="1477963"/>
          <p14:tracePt t="44475" x="1012825" y="1493838"/>
          <p14:tracePt t="44485" x="1089025" y="1516063"/>
          <p14:tracePt t="44491" x="1189038" y="1546225"/>
          <p14:tracePt t="44502" x="1303338" y="1592263"/>
          <p14:tracePt t="44507" x="1425575" y="1630363"/>
          <p14:tracePt t="44515" x="1570038" y="1684338"/>
          <p14:tracePt t="44523" x="1730375" y="1730375"/>
          <p14:tracePt t="44530" x="1889125" y="1774825"/>
          <p14:tracePt t="44538" x="2041525" y="1812925"/>
          <p14:tracePt t="44546" x="2187575" y="1844675"/>
          <p14:tracePt t="44554" x="2316163" y="1866900"/>
          <p14:tracePt t="44562" x="2430463" y="1882775"/>
          <p14:tracePt t="44570" x="2544763" y="1889125"/>
          <p14:tracePt t="44579" x="2590800" y="1889125"/>
          <p14:tracePt t="44593" x="2682875" y="1889125"/>
          <p14:tracePt t="44595" x="2705100" y="1889125"/>
          <p14:tracePt t="44602" x="2765425" y="1889125"/>
          <p14:tracePt t="44609" x="2797175" y="1889125"/>
          <p14:tracePt t="44620" x="2827338" y="1889125"/>
          <p14:tracePt t="44856" x="2857500" y="1889125"/>
          <p14:tracePt t="44863" x="2887663" y="1882775"/>
          <p14:tracePt t="44871" x="2963863" y="1882775"/>
          <p14:tracePt t="44879" x="3048000" y="1874838"/>
          <p14:tracePt t="44887" x="3238500" y="1874838"/>
          <p14:tracePt t="44895" x="3322638" y="1874838"/>
          <p14:tracePt t="44903" x="3581400" y="1874838"/>
          <p14:tracePt t="44910" x="3771900" y="1882775"/>
          <p14:tracePt t="44920" x="3863975" y="1889125"/>
          <p14:tracePt t="44927" x="4038600" y="1920875"/>
          <p14:tracePt t="44936" x="4198938" y="1951038"/>
          <p14:tracePt t="44942" x="4365625" y="1958975"/>
          <p14:tracePt t="44953" x="4511675" y="1965325"/>
          <p14:tracePt t="44959" x="4564063" y="1965325"/>
          <p14:tracePt t="44970" x="4678363" y="1965325"/>
          <p14:tracePt t="44974" x="4770438" y="1965325"/>
          <p14:tracePt t="44985" x="4830763" y="1951038"/>
          <p14:tracePt t="44990" x="4854575" y="1951038"/>
          <p14:tracePt t="45242" x="4860925" y="1943100"/>
          <p14:tracePt t="45252" x="4868863" y="1943100"/>
          <p14:tracePt t="45258" x="4884738" y="1943100"/>
          <p14:tracePt t="45269" x="4899025" y="1935163"/>
          <p14:tracePt t="45274" x="4906963" y="1935163"/>
          <p14:tracePt t="45284" x="4914900" y="1927225"/>
          <p14:tracePt t="45289" x="4930775" y="1927225"/>
          <p14:tracePt t="45297" x="4937125" y="1927225"/>
          <p14:tracePt t="45313" x="4945063" y="1927225"/>
          <p14:tracePt t="45337" x="4953000" y="1927225"/>
          <p14:tracePt t="45384" x="4960938" y="1927225"/>
          <p14:tracePt t="45424" x="4968875" y="1927225"/>
          <p14:tracePt t="45448" x="4968875" y="1920875"/>
          <p14:tracePt t="45455" x="4975225" y="1912938"/>
          <p14:tracePt t="45463" x="4975225" y="1905000"/>
          <p14:tracePt t="45471" x="4983163" y="1897063"/>
          <p14:tracePt t="45479" x="4991100" y="1882775"/>
          <p14:tracePt t="45487" x="4991100" y="1866900"/>
          <p14:tracePt t="45495" x="4999038" y="1858963"/>
          <p14:tracePt t="45503" x="5006975" y="1851025"/>
          <p14:tracePt t="45511" x="5013325" y="1836738"/>
          <p14:tracePt t="45519" x="5021263" y="1820863"/>
          <p14:tracePt t="45527" x="5021263" y="1812925"/>
          <p14:tracePt t="45535" x="5029200" y="1806575"/>
          <p14:tracePt t="45542" x="5037138" y="1798638"/>
          <p14:tracePt t="45552" x="5045075" y="1798638"/>
          <p14:tracePt t="45558" x="5045075" y="1790700"/>
          <p14:tracePt t="45569" x="5051425" y="1790700"/>
          <p14:tracePt t="45574" x="5059363" y="1782763"/>
          <p14:tracePt t="45590" x="5067300" y="1782763"/>
          <p14:tracePt t="45605" x="5075238" y="1782763"/>
          <p14:tracePt t="45638" x="5083175" y="1782763"/>
          <p14:tracePt t="45724" x="5089525" y="1782763"/>
          <p14:tracePt t="45740" x="5105400" y="1782763"/>
          <p14:tracePt t="45753" x="5113338" y="1782763"/>
          <p14:tracePt t="45756" x="5127625" y="1782763"/>
          <p14:tracePt t="45764" x="5151438" y="1782763"/>
          <p14:tracePt t="45772" x="5181600" y="1782763"/>
          <p14:tracePt t="45780" x="5203825" y="1782763"/>
          <p14:tracePt t="45788" x="5219700" y="1790700"/>
          <p14:tracePt t="45796" x="5249863" y="1790700"/>
          <p14:tracePt t="45804" x="5280025" y="1790700"/>
          <p14:tracePt t="45811" x="5295900" y="1790700"/>
          <p14:tracePt t="45819" x="5318125" y="1790700"/>
          <p14:tracePt t="45828" x="5334000" y="1790700"/>
          <p14:tracePt t="45836" x="5356225" y="1790700"/>
          <p14:tracePt t="45843" x="5372100" y="1790700"/>
          <p14:tracePt t="45852" x="5387975" y="1790700"/>
          <p14:tracePt t="45859" x="5402263" y="1790700"/>
          <p14:tracePt t="45869" x="5418138" y="1790700"/>
          <p14:tracePt t="45875" x="5440363" y="1790700"/>
          <p14:tracePt t="45885" x="5448300" y="1790700"/>
          <p14:tracePt t="45891" x="5478463" y="1790700"/>
          <p14:tracePt t="45902" x="5486400" y="1790700"/>
          <p14:tracePt t="45906" x="5516563" y="1790700"/>
          <p14:tracePt t="45918" x="5532438" y="1790700"/>
          <p14:tracePt t="45923" x="5554663" y="1782763"/>
          <p14:tracePt t="45934" x="5578475" y="1768475"/>
          <p14:tracePt t="45938" x="5600700" y="1760538"/>
          <p14:tracePt t="45951" x="5622925" y="1752600"/>
          <p14:tracePt t="45955" x="5654675" y="1736725"/>
          <p14:tracePt t="45968" x="5692775" y="1714500"/>
          <p14:tracePt t="45971" x="5730875" y="1698625"/>
          <p14:tracePt t="45985" x="5761038" y="1684338"/>
          <p14:tracePt t="45988" x="5799138" y="1668463"/>
          <p14:tracePt t="46002" x="5813425" y="1660525"/>
          <p14:tracePt t="46002" x="5851525" y="1654175"/>
          <p14:tracePt t="46009" x="5875338" y="1646238"/>
          <p14:tracePt t="46019" x="5889625" y="1638300"/>
          <p14:tracePt t="46025" x="5905500" y="1638300"/>
          <p14:tracePt t="46035" x="5921375" y="1630363"/>
          <p14:tracePt t="46041" x="5935663" y="1630363"/>
          <p14:tracePt t="46051" x="5943600" y="1630363"/>
          <p14:tracePt t="46057" x="5959475" y="1630363"/>
          <p14:tracePt t="46069" x="5965825" y="1630363"/>
          <p14:tracePt t="46076" x="5973763" y="1630363"/>
          <p14:tracePt t="46084" x="5981700" y="1630363"/>
          <p14:tracePt t="46096" x="5989638" y="1630363"/>
          <p14:tracePt t="46184" x="5989638" y="1622425"/>
          <p14:tracePt t="46194" x="5989638" y="1616075"/>
          <p14:tracePt t="46381" x="5997575" y="1616075"/>
          <p14:tracePt t="46389" x="6019800" y="1616075"/>
          <p14:tracePt t="46396" x="6057900" y="1616075"/>
          <p14:tracePt t="46405" x="6088063" y="1622425"/>
          <p14:tracePt t="46413" x="6126163" y="1622425"/>
          <p14:tracePt t="46431" x="6172200" y="1630363"/>
          <p14:tracePt t="46440" x="6286500" y="1646238"/>
          <p14:tracePt t="46445" x="6346825" y="1654175"/>
          <p14:tracePt t="46454" x="6408738" y="1660525"/>
          <p14:tracePt t="46462" x="6469063" y="1668463"/>
          <p14:tracePt t="46470" x="6492875" y="1668463"/>
          <p14:tracePt t="46476" x="6530975" y="1668463"/>
          <p14:tracePt t="46487" x="6561138" y="1676400"/>
          <p14:tracePt t="46492" x="6583363" y="1676400"/>
          <p14:tracePt t="46502" x="6599238" y="1676400"/>
          <p14:tracePt t="46508" x="6607175" y="1676400"/>
          <p14:tracePt t="46519" x="6613525" y="1676400"/>
          <p14:tracePt t="46524" x="6621463" y="1684338"/>
          <p14:tracePt t="46555" x="6613525" y="1692275"/>
          <p14:tracePt t="46563" x="6607175" y="1698625"/>
          <p14:tracePt t="46571" x="6591300" y="1706563"/>
          <p14:tracePt t="46579" x="6575425" y="1714500"/>
          <p14:tracePt t="46587" x="6561138" y="1722438"/>
          <p14:tracePt t="46595" x="6545263" y="1730375"/>
          <p14:tracePt t="46602" x="6530975" y="1736725"/>
          <p14:tracePt t="46610" x="6523038" y="1736725"/>
          <p14:tracePt t="46620" x="6515100" y="1744663"/>
          <p14:tracePt t="46626" x="6499225" y="1744663"/>
          <p14:tracePt t="46636" x="6484938" y="1752600"/>
          <p14:tracePt t="46642" x="6477000" y="1760538"/>
          <p14:tracePt t="46654" x="6461125" y="1760538"/>
          <p14:tracePt t="46663" x="6454775" y="1768475"/>
          <p14:tracePt t="46671" x="6438900" y="1774825"/>
          <p14:tracePt t="46677" x="6430963" y="1782763"/>
          <p14:tracePt t="46685" x="6416675" y="1782763"/>
          <p14:tracePt t="46691" x="6408738" y="1782763"/>
          <p14:tracePt t="46702" x="6400800" y="1790700"/>
          <p14:tracePt t="46706" x="6392863" y="1790700"/>
          <p14:tracePt t="46721" x="6378575" y="1790700"/>
          <p14:tracePt t="46721" x="6362700" y="1790700"/>
          <p14:tracePt t="46729" x="6354763" y="1790700"/>
          <p14:tracePt t="46739" x="6332538" y="1790700"/>
          <p14:tracePt t="46745" x="6308725" y="1790700"/>
          <p14:tracePt t="46753" x="6286500" y="1790700"/>
          <p14:tracePt t="46760" x="6256338" y="1798638"/>
          <p14:tracePt t="46769" x="6226175" y="1798638"/>
          <p14:tracePt t="46776" x="6188075" y="1798638"/>
          <p14:tracePt t="46786" x="6172200" y="1798638"/>
          <p14:tracePt t="46792" x="6142038" y="1798638"/>
          <p14:tracePt t="46802" x="6118225" y="1798638"/>
          <p14:tracePt t="46808" x="6096000" y="1798638"/>
          <p14:tracePt t="46818" x="6073775" y="1798638"/>
          <p14:tracePt t="46824" x="6035675" y="1798638"/>
          <p14:tracePt t="46835" x="6011863" y="1798638"/>
          <p14:tracePt t="46839" x="5997575" y="1790700"/>
          <p14:tracePt t="46851" x="5981700" y="1782763"/>
          <p14:tracePt t="46856" x="5965825" y="1774825"/>
          <p14:tracePt t="46868" x="5943600" y="1760538"/>
          <p14:tracePt t="46872" x="5935663" y="1744663"/>
          <p14:tracePt t="46885" x="5921375" y="1730375"/>
          <p14:tracePt t="46888" x="5913438" y="1714500"/>
          <p14:tracePt t="46902" x="5897563" y="1698625"/>
          <p14:tracePt t="46905" x="5889625" y="1676400"/>
          <p14:tracePt t="46918" x="5883275" y="1668463"/>
          <p14:tracePt t="46919" x="5883275" y="1654175"/>
          <p14:tracePt t="46927" x="5875338" y="1638300"/>
          <p14:tracePt t="46935" x="5875338" y="1622425"/>
          <p14:tracePt t="46943" x="5867400" y="1608138"/>
          <p14:tracePt t="46952" x="5867400" y="1592263"/>
          <p14:tracePt t="46958" x="5859463" y="1584325"/>
          <p14:tracePt t="46969" x="5851525" y="1570038"/>
          <p14:tracePt t="46974" x="5851525" y="1554163"/>
          <p14:tracePt t="46985" x="5851525" y="1539875"/>
          <p14:tracePt t="46990" x="5845175" y="1531938"/>
          <p14:tracePt t="47002" x="5845175" y="1516063"/>
          <p14:tracePt t="47006" x="5845175" y="1493838"/>
          <p14:tracePt t="47018" x="5845175" y="1477963"/>
          <p14:tracePt t="47022" x="5851525" y="1463675"/>
          <p14:tracePt t="47035" x="5859463" y="1439863"/>
          <p14:tracePt t="47038" x="5883275" y="1417638"/>
          <p14:tracePt t="47051" x="5897563" y="1393825"/>
          <p14:tracePt t="47056" x="5921375" y="1371600"/>
          <p14:tracePt t="47068" x="5951538" y="1349375"/>
          <p14:tracePt t="47071" x="5989638" y="1333500"/>
          <p14:tracePt t="47085" x="6049963" y="1303338"/>
          <p14:tracePt t="47085" x="6118225" y="1295400"/>
          <p14:tracePt t="47093" x="6188075" y="1287463"/>
          <p14:tracePt t="47102" x="6278563" y="1287463"/>
          <p14:tracePt t="47108" x="6370638" y="1287463"/>
          <p14:tracePt t="47119" x="6484938" y="1287463"/>
          <p14:tracePt t="47124" x="6591300" y="1311275"/>
          <p14:tracePt t="47135" x="6689725" y="1349375"/>
          <p14:tracePt t="47140" x="6789738" y="1401763"/>
          <p14:tracePt t="47151" x="6873875" y="1439863"/>
          <p14:tracePt t="47156" x="6911975" y="1470025"/>
          <p14:tracePt t="47168" x="6980238" y="1508125"/>
          <p14:tracePt t="47172" x="7040563" y="1554163"/>
          <p14:tracePt t="47184" x="7078663" y="1592263"/>
          <p14:tracePt t="47188" x="7094538" y="1616075"/>
          <p14:tracePt t="47202" x="7116763" y="1646238"/>
          <p14:tracePt t="47205" x="7140575" y="1676400"/>
          <p14:tracePt t="47228" x="7154863" y="1736725"/>
          <p14:tracePt t="47229" x="7154863" y="1760538"/>
          <p14:tracePt t="47236" x="7146925" y="1782763"/>
          <p14:tracePt t="47243" x="7124700" y="1806575"/>
          <p14:tracePt t="47252" x="7094538" y="1828800"/>
          <p14:tracePt t="47259" x="7064375" y="1844675"/>
          <p14:tracePt t="47269" x="7026275" y="1866900"/>
          <p14:tracePt t="47275" x="6942138" y="1897063"/>
          <p14:tracePt t="47285" x="6880225" y="1912938"/>
          <p14:tracePt t="47290" x="6804025" y="1912938"/>
          <p14:tracePt t="47301" x="6727825" y="1920875"/>
          <p14:tracePt t="47306" x="6645275" y="1927225"/>
          <p14:tracePt t="47314" x="6553200" y="1927225"/>
          <p14:tracePt t="47322" x="6477000" y="1927225"/>
          <p14:tracePt t="47330" x="6438900" y="1912938"/>
          <p14:tracePt t="47338" x="6354763" y="1889125"/>
          <p14:tracePt t="47346" x="6286500" y="1858963"/>
          <p14:tracePt t="47354" x="6226175" y="1820863"/>
          <p14:tracePt t="47362" x="6156325" y="1790700"/>
          <p14:tracePt t="47370" x="6111875" y="1752600"/>
          <p14:tracePt t="47377" x="6057900" y="1714500"/>
          <p14:tracePt t="47385" x="6011863" y="1684338"/>
          <p14:tracePt t="47393" x="5973763" y="1646238"/>
          <p14:tracePt t="47402" x="5935663" y="1616075"/>
          <p14:tracePt t="47409" x="5913438" y="1584325"/>
          <p14:tracePt t="47418" x="5897563" y="1562100"/>
          <p14:tracePt t="47425" x="5883275" y="1531938"/>
          <p14:tracePt t="47436" x="5883275" y="1508125"/>
          <p14:tracePt t="47441" x="5883275" y="1477963"/>
          <p14:tracePt t="47452" x="5883275" y="1447800"/>
          <p14:tracePt t="47457" x="5889625" y="1417638"/>
          <p14:tracePt t="47468" x="5913438" y="1387475"/>
          <p14:tracePt t="47472" x="5951538" y="1349375"/>
          <p14:tracePt t="47485" x="5997575" y="1317625"/>
          <p14:tracePt t="47488" x="6049963" y="1287463"/>
          <p14:tracePt t="47502" x="6134100" y="1249363"/>
          <p14:tracePt t="47505" x="6202363" y="1227138"/>
          <p14:tracePt t="47518" x="6278563" y="1211263"/>
          <p14:tracePt t="47521" x="6324600" y="1203325"/>
          <p14:tracePt t="47535" x="6392863" y="1203325"/>
          <p14:tracePt t="47538" x="6515100" y="1203325"/>
          <p14:tracePt t="47552" x="6591300" y="1203325"/>
          <p14:tracePt t="47552" x="6659563" y="1219200"/>
          <p14:tracePt t="47559" x="6727825" y="1257300"/>
          <p14:tracePt t="47569" x="6797675" y="1317625"/>
          <p14:tracePt t="47576" x="6858000" y="1379538"/>
          <p14:tracePt t="47585" x="6880225" y="1417638"/>
          <p14:tracePt t="47591" x="6926263" y="1477963"/>
          <p14:tracePt t="47602" x="6950075" y="1531938"/>
          <p14:tracePt t="47607" x="6956425" y="1554163"/>
          <p14:tracePt t="47618" x="6972300" y="1592263"/>
          <p14:tracePt t="47623" x="6988175" y="1616075"/>
          <p14:tracePt t="47635" x="6988175" y="1638300"/>
          <p14:tracePt t="47639" x="6988175" y="1660525"/>
          <p14:tracePt t="47651" x="6988175" y="1676400"/>
          <p14:tracePt t="47655" x="6988175" y="1684338"/>
          <p14:tracePt t="47668" x="6964363" y="1684338"/>
          <p14:tracePt t="47671" x="6911975" y="1692275"/>
          <p14:tracePt t="47685" x="6865938" y="1692275"/>
          <p14:tracePt t="47687" x="6797675" y="1692275"/>
          <p14:tracePt t="47702" x="6727825" y="1676400"/>
          <p14:tracePt t="47702" x="6659563" y="1660525"/>
          <p14:tracePt t="47709" x="6583363" y="1630363"/>
          <p14:tracePt t="47719" x="6545263" y="1616075"/>
          <p14:tracePt t="47735" x="6484938" y="1600200"/>
          <p14:tracePt t="47735" x="6438900" y="1577975"/>
          <p14:tracePt t="47741" x="6416675" y="1570038"/>
          <p14:tracePt t="47758" x="6346825" y="1546225"/>
          <p14:tracePt t="47768" x="6324600" y="1539875"/>
          <p14:tracePt t="47773" x="6308725" y="1531938"/>
          <p14:tracePt t="47781" x="6302375" y="1531938"/>
          <p14:tracePt t="47789" x="6294438" y="1524000"/>
          <p14:tracePt t="47813" x="6286500" y="1516063"/>
          <p14:tracePt t="48390" x="6286500" y="1524000"/>
          <p14:tracePt t="48398" x="6286500" y="1531938"/>
          <p14:tracePt t="48406" x="6286500" y="1539875"/>
          <p14:tracePt t="48421" x="6286500" y="1546225"/>
          <p14:tracePt t="48429" x="6278563" y="1554163"/>
          <p14:tracePt t="48437" x="6270625" y="1554163"/>
          <p14:tracePt t="48445" x="6264275" y="1562100"/>
          <p14:tracePt t="48453" x="6248400" y="1570038"/>
          <p14:tracePt t="48471" x="6232525" y="1570038"/>
          <p14:tracePt t="48477" x="6226175" y="1577975"/>
          <p14:tracePt t="48486" x="6218238" y="1577975"/>
          <p14:tracePt t="48493" x="6210300" y="1577975"/>
          <p14:tracePt t="48524" x="6202363" y="1577975"/>
          <p14:tracePt t="48627" x="6210300" y="1570038"/>
          <p14:tracePt t="48635" x="6218238" y="1570038"/>
          <p14:tracePt t="48643" x="6218238" y="1562100"/>
          <p14:tracePt t="48653" x="6218238" y="1554163"/>
          <p14:tracePt t="48659" x="6226175" y="1554163"/>
          <p14:tracePt t="48669" x="6226175" y="1546225"/>
          <p14:tracePt t="48675" x="6226175" y="1539875"/>
          <p14:tracePt t="48689" x="6226175" y="1531938"/>
          <p14:tracePt t="48693" x="6226175" y="1524000"/>
          <p14:tracePt t="48706" x="6226175" y="1516063"/>
          <p14:tracePt t="48722" x="6218238" y="1508125"/>
          <p14:tracePt t="48730" x="6202363" y="1508125"/>
          <p14:tracePt t="48738" x="6194425" y="1501775"/>
          <p14:tracePt t="48746" x="6180138" y="1501775"/>
          <p14:tracePt t="48755" x="6164263" y="1501775"/>
          <p14:tracePt t="48762" x="6156325" y="1501775"/>
          <p14:tracePt t="48770" x="6142038" y="1501775"/>
          <p14:tracePt t="48777" x="6126163" y="1501775"/>
          <p14:tracePt t="48785" x="6118225" y="1501775"/>
          <p14:tracePt t="48802" x="6111875" y="1501775"/>
          <p14:tracePt t="48809" x="6111875" y="1508125"/>
          <p14:tracePt t="48825" x="6111875" y="1516063"/>
          <p14:tracePt t="48841" x="6118225" y="1524000"/>
          <p14:tracePt t="48851" x="6134100" y="1524000"/>
          <p14:tracePt t="48856" x="6149975" y="1531938"/>
          <p14:tracePt t="48868" x="6164263" y="1539875"/>
          <p14:tracePt t="48873" x="6180138" y="1539875"/>
          <p14:tracePt t="48885" x="6194425" y="1546225"/>
          <p14:tracePt t="48888" x="6202363" y="1546225"/>
          <p14:tracePt t="48901" x="6218238" y="1554163"/>
          <p14:tracePt t="48905" x="6226175" y="1554163"/>
          <p14:tracePt t="48921" x="6226175" y="1562100"/>
          <p14:tracePt t="48935" x="6232525" y="1562100"/>
          <p14:tracePt t="48952" x="6232525" y="1570038"/>
          <p14:tracePt t="48969" x="6218238" y="1577975"/>
          <p14:tracePt t="48975" x="6194425" y="1584325"/>
          <p14:tracePt t="48985" x="6172200" y="1592263"/>
          <p14:tracePt t="48991" x="6142038" y="1600200"/>
          <p14:tracePt t="49001" x="6111875" y="1608138"/>
          <p14:tracePt t="49007" x="6073775" y="1622425"/>
          <p14:tracePt t="49017" x="6027738" y="1622425"/>
          <p14:tracePt t="49023" x="5981700" y="1630363"/>
          <p14:tracePt t="49031" x="5935663" y="1630363"/>
          <p14:tracePt t="49039" x="5889625" y="1630363"/>
          <p14:tracePt t="49046" x="5851525" y="1630363"/>
          <p14:tracePt t="49054" x="5821363" y="1622425"/>
          <p14:tracePt t="49062" x="5799138" y="1608138"/>
          <p14:tracePt t="49070" x="5783263" y="1584325"/>
          <p14:tracePt t="49078" x="5775325" y="1562100"/>
          <p14:tracePt t="49086" x="5775325" y="1531938"/>
          <p14:tracePt t="49093" x="5775325" y="1477963"/>
          <p14:tracePt t="49102" x="5791200" y="1439863"/>
          <p14:tracePt t="49110" x="5837238" y="1401763"/>
          <p14:tracePt t="49119" x="5905500" y="1349375"/>
          <p14:tracePt t="49125" x="5989638" y="1303338"/>
          <p14:tracePt t="49135" x="6080125" y="1273175"/>
          <p14:tracePt t="49141" x="6172200" y="1241425"/>
          <p14:tracePt t="49152" x="6218238" y="1241425"/>
          <p14:tracePt t="49157" x="6294438" y="1235075"/>
          <p14:tracePt t="49168" x="6354763" y="1235075"/>
          <p14:tracePt t="49173" x="6408738" y="1235075"/>
          <p14:tracePt t="49184" x="6446838" y="1241425"/>
          <p14:tracePt t="49189" x="6477000" y="1265238"/>
          <p14:tracePt t="49206" x="6507163" y="1311275"/>
          <p14:tracePt t="49212" x="6515100" y="1333500"/>
          <p14:tracePt t="49221" x="6515100" y="1355725"/>
          <p14:tracePt t="49228" x="6515100" y="1379538"/>
          <p14:tracePt t="49237" x="6477000" y="1417638"/>
          <p14:tracePt t="49244" x="6430963" y="1447800"/>
          <p14:tracePt t="49252" x="6378575" y="1477963"/>
          <p14:tracePt t="49260" x="6302375" y="1501775"/>
          <p14:tracePt t="49269" x="6264275" y="1508125"/>
          <p14:tracePt t="49276" x="6188075" y="1531938"/>
          <p14:tracePt t="49285" x="6118225" y="1539875"/>
          <p14:tracePt t="49291" x="6057900" y="1546225"/>
          <p14:tracePt t="49302" x="5997575" y="1546225"/>
          <p14:tracePt t="49308" x="5959475" y="1546225"/>
          <p14:tracePt t="49318" x="5927725" y="1546225"/>
          <p14:tracePt t="49323" x="5905500" y="1524000"/>
          <p14:tracePt t="49334" x="5889625" y="1508125"/>
          <p14:tracePt t="49339" x="5883275" y="1485900"/>
          <p14:tracePt t="49351" x="5883275" y="1463675"/>
          <p14:tracePt t="49355" x="5883275" y="1439863"/>
          <p14:tracePt t="49368" x="5889625" y="1417638"/>
          <p14:tracePt t="49371" x="5913438" y="1393825"/>
          <p14:tracePt t="49385" x="5943600" y="1379538"/>
          <p14:tracePt t="49388" x="5965825" y="1363663"/>
          <p14:tracePt t="49404" x="5997575" y="1363663"/>
          <p14:tracePt t="49404" x="6027738" y="1363663"/>
          <p14:tracePt t="49410" x="6049963" y="1363663"/>
          <p14:tracePt t="49419" x="6073775" y="1363663"/>
          <p14:tracePt t="49426" x="6080125" y="1371600"/>
          <p14:tracePt t="49505" x="6035675" y="1371600"/>
          <p14:tracePt t="49513" x="5981700" y="1371600"/>
          <p14:tracePt t="49521" x="5935663" y="1371600"/>
          <p14:tracePt t="49529" x="5889625" y="1371600"/>
          <p14:tracePt t="49537" x="5875338" y="1371600"/>
          <p14:tracePt t="49545" x="5845175" y="1371600"/>
          <p14:tracePt t="49553" x="5821363" y="1371600"/>
          <p14:tracePt t="49560" x="5807075" y="1371600"/>
          <p14:tracePt t="49576" x="5799138" y="1371600"/>
          <p14:tracePt t="49585" x="5791200" y="1371600"/>
          <p14:tracePt t="49617" x="5799138" y="1371600"/>
          <p14:tracePt t="49624" x="5821363" y="1371600"/>
          <p14:tracePt t="49635" x="5829300" y="1371600"/>
          <p14:tracePt t="49639" x="5851525" y="1371600"/>
          <p14:tracePt t="49647" x="5875338" y="1371600"/>
          <p14:tracePt t="49655" x="5897563" y="1371600"/>
          <p14:tracePt t="49663" x="5921375" y="1379538"/>
          <p14:tracePt t="49671" x="5935663" y="1387475"/>
          <p14:tracePt t="49679" x="5951538" y="1387475"/>
          <p14:tracePt t="49688" x="5965825" y="1393825"/>
          <p14:tracePt t="49695" x="5981700" y="1401763"/>
          <p14:tracePt t="49703" x="5997575" y="1409700"/>
          <p14:tracePt t="49711" x="6003925" y="1409700"/>
          <p14:tracePt t="49727" x="6003925" y="1417638"/>
          <p14:tracePt t="49736" x="6011863" y="1417638"/>
          <p14:tracePt t="49742" x="6011863" y="1425575"/>
          <p14:tracePt t="49755" x="6003925" y="1425575"/>
          <p14:tracePt t="49758" x="5997575" y="1425575"/>
          <p14:tracePt t="49768" x="5973763" y="1431925"/>
          <p14:tracePt t="49774" x="5959475" y="1431925"/>
          <p14:tracePt t="49784" x="5927725" y="1439863"/>
          <p14:tracePt t="49790" x="5921375" y="1447800"/>
          <p14:tracePt t="49798" x="5897563" y="1447800"/>
          <p14:tracePt t="49806" x="5883275" y="1447800"/>
          <p14:tracePt t="49813" x="5867400" y="1455738"/>
          <p14:tracePt t="49821" x="5859463" y="1455738"/>
          <p14:tracePt t="49829" x="5851525" y="1455738"/>
          <p14:tracePt t="49853" x="5851525" y="1447800"/>
          <p14:tracePt t="49861" x="5867400" y="1431925"/>
          <p14:tracePt t="49869" x="5897563" y="1401763"/>
          <p14:tracePt t="49877" x="5943600" y="1371600"/>
          <p14:tracePt t="49886" x="6003925" y="1333500"/>
          <p14:tracePt t="49902" x="6049963" y="1317625"/>
          <p14:tracePt t="49909" x="6096000" y="1311275"/>
          <p14:tracePt t="49919" x="6134100" y="1303338"/>
          <p14:tracePt t="49924" x="6172200" y="1303338"/>
          <p14:tracePt t="49936" x="6194425" y="1303338"/>
          <p14:tracePt t="49941" x="6218238" y="1317625"/>
          <p14:tracePt t="49951" x="6240463" y="1333500"/>
          <p14:tracePt t="49956" x="6248400" y="1355725"/>
          <p14:tracePt t="49964" x="6256338" y="1379538"/>
          <p14:tracePt t="49972" x="6264275" y="1401763"/>
          <p14:tracePt t="49979" x="6264275" y="1425575"/>
          <p14:tracePt t="49988" x="6264275" y="1455738"/>
          <p14:tracePt t="49995" x="6264275" y="1470025"/>
          <p14:tracePt t="50003" x="6256338" y="1485900"/>
          <p14:tracePt t="50011" x="6240463" y="1501775"/>
          <p14:tracePt t="50019" x="6226175" y="1516063"/>
          <p14:tracePt t="50027" x="6202363" y="1531938"/>
          <p14:tracePt t="50035" x="6180138" y="1539875"/>
          <p14:tracePt t="50043" x="6156325" y="1546225"/>
          <p14:tracePt t="50052" x="6142038" y="1546225"/>
          <p14:tracePt t="50059" x="6126163" y="1546225"/>
          <p14:tracePt t="50069" x="6103938" y="1546225"/>
          <p14:tracePt t="50074" x="6096000" y="1546225"/>
          <p14:tracePt t="50085" x="6080125" y="1546225"/>
          <p14:tracePt t="50091" x="6073775" y="1546225"/>
          <p14:tracePt t="50106" x="6065838" y="1539875"/>
          <p14:tracePt t="50114" x="6065838" y="1531938"/>
          <p14:tracePt t="50122" x="6065838" y="1524000"/>
          <p14:tracePt t="50146" x="6065838" y="1516063"/>
          <p14:tracePt t="50256" x="6057900" y="1516063"/>
          <p14:tracePt t="50264" x="6049963" y="1516063"/>
          <p14:tracePt t="50272" x="6042025" y="1524000"/>
          <p14:tracePt t="50288" x="6035675" y="1524000"/>
          <p14:tracePt t="50296" x="6027738" y="1524000"/>
          <p14:tracePt t="50304" x="6019800" y="1524000"/>
          <p14:tracePt t="50320" x="6011863" y="1524000"/>
          <p14:tracePt t="50328" x="6011863" y="1516063"/>
          <p14:tracePt t="50336" x="6003925" y="1516063"/>
          <p14:tracePt t="50344" x="6003925" y="1508125"/>
          <p14:tracePt t="50352" x="5997575" y="1501775"/>
          <p14:tracePt t="50359" x="5997575" y="1493838"/>
          <p14:tracePt t="50369" x="5997575" y="1477963"/>
          <p14:tracePt t="50375" x="5997575" y="1470025"/>
          <p14:tracePt t="50385" x="5989638" y="1463675"/>
          <p14:tracePt t="50391" x="5989638" y="1447800"/>
          <p14:tracePt t="50401" x="5989638" y="1431925"/>
          <p14:tracePt t="50407" x="5989638" y="1417638"/>
          <p14:tracePt t="50414" x="5989638" y="1409700"/>
          <p14:tracePt t="50423" x="5989638" y="1393825"/>
          <p14:tracePt t="50430" x="5989638" y="1387475"/>
          <p14:tracePt t="50438" x="5997575" y="1371600"/>
          <p14:tracePt t="50446" x="5997575" y="1363663"/>
          <p14:tracePt t="50454" x="6011863" y="1355725"/>
          <p14:tracePt t="50462" x="6027738" y="1341438"/>
          <p14:tracePt t="50470" x="6042025" y="1333500"/>
          <p14:tracePt t="50479" x="6065838" y="1325563"/>
          <p14:tracePt t="50493" x="6088063" y="1317625"/>
          <p14:tracePt t="50498" x="6118225" y="1311275"/>
          <p14:tracePt t="50505" x="6142038" y="1303338"/>
          <p14:tracePt t="50510" x="6180138" y="1303338"/>
          <p14:tracePt t="50519" x="6202363" y="1303338"/>
          <p14:tracePt t="50525" x="6232525" y="1303338"/>
          <p14:tracePt t="50536" x="6256338" y="1303338"/>
          <p14:tracePt t="50541" x="6286500" y="1311275"/>
          <p14:tracePt t="50552" x="6308725" y="1333500"/>
          <p14:tracePt t="50557" x="6332538" y="1355725"/>
          <p14:tracePt t="50568" x="6354763" y="1393825"/>
          <p14:tracePt t="50573" x="6384925" y="1425575"/>
          <p14:tracePt t="50585" x="6408738" y="1463675"/>
          <p14:tracePt t="50589" x="6423025" y="1501775"/>
          <p14:tracePt t="50602" x="6430963" y="1539875"/>
          <p14:tracePt t="50605" x="6446838" y="1570038"/>
          <p14:tracePt t="50618" x="6446838" y="1616075"/>
          <p14:tracePt t="50621" x="6446838" y="1646238"/>
          <p14:tracePt t="50634" x="6446838" y="1676400"/>
          <p14:tracePt t="50639" x="6446838" y="1706563"/>
          <p14:tracePt t="50651" x="6438900" y="1730375"/>
          <p14:tracePt t="50652" x="6423025" y="1744663"/>
          <p14:tracePt t="50660" x="6408738" y="1760538"/>
          <p14:tracePt t="50669" x="6378575" y="1774825"/>
          <p14:tracePt t="50676" x="6354763" y="1790700"/>
          <p14:tracePt t="50685" x="6332538" y="1790700"/>
          <p14:tracePt t="50691" x="6294438" y="1790700"/>
          <p14:tracePt t="50702" x="6226175" y="1790700"/>
          <p14:tracePt t="50707" x="6194425" y="1790700"/>
          <p14:tracePt t="50720" x="6149975" y="1774825"/>
          <p14:tracePt t="50723" x="6103938" y="1752600"/>
          <p14:tracePt t="50735" x="6049963" y="1722438"/>
          <p14:tracePt t="50739" x="6011863" y="1692275"/>
          <p14:tracePt t="50754" x="5997575" y="1676400"/>
          <p14:tracePt t="50755" x="5965825" y="1646238"/>
          <p14:tracePt t="50763" x="5943600" y="1622425"/>
          <p14:tracePt t="50771" x="5927725" y="1600200"/>
          <p14:tracePt t="50779" x="5913438" y="1562100"/>
          <p14:tracePt t="50786" x="5905500" y="1539875"/>
          <p14:tracePt t="50794" x="5905500" y="1524000"/>
          <p14:tracePt t="50802" x="5905500" y="1508125"/>
          <p14:tracePt t="50810" x="5905500" y="1493838"/>
          <p14:tracePt t="50819" x="5905500" y="1477963"/>
          <p14:tracePt t="50826" x="5905500" y="1463675"/>
          <p14:tracePt t="50835" x="5905500" y="1447800"/>
          <p14:tracePt t="50842" x="5905500" y="1439863"/>
          <p14:tracePt t="50852" x="5913438" y="1431925"/>
          <p14:tracePt t="50858" x="5921375" y="1425575"/>
          <p14:tracePt t="50869" x="5927725" y="1425575"/>
          <p14:tracePt t="50873" x="5935663" y="1417638"/>
          <p14:tracePt t="50889" x="5943600" y="1417638"/>
          <p14:tracePt t="50913" x="5951538" y="1417638"/>
          <p14:tracePt t="50937" x="5951538" y="1425575"/>
          <p14:tracePt t="51206" x="5951538" y="1431925"/>
          <p14:tracePt t="51213" x="5965825" y="1439863"/>
          <p14:tracePt t="51222" x="5981700" y="1455738"/>
          <p14:tracePt t="51229" x="5989638" y="1463675"/>
          <p14:tracePt t="51237" x="6003925" y="1477963"/>
          <p14:tracePt t="51245" x="6011863" y="1485900"/>
          <p14:tracePt t="51253" x="6027738" y="1501775"/>
          <p14:tracePt t="51261" x="6035675" y="1516063"/>
          <p14:tracePt t="51269" x="6042025" y="1524000"/>
          <p14:tracePt t="51277" x="6049963" y="1524000"/>
          <p14:tracePt t="51285" x="6057900" y="1531938"/>
          <p14:tracePt t="51302" x="6057900" y="1539875"/>
          <p14:tracePt t="51334" x="6027738" y="1524000"/>
          <p14:tracePt t="51340" x="5989638" y="1493838"/>
          <p14:tracePt t="51348" x="5883275" y="1409700"/>
          <p14:tracePt t="51356" x="5768975" y="1325563"/>
          <p14:tracePt t="51364" x="5622925" y="1227138"/>
          <p14:tracePt t="51372" x="5456238" y="1112838"/>
          <p14:tracePt t="51379" x="5257800" y="998538"/>
          <p14:tracePt t="51387" x="5051425" y="884238"/>
          <p14:tracePt t="51395" x="4808538" y="784225"/>
          <p14:tracePt t="51403" x="4541838" y="701675"/>
          <p14:tracePt t="51412" x="4038600" y="563563"/>
          <p14:tracePt t="51419" x="3870325" y="525463"/>
          <p14:tracePt t="51427" x="3551238" y="465138"/>
          <p14:tracePt t="51435" x="3238500" y="411163"/>
          <p14:tracePt t="51443" x="2949575" y="365125"/>
          <p14:tracePt t="51452" x="2841625" y="342900"/>
          <p14:tracePt t="51459" x="2613025" y="304800"/>
          <p14:tracePt t="51469" x="2430463" y="274638"/>
          <p14:tracePt t="51474" x="2370138" y="266700"/>
          <p14:tracePt t="51485" x="2232025" y="258763"/>
          <p14:tracePt t="51491" x="2141538" y="250825"/>
          <p14:tracePt t="51501" x="2065338" y="250825"/>
          <p14:tracePt t="51506" x="2003425" y="250825"/>
          <p14:tracePt t="51518" x="1989138" y="250825"/>
          <p14:tracePt t="51522" x="1951038" y="250825"/>
          <p14:tracePt t="51535" x="1927225" y="250825"/>
          <p14:tracePt t="51538" x="1912938" y="250825"/>
          <p14:tracePt t="51555" x="1889125" y="258763"/>
          <p14:tracePt t="51720" x="1889125" y="266700"/>
          <p14:tracePt t="51728" x="1874838" y="282575"/>
          <p14:tracePt t="51742" x="1858963" y="296863"/>
          <p14:tracePt t="51746" x="1844675" y="312738"/>
          <p14:tracePt t="51756" x="1820863" y="327025"/>
          <p14:tracePt t="51760" x="1806575" y="334963"/>
          <p14:tracePt t="51769" x="1774825" y="358775"/>
          <p14:tracePt t="51775" x="1744663" y="381000"/>
          <p14:tracePt t="51786" x="1714500" y="396875"/>
          <p14:tracePt t="51792" x="1692275" y="411163"/>
          <p14:tracePt t="51803" x="1660525" y="434975"/>
          <p14:tracePt t="51807" x="1654175" y="441325"/>
          <p14:tracePt t="51818" x="1630363" y="449263"/>
          <p14:tracePt t="51823" x="1616075" y="473075"/>
          <p14:tracePt t="51835" x="1600200" y="479425"/>
          <p14:tracePt t="51839" x="1584325" y="495300"/>
          <p14:tracePt t="51851" x="1577975" y="503238"/>
          <p14:tracePt t="51855" x="1570038" y="511175"/>
          <p14:tracePt t="51870" x="1562100" y="517525"/>
          <p14:tracePt t="51902" x="1562100" y="525463"/>
          <p14:tracePt t="52101" x="1562100" y="517525"/>
          <p14:tracePt t="52107" x="1562100" y="511175"/>
          <p14:tracePt t="52118" x="1577975" y="503238"/>
          <p14:tracePt t="52123" x="1608138" y="479425"/>
          <p14:tracePt t="52135" x="1646238" y="457200"/>
          <p14:tracePt t="52140" x="1698625" y="434975"/>
          <p14:tracePt t="52147" x="1774825" y="396875"/>
          <p14:tracePt t="52155" x="1943100" y="334963"/>
          <p14:tracePt t="52163" x="2087563" y="288925"/>
          <p14:tracePt t="52171" x="2263775" y="266700"/>
          <p14:tracePt t="52178" x="2498725" y="244475"/>
          <p14:tracePt t="52186" x="2925763" y="220663"/>
          <p14:tracePt t="52194" x="3268663" y="220663"/>
          <p14:tracePt t="52202" x="3641725" y="220663"/>
          <p14:tracePt t="52210" x="3825875" y="236538"/>
          <p14:tracePt t="52219" x="4183063" y="282575"/>
          <p14:tracePt t="52226" x="4518025" y="342900"/>
          <p14:tracePt t="52235" x="4816475" y="411163"/>
          <p14:tracePt t="52242" x="4922838" y="441325"/>
          <p14:tracePt t="52252" x="5143500" y="503238"/>
          <p14:tracePt t="52257" x="5326063" y="571500"/>
          <p14:tracePt t="52268" x="5464175" y="625475"/>
          <p14:tracePt t="52273" x="5584825" y="685800"/>
          <p14:tracePt t="52284" x="5676900" y="746125"/>
          <p14:tracePt t="52289" x="5775325" y="808038"/>
          <p14:tracePt t="52302" x="5845175" y="876300"/>
          <p14:tracePt t="52305" x="5905500" y="944563"/>
          <p14:tracePt t="52318" x="5927725" y="974725"/>
          <p14:tracePt t="52321" x="5965825" y="1036638"/>
          <p14:tracePt t="52334" x="6003925" y="1096963"/>
          <p14:tracePt t="52338" x="6003925" y="1112838"/>
          <p14:tracePt t="52352" x="6019800" y="1150938"/>
          <p14:tracePt t="52355" x="6027738" y="1181100"/>
          <p14:tracePt t="52368" x="6035675" y="1203325"/>
          <p14:tracePt t="52369" x="6035675" y="1211263"/>
          <p14:tracePt t="52389" x="6035675" y="1235075"/>
          <p14:tracePt t="52392" x="6035675" y="1241425"/>
          <p14:tracePt t="52434" x="6035675" y="1249363"/>
          <p14:tracePt t="52447" x="6042025" y="1249363"/>
          <p14:tracePt t="52463" x="6042025" y="1257300"/>
          <p14:tracePt t="52479" x="6042025" y="1265238"/>
          <p14:tracePt t="52487" x="6042025" y="1273175"/>
          <p14:tracePt t="52495" x="6049963" y="1287463"/>
          <p14:tracePt t="52503" x="6049963" y="1295400"/>
          <p14:tracePt t="52511" x="6049963" y="1311275"/>
          <p14:tracePt t="52519" x="6057900" y="1325563"/>
          <p14:tracePt t="52526" x="6057900" y="1333500"/>
          <p14:tracePt t="52536" x="6057900" y="1341438"/>
          <p14:tracePt t="52542" x="6065838" y="1349375"/>
          <p14:tracePt t="52552" x="6065838" y="1355725"/>
          <p14:tracePt t="52558" x="6065838" y="1363663"/>
          <p14:tracePt t="52568" x="6073775" y="1363663"/>
          <p14:tracePt t="52584" x="6073775" y="1371600"/>
          <p14:tracePt t="52740" x="6073775" y="1379538"/>
          <p14:tracePt t="52748" x="6073775" y="1393825"/>
          <p14:tracePt t="52760" x="6073775" y="1425575"/>
          <p14:tracePt t="52769" x="6073775" y="1455738"/>
          <p14:tracePt t="52775" x="6073775" y="1470025"/>
          <p14:tracePt t="52779" x="6073775" y="1501775"/>
          <p14:tracePt t="52787" x="6073775" y="1524000"/>
          <p14:tracePt t="52795" x="6073775" y="1539875"/>
          <p14:tracePt t="52803" x="6073775" y="1554163"/>
          <p14:tracePt t="52812" x="6073775" y="1562100"/>
          <p14:tracePt t="53491" x="6073775" y="1570038"/>
          <p14:tracePt t="53502" x="6080125" y="1570038"/>
          <p14:tracePt t="53524" x="6080125" y="1577975"/>
          <p14:tracePt t="53538" x="6088063" y="1577975"/>
          <p14:tracePt t="53552" x="6088063" y="1584325"/>
          <p14:tracePt t="53562" x="6088063" y="1592263"/>
          <p14:tracePt t="53578" x="6080125" y="1600200"/>
          <p14:tracePt t="53586" x="6073775" y="1608138"/>
          <p14:tracePt t="53594" x="6057900" y="1616075"/>
          <p14:tracePt t="53602" x="6035675" y="1630363"/>
          <p14:tracePt t="53610" x="6003925" y="1638300"/>
          <p14:tracePt t="53619" x="5981700" y="1654175"/>
          <p14:tracePt t="53626" x="5943600" y="1660525"/>
          <p14:tracePt t="53635" x="5927725" y="1660525"/>
          <p14:tracePt t="53641" x="5897563" y="1660525"/>
          <p14:tracePt t="53652" x="5875338" y="1660525"/>
          <p14:tracePt t="53657" x="5851525" y="1660525"/>
          <p14:tracePt t="53668" x="5829300" y="1660525"/>
          <p14:tracePt t="53673" x="5813425" y="1660525"/>
          <p14:tracePt t="53681" x="5807075" y="1654175"/>
          <p14:tracePt t="53690" x="5799138" y="1646238"/>
          <p14:tracePt t="53697" x="5799138" y="1622425"/>
          <p14:tracePt t="53705" x="5799138" y="1608138"/>
          <p14:tracePt t="53713" x="5799138" y="1592263"/>
          <p14:tracePt t="53721" x="5799138" y="1570038"/>
          <p14:tracePt t="53728" x="5807075" y="1546225"/>
          <p14:tracePt t="53737" x="5829300" y="1524000"/>
          <p14:tracePt t="53745" x="5851525" y="1501775"/>
          <p14:tracePt t="53755" x="5883275" y="1470025"/>
          <p14:tracePt t="53760" x="5921375" y="1455738"/>
          <p14:tracePt t="53777" x="5989638" y="1431925"/>
          <p14:tracePt t="53786" x="6035675" y="1431925"/>
          <p14:tracePt t="53792" x="6065838" y="1431925"/>
          <p14:tracePt t="53802" x="6096000" y="1447800"/>
          <p14:tracePt t="53808" x="6126163" y="1470025"/>
          <p14:tracePt t="53818" x="6149975" y="1501775"/>
          <p14:tracePt t="53823" x="6180138" y="1531938"/>
          <p14:tracePt t="53831" x="6188075" y="1546225"/>
          <p14:tracePt t="53839" x="6202363" y="1570038"/>
          <p14:tracePt t="53847" x="6210300" y="1600200"/>
          <p14:tracePt t="53855" x="6226175" y="1608138"/>
          <p14:tracePt t="53863" x="6226175" y="1622425"/>
          <p14:tracePt t="53871" x="6226175" y="1638300"/>
          <p14:tracePt t="53879" x="6226175" y="1646238"/>
          <p14:tracePt t="53887" x="6226175" y="1654175"/>
          <p14:tracePt t="53895" x="6210300" y="1660525"/>
          <p14:tracePt t="53903" x="6194425" y="1668463"/>
          <p14:tracePt t="53911" x="6180138" y="1676400"/>
          <p14:tracePt t="53918" x="6156325" y="1676400"/>
          <p14:tracePt t="53926" x="6126163" y="1684338"/>
          <p14:tracePt t="53935" x="6103938" y="1692275"/>
          <p14:tracePt t="53942" x="6080125" y="1692275"/>
          <p14:tracePt t="53954" x="6065838" y="1692275"/>
          <p14:tracePt t="53958" x="6042025" y="1692275"/>
          <p14:tracePt t="53969" x="6035675" y="1684338"/>
          <p14:tracePt t="53974" x="6019800" y="1660525"/>
          <p14:tracePt t="53985" x="6011863" y="1654175"/>
          <p14:tracePt t="53990" x="6003925" y="1630363"/>
          <p14:tracePt t="54002" x="6003925" y="1600200"/>
          <p14:tracePt t="54005" x="6003925" y="1570038"/>
          <p14:tracePt t="54018" x="6003925" y="1546225"/>
          <p14:tracePt t="54022" x="6019800" y="1508125"/>
          <p14:tracePt t="54035" x="6042025" y="1477963"/>
          <p14:tracePt t="54038" x="6073775" y="1447800"/>
          <p14:tracePt t="54051" x="6103938" y="1417638"/>
          <p14:tracePt t="54055" x="6134100" y="1393825"/>
          <p14:tracePt t="54068" x="6164263" y="1379538"/>
          <p14:tracePt t="54069" x="6180138" y="1371600"/>
          <p14:tracePt t="54077" x="6218238" y="1349375"/>
          <p14:tracePt t="54085" x="6248400" y="1349375"/>
          <p14:tracePt t="54093" x="6270625" y="1349375"/>
          <p14:tracePt t="54102" x="6294438" y="1349375"/>
          <p14:tracePt t="54108" x="6308725" y="1355725"/>
          <p14:tracePt t="54119" x="6332538" y="1379538"/>
          <p14:tracePt t="54124" x="6346825" y="1417638"/>
          <p14:tracePt t="54135" x="6362700" y="1447800"/>
          <p14:tracePt t="54140" x="6362700" y="1463675"/>
          <p14:tracePt t="54151" x="6370638" y="1493838"/>
          <p14:tracePt t="54156" x="6370638" y="1516063"/>
          <p14:tracePt t="54168" x="6370638" y="1562100"/>
          <p14:tracePt t="54172" x="6370638" y="1577975"/>
          <p14:tracePt t="54185" x="6354763" y="1600200"/>
          <p14:tracePt t="54190" x="6332538" y="1608138"/>
          <p14:tracePt t="54202" x="6308725" y="1622425"/>
          <p14:tracePt t="54206" x="6286500" y="1638300"/>
          <p14:tracePt t="54218" x="6264275" y="1638300"/>
          <p14:tracePt t="54221" x="6226175" y="1638300"/>
          <p14:tracePt t="54227" x="6194425" y="1638300"/>
          <p14:tracePt t="54235" x="6164263" y="1638300"/>
          <p14:tracePt t="54243" x="6118225" y="1638300"/>
          <p14:tracePt t="54252" x="6080125" y="1622425"/>
          <p14:tracePt t="54258" x="6042025" y="1608138"/>
          <p14:tracePt t="54268" x="6003925" y="1584325"/>
          <p14:tracePt t="54274" x="5965825" y="1570038"/>
          <p14:tracePt t="54285" x="5951538" y="1554163"/>
          <p14:tracePt t="54290" x="5927725" y="1539875"/>
          <p14:tracePt t="54302" x="5905500" y="1524000"/>
          <p14:tracePt t="54306" x="5889625" y="1516063"/>
          <p14:tracePt t="54318" x="5883275" y="1501775"/>
          <p14:tracePt t="54322" x="5875338" y="1501775"/>
          <p14:tracePt t="54334" x="5875338" y="1493838"/>
          <p14:tracePt t="54338" x="5867400" y="1493838"/>
          <p14:tracePt t="54351" x="5867400" y="1485900"/>
          <p14:tracePt t="54354" x="5867400" y="1477963"/>
          <p14:tracePt t="54368" x="5867400" y="1470025"/>
          <p14:tracePt t="54371" x="5875338" y="1470025"/>
          <p14:tracePt t="54385" x="5883275" y="1463675"/>
          <p14:tracePt t="54385" x="5905500" y="1447800"/>
          <p14:tracePt t="54393" x="5927725" y="1439863"/>
          <p14:tracePt t="54411" x="5973763" y="1425575"/>
          <p14:tracePt t="54426" x="6011863" y="1425575"/>
          <p14:tracePt t="54427" x="6049963" y="1425575"/>
          <p14:tracePt t="54438" x="6080125" y="1425575"/>
          <p14:tracePt t="54442" x="6118225" y="1425575"/>
          <p14:tracePt t="54451" x="6149975" y="1425575"/>
          <p14:tracePt t="54456" x="6188075" y="1439863"/>
          <p14:tracePt t="54464" x="6218238" y="1455738"/>
          <p14:tracePt t="54472" x="6232525" y="1470025"/>
          <p14:tracePt t="54480" x="6278563" y="1501775"/>
          <p14:tracePt t="54488" x="6302375" y="1516063"/>
          <p14:tracePt t="54496" x="6308725" y="1531938"/>
          <p14:tracePt t="54504" x="6324600" y="1546225"/>
          <p14:tracePt t="54512" x="6332538" y="1570038"/>
          <p14:tracePt t="54522" x="6340475" y="1592263"/>
          <p14:tracePt t="54527" x="6346825" y="1622425"/>
          <p14:tracePt t="54536" x="6354763" y="1630363"/>
          <p14:tracePt t="54544" x="6354763" y="1654175"/>
          <p14:tracePt t="54553" x="6354763" y="1676400"/>
          <p14:tracePt t="54563" x="6354763" y="1692275"/>
          <p14:tracePt t="54570" x="6354763" y="1706563"/>
          <p14:tracePt t="54578" x="6354763" y="1714500"/>
          <p14:tracePt t="54587" x="6354763" y="1722438"/>
          <p14:tracePt t="54592" x="6346825" y="1730375"/>
          <p14:tracePt t="54630" x="6340475" y="1730375"/>
          <p14:tracePt t="54638" x="6340475" y="1722438"/>
          <p14:tracePt t="54646" x="6332538" y="1714500"/>
          <p14:tracePt t="54654" x="6332538" y="1706563"/>
          <p14:tracePt t="54662" x="6324600" y="1692275"/>
          <p14:tracePt t="54670" x="6316663" y="1684338"/>
          <p14:tracePt t="54688" x="6316663" y="1668463"/>
          <p14:tracePt t="54703" x="6302375" y="1646238"/>
          <p14:tracePt t="54704" x="6302375" y="1630363"/>
          <p14:tracePt t="54710" x="6294438" y="1608138"/>
          <p14:tracePt t="54720" x="6286500" y="1584325"/>
          <p14:tracePt t="54725" x="6278563" y="1562100"/>
          <p14:tracePt t="54736" x="6278563" y="1546225"/>
          <p14:tracePt t="54741" x="6278563" y="1524000"/>
          <p14:tracePt t="54758" x="6278563" y="1508125"/>
          <p14:tracePt t="54762" x="6278563" y="1501775"/>
          <p14:tracePt t="54769" x="6278563" y="1493838"/>
          <p14:tracePt t="54773" x="6278563" y="1485900"/>
          <p14:tracePt t="54785" x="6278563" y="1477963"/>
          <p14:tracePt t="55097" x="6270625" y="1477963"/>
          <p14:tracePt t="55105" x="6270625" y="1485900"/>
          <p14:tracePt t="55232" x="6270625" y="1493838"/>
          <p14:tracePt t="55263" x="6270625" y="1501775"/>
          <p14:tracePt t="55295" x="6270625" y="1508125"/>
          <p14:tracePt t="55334" x="6270625" y="1516063"/>
          <p14:tracePt t="55634" x="6270625" y="1508125"/>
          <p14:tracePt t="55643" x="6270625" y="1493838"/>
          <p14:tracePt t="55652" x="6264275" y="1470025"/>
          <p14:tracePt t="55658" x="6256338" y="1447800"/>
          <p14:tracePt t="55669" x="6240463" y="1409700"/>
          <p14:tracePt t="55680" x="6210300" y="1349375"/>
          <p14:tracePt t="55685" x="6164263" y="1295400"/>
          <p14:tracePt t="55690" x="6096000" y="1227138"/>
          <p14:tracePt t="55702" x="6011863" y="1158875"/>
          <p14:tracePt t="55706" x="5913438" y="1089025"/>
          <p14:tracePt t="55719" x="5791200" y="1020763"/>
          <p14:tracePt t="55723" x="5676900" y="960438"/>
          <p14:tracePt t="55735" x="5554663" y="892175"/>
          <p14:tracePt t="55738" x="5440363" y="838200"/>
          <p14:tracePt t="55756" x="5326063" y="792163"/>
          <p14:tracePt t="55756" x="5211763" y="739775"/>
          <p14:tracePt t="55772" x="5006975" y="669925"/>
          <p14:tracePt t="55777" x="4906963" y="631825"/>
          <p14:tracePt t="55786" x="4808538" y="609600"/>
          <p14:tracePt t="55793" x="4716463" y="593725"/>
          <p14:tracePt t="55802" x="4670425" y="593725"/>
          <p14:tracePt t="55809" x="4579938" y="593725"/>
          <p14:tracePt t="55819" x="4503738" y="593725"/>
          <p14:tracePt t="55826" x="4427538" y="593725"/>
          <p14:tracePt t="55836" x="4365625" y="601663"/>
          <p14:tracePt t="55841" x="4297363" y="617538"/>
          <p14:tracePt t="55851" x="4237038" y="647700"/>
          <p14:tracePt t="55856" x="4183063" y="677863"/>
          <p14:tracePt t="55868" x="4130675" y="708025"/>
          <p14:tracePt t="55872" x="4076700" y="739775"/>
          <p14:tracePt t="55885" x="4038600" y="777875"/>
          <p14:tracePt t="55888" x="3984625" y="815975"/>
          <p14:tracePt t="55902" x="3946525" y="854075"/>
          <p14:tracePt t="55905" x="3908425" y="892175"/>
          <p14:tracePt t="55918" x="3870325" y="930275"/>
          <p14:tracePt t="55921" x="3832225" y="968375"/>
          <p14:tracePt t="55935" x="3802063" y="1006475"/>
          <p14:tracePt t="55935" x="3771900" y="1050925"/>
          <p14:tracePt t="55943" x="3749675" y="1089025"/>
          <p14:tracePt t="55952" x="3717925" y="1127125"/>
          <p14:tracePt t="55959" x="3703638" y="1173163"/>
          <p14:tracePt t="55969" x="3679825" y="1203325"/>
          <p14:tracePt t="55975" x="3657600" y="1249363"/>
          <p14:tracePt t="55985" x="3649663" y="1257300"/>
          <p14:tracePt t="55991" x="3635375" y="1287463"/>
          <p14:tracePt t="56002" x="3627438" y="1303338"/>
          <p14:tracePt t="56007" x="3611563" y="1317625"/>
          <p14:tracePt t="56018" x="3611563" y="1333500"/>
          <p14:tracePt t="56022" x="3603625" y="1341438"/>
          <p14:tracePt t="56035" x="3597275" y="1341438"/>
          <p14:tracePt t="56046" x="3597275" y="1349375"/>
          <p14:tracePt t="56284" x="3597275" y="1355725"/>
          <p14:tracePt t="56302" x="3597275" y="1363663"/>
          <p14:tracePt t="56318" x="3589338" y="1371600"/>
          <p14:tracePt t="56323" x="3589338" y="1379538"/>
          <p14:tracePt t="56339" x="3581400" y="1379538"/>
          <p14:tracePt t="56346" x="3581400" y="1387475"/>
          <p14:tracePt t="56394" x="3581400" y="1393825"/>
          <p14:tracePt t="56402" x="3573463" y="1393825"/>
          <p14:tracePt t="56410" x="3573463" y="1401763"/>
          <p14:tracePt t="56419" x="3565525" y="1409700"/>
          <p14:tracePt t="56435" x="3565525" y="1417638"/>
          <p14:tracePt t="56441" x="3559175" y="1425575"/>
          <p14:tracePt t="56457" x="3551238" y="1431925"/>
          <p14:tracePt t="56481" x="3551238" y="1439863"/>
          <p14:tracePt t="56521" x="3551238" y="1447800"/>
          <p14:tracePt t="56544" x="3551238" y="1455738"/>
          <p14:tracePt t="56568" x="3559175" y="1463675"/>
          <p14:tracePt t="56576" x="3565525" y="1463675"/>
          <p14:tracePt t="56585" x="3581400" y="1463675"/>
          <p14:tracePt t="56592" x="3603625" y="1463675"/>
          <p14:tracePt t="56602" x="3627438" y="1463675"/>
          <p14:tracePt t="56607" x="3649663" y="1463675"/>
          <p14:tracePt t="56618" x="3679825" y="1463675"/>
          <p14:tracePt t="56623" x="3711575" y="1470025"/>
          <p14:tracePt t="56634" x="3749675" y="1470025"/>
          <p14:tracePt t="56639" x="3794125" y="1470025"/>
          <p14:tracePt t="56647" x="3848100" y="1470025"/>
          <p14:tracePt t="56656" x="3908425" y="1477963"/>
          <p14:tracePt t="56663" x="4000500" y="1485900"/>
          <p14:tracePt t="56671" x="4068763" y="1485900"/>
          <p14:tracePt t="56679" x="4152900" y="1501775"/>
          <p14:tracePt t="56687" x="4237038" y="1508125"/>
          <p14:tracePt t="56695" x="4321175" y="1524000"/>
          <p14:tracePt t="56703" x="4359275" y="1539875"/>
          <p14:tracePt t="56711" x="4435475" y="1554163"/>
          <p14:tracePt t="56720" x="4503738" y="1570038"/>
          <p14:tracePt t="56726" x="4572000" y="1592263"/>
          <p14:tracePt t="56736" x="4640263" y="1608138"/>
          <p14:tracePt t="56742" x="4702175" y="1630363"/>
          <p14:tracePt t="56755" x="4762500" y="1646238"/>
          <p14:tracePt t="56758" x="4876800" y="1676400"/>
          <p14:tracePt t="56768" x="4937125" y="1692275"/>
          <p14:tracePt t="56773" x="4975225" y="1698625"/>
          <p14:tracePt t="56785" x="5045075" y="1722438"/>
          <p14:tracePt t="56790" x="5105400" y="1736725"/>
          <p14:tracePt t="56802" x="5159375" y="1752600"/>
          <p14:tracePt t="56806" x="5197475" y="1768475"/>
          <p14:tracePt t="56818" x="5219700" y="1774825"/>
          <p14:tracePt t="56823" x="5249863" y="1790700"/>
          <p14:tracePt t="56835" x="5273675" y="1806575"/>
          <p14:tracePt t="56838" x="5295900" y="1812925"/>
          <p14:tracePt t="56851" x="5318125" y="1820863"/>
          <p14:tracePt t="56854" x="5341938" y="1828800"/>
          <p14:tracePt t="56868" x="5364163" y="1836738"/>
          <p14:tracePt t="56869" x="5387975" y="1836738"/>
          <p14:tracePt t="56876" x="5394325" y="1836738"/>
          <p14:tracePt t="56885" x="5410200" y="1836738"/>
          <p14:tracePt t="56892" x="5432425" y="1836738"/>
          <p14:tracePt t="56902" x="5448300" y="1836738"/>
          <p14:tracePt t="56908" x="5464175" y="1836738"/>
          <p14:tracePt t="56919" x="5478463" y="1836738"/>
          <p14:tracePt t="56924" x="5494338" y="1836738"/>
          <p14:tracePt t="56935" x="5502275" y="1836738"/>
          <p14:tracePt t="56940" x="5508625" y="1828800"/>
          <p14:tracePt t="56951" x="5532438" y="1820863"/>
          <p14:tracePt t="56956" x="5546725" y="1820863"/>
          <p14:tracePt t="56968" x="5554663" y="1806575"/>
          <p14:tracePt t="56972" x="5578475" y="1798638"/>
          <p14:tracePt t="56985" x="5600700" y="1782763"/>
          <p14:tracePt t="56988" x="5622925" y="1768475"/>
          <p14:tracePt t="57002" x="5654675" y="1752600"/>
          <p14:tracePt t="57004" x="5676900" y="1736725"/>
          <p14:tracePt t="57018" x="5707063" y="1714500"/>
          <p14:tracePt t="57021" x="5737225" y="1692275"/>
          <p14:tracePt t="57035" x="5775325" y="1668463"/>
          <p14:tracePt t="57036" x="5813425" y="1646238"/>
          <p14:tracePt t="57042" x="5859463" y="1622425"/>
          <p14:tracePt t="57052" x="5905500" y="1600200"/>
          <p14:tracePt t="57058" x="5959475" y="1570038"/>
          <p14:tracePt t="57069" x="6003925" y="1546225"/>
          <p14:tracePt t="57074" x="6057900" y="1524000"/>
          <p14:tracePt t="57085" x="6103938" y="1508125"/>
          <p14:tracePt t="57090" x="6149975" y="1493838"/>
          <p14:tracePt t="57102" x="6164263" y="1485900"/>
          <p14:tracePt t="57106" x="6194425" y="1470025"/>
          <p14:tracePt t="57118" x="6218238" y="1463675"/>
          <p14:tracePt t="57122" x="6240463" y="1463675"/>
          <p14:tracePt t="57135" x="6256338" y="1455738"/>
          <p14:tracePt t="57138" x="6270625" y="1455738"/>
          <p14:tracePt t="57152" x="6278563" y="1447800"/>
          <p14:tracePt t="57155" x="6286500" y="1447800"/>
          <p14:tracePt t="57186" x="6294438" y="1447800"/>
          <p14:tracePt t="57240" x="6294438" y="1455738"/>
          <p14:tracePt t="57272" x="6294438" y="1463675"/>
          <p14:tracePt t="57295" x="6294438" y="1470025"/>
          <p14:tracePt t="57311" x="6294438" y="1477963"/>
          <p14:tracePt t="57319" x="6294438" y="1485900"/>
          <p14:tracePt t="57327" x="6294438" y="1493838"/>
          <p14:tracePt t="57343" x="6294438" y="1501775"/>
          <p14:tracePt t="57352" x="6294438" y="1508125"/>
          <p14:tracePt t="57368" x="6294438" y="1516063"/>
          <p14:tracePt t="57400" x="6294438" y="1524000"/>
          <p14:tracePt t="57486" x="6294438" y="1531938"/>
          <p14:tracePt t="57502" x="6286500" y="1539875"/>
          <p14:tracePt t="57509" x="6270625" y="1554163"/>
          <p14:tracePt t="57520" x="6248400" y="1554163"/>
          <p14:tracePt t="57525" x="6226175" y="1562100"/>
          <p14:tracePt t="57536" x="6202363" y="1570038"/>
          <p14:tracePt t="57541" x="6164263" y="1570038"/>
          <p14:tracePt t="57552" x="6134100" y="1570038"/>
          <p14:tracePt t="57557" x="6103938" y="1570038"/>
          <p14:tracePt t="57565" x="6065838" y="1570038"/>
          <p14:tracePt t="57573" x="6042025" y="1546225"/>
          <p14:tracePt t="57580" x="6003925" y="1516063"/>
          <p14:tracePt t="57588" x="5981700" y="1485900"/>
          <p14:tracePt t="57596" x="5959475" y="1447800"/>
          <p14:tracePt t="57604" x="5943600" y="1431925"/>
          <p14:tracePt t="57612" x="5935663" y="1401763"/>
          <p14:tracePt t="57620" x="5927725" y="1379538"/>
          <p14:tracePt t="57628" x="5927725" y="1341438"/>
          <p14:tracePt t="57636" x="5927725" y="1317625"/>
          <p14:tracePt t="57644" x="5935663" y="1303338"/>
          <p14:tracePt t="57652" x="5951538" y="1279525"/>
          <p14:tracePt t="57660" x="5989638" y="1265238"/>
          <p14:tracePt t="57668" x="6042025" y="1241425"/>
          <p14:tracePt t="57675" x="6103938" y="1235075"/>
          <p14:tracePt t="57685" x="6180138" y="1235075"/>
          <p14:tracePt t="57691" x="6210300" y="1235075"/>
          <p14:tracePt t="57703" x="6270625" y="1235075"/>
          <p14:tracePt t="57707" x="6324600" y="1249363"/>
          <p14:tracePt t="57719" x="6378575" y="1273175"/>
          <p14:tracePt t="57723" x="6392863" y="1287463"/>
          <p14:tracePt t="57735" x="6423025" y="1311275"/>
          <p14:tracePt t="57739" x="6446838" y="1333500"/>
          <p14:tracePt t="57754" x="6461125" y="1341438"/>
          <p14:tracePt t="57755" x="6477000" y="1355725"/>
          <p14:tracePt t="57762" x="6477000" y="1363663"/>
          <p14:tracePt t="57778" x="6477000" y="1379538"/>
          <p14:tracePt t="57786" x="6477000" y="1387475"/>
          <p14:tracePt t="57794" x="6469063" y="1393825"/>
          <p14:tracePt t="57802" x="6446838" y="1401763"/>
          <p14:tracePt t="57810" x="6423025" y="1417638"/>
          <p14:tracePt t="57819" x="6392863" y="1425575"/>
          <p14:tracePt t="57825" x="6354763" y="1439863"/>
          <p14:tracePt t="57835" x="6340475" y="1447800"/>
          <p14:tracePt t="57841" x="6308725" y="1455738"/>
          <p14:tracePt t="57852" x="6286500" y="1463675"/>
          <p14:tracePt t="57857" x="6278563" y="1463675"/>
          <p14:tracePt t="57867" x="6264275" y="1470025"/>
          <p14:tracePt t="57873" x="6256338" y="1470025"/>
          <p14:tracePt t="57881" x="6248400" y="1477963"/>
          <p14:tracePt t="57897" x="6240463" y="1477963"/>
          <p14:tracePt t="58181" x="6226175" y="1470025"/>
          <p14:tracePt t="58189" x="6194425" y="1455738"/>
          <p14:tracePt t="58197" x="6156325" y="1425575"/>
          <p14:tracePt t="58205" x="6103938" y="1387475"/>
          <p14:tracePt t="58213" x="6035675" y="1341438"/>
          <p14:tracePt t="58221" x="5951538" y="1295400"/>
          <p14:tracePt t="58229" x="5851525" y="1235075"/>
          <p14:tracePt t="58238" x="5737225" y="1181100"/>
          <p14:tracePt t="58253" x="5608638" y="1112838"/>
          <p14:tracePt t="58254" x="5478463" y="1050925"/>
          <p14:tracePt t="58261" x="5349875" y="982663"/>
          <p14:tracePt t="58269" x="5227638" y="922338"/>
          <p14:tracePt t="58277" x="5127625" y="868363"/>
          <p14:tracePt t="58286" x="5029200" y="815975"/>
          <p14:tracePt t="58292" x="4983163" y="800100"/>
          <p14:tracePt t="58302" x="4899025" y="762000"/>
          <p14:tracePt t="58308" x="4830763" y="739775"/>
          <p14:tracePt t="58318" x="4770438" y="715963"/>
          <p14:tracePt t="58324" x="4708525" y="701675"/>
          <p14:tracePt t="58334" x="4648200" y="693738"/>
          <p14:tracePt t="58340" x="4602163" y="685800"/>
          <p14:tracePt t="58348" x="4556125" y="685800"/>
          <p14:tracePt t="58355" x="4541838" y="685800"/>
          <p14:tracePt t="58364" x="4511675" y="685800"/>
          <p14:tracePt t="58371" x="4465638" y="685800"/>
          <p14:tracePt t="58379" x="4441825" y="693738"/>
          <p14:tracePt t="58387" x="4427538" y="708025"/>
          <p14:tracePt t="58395" x="4411663" y="731838"/>
          <p14:tracePt t="58403" x="4397375" y="754063"/>
          <p14:tracePt t="58411" x="4389438" y="784225"/>
          <p14:tracePt t="58419" x="4373563" y="815975"/>
          <p14:tracePt t="58427" x="4365625" y="854075"/>
          <p14:tracePt t="58436" x="4365625" y="898525"/>
          <p14:tracePt t="58443" x="4351338" y="944563"/>
          <p14:tracePt t="58452" x="4351338" y="990600"/>
          <p14:tracePt t="58458" x="4343400" y="1050925"/>
          <p14:tracePt t="58469" x="4343400" y="1104900"/>
          <p14:tracePt t="58474" x="4343400" y="1150938"/>
          <p14:tracePt t="58485" x="4335463" y="1203325"/>
          <p14:tracePt t="58490" x="4327525" y="1249363"/>
          <p14:tracePt t="58503" x="4321175" y="1295400"/>
          <p14:tracePt t="58508" x="4321175" y="1311275"/>
          <p14:tracePt t="58518" x="4321175" y="1349375"/>
          <p14:tracePt t="58522" x="4313238" y="1371600"/>
          <p14:tracePt t="58535" x="4313238" y="1387475"/>
          <p14:tracePt t="58539" x="4313238" y="1401763"/>
          <p14:tracePt t="58551" x="4313238" y="1409700"/>
          <p14:tracePt t="58555" x="4313238" y="1417638"/>
          <p14:tracePt t="58570" x="4313238" y="1425575"/>
          <p14:tracePt t="58602" x="4313238" y="1431925"/>
          <p14:tracePt t="58782" x="4321175" y="1431925"/>
          <p14:tracePt t="58980" x="4321175" y="1439863"/>
          <p14:tracePt t="59012" x="4321175" y="1447800"/>
          <p14:tracePt t="59753" x="4313238" y="1439863"/>
          <p14:tracePt t="59759" x="4305300" y="1431925"/>
          <p14:tracePt t="59764" x="4289425" y="1425575"/>
          <p14:tracePt t="59771" x="4267200" y="1417638"/>
          <p14:tracePt t="59779" x="4244975" y="1409700"/>
          <p14:tracePt t="59787" x="4206875" y="1401763"/>
          <p14:tracePt t="59795" x="4168775" y="1393825"/>
          <p14:tracePt t="59803" x="4122738" y="1387475"/>
          <p14:tracePt t="59811" x="4076700" y="1387475"/>
          <p14:tracePt t="59819" x="4030663" y="1379538"/>
          <p14:tracePt t="59826" x="3978275" y="1379538"/>
          <p14:tracePt t="59836" x="3924300" y="1371600"/>
          <p14:tracePt t="59843" x="3870325" y="1371600"/>
          <p14:tracePt t="59852" x="3832225" y="1371600"/>
          <p14:tracePt t="59858" x="3779838" y="1371600"/>
          <p14:tracePt t="59869" x="3733800" y="1371600"/>
          <p14:tracePt t="59874" x="3711575" y="1371600"/>
          <p14:tracePt t="59885" x="3679825" y="1371600"/>
          <p14:tracePt t="59890" x="3649663" y="1371600"/>
          <p14:tracePt t="59901" x="3627438" y="1371600"/>
          <p14:tracePt t="59906" x="3603625" y="1371600"/>
          <p14:tracePt t="59918" x="3589338" y="1379538"/>
          <p14:tracePt t="59922" x="3573463" y="1387475"/>
          <p14:tracePt t="59935" x="3565525" y="1387475"/>
          <p14:tracePt t="59938" x="3559175" y="1401763"/>
          <p14:tracePt t="59954" x="3551238" y="1409700"/>
          <p14:tracePt t="59968" x="3551238" y="1417638"/>
          <p14:tracePt t="59971" x="3543300" y="1425575"/>
          <p14:tracePt t="59985" x="3543300" y="1439863"/>
          <p14:tracePt t="59986" x="3543300" y="1455738"/>
          <p14:tracePt t="59993" x="3543300" y="1463675"/>
          <p14:tracePt t="60002" x="3543300" y="1485900"/>
          <p14:tracePt t="60009" x="3535363" y="1493838"/>
          <p14:tracePt t="60018" x="3535363" y="1508125"/>
          <p14:tracePt t="60024" x="3527425" y="1524000"/>
          <p14:tracePt t="60035" x="3527425" y="1531938"/>
          <p14:tracePt t="60040" x="3513138" y="1554163"/>
          <p14:tracePt t="60051" x="3497263" y="1570038"/>
          <p14:tracePt t="60056" x="3489325" y="1577975"/>
          <p14:tracePt t="60068" x="3475038" y="1577975"/>
          <p14:tracePt t="60072" x="3451225" y="1584325"/>
          <p14:tracePt t="60084" x="3436938" y="1592263"/>
          <p14:tracePt t="60088" x="3413125" y="1592263"/>
          <p14:tracePt t="60102" x="3398838" y="1592263"/>
          <p14:tracePt t="60104" x="3382963" y="1592263"/>
          <p14:tracePt t="60118" x="3368675" y="1592263"/>
          <p14:tracePt t="60121" x="3352800" y="1592263"/>
          <p14:tracePt t="60135" x="3344863" y="1584325"/>
          <p14:tracePt t="60136" x="3330575" y="1584325"/>
          <p14:tracePt t="60143" x="3322638" y="1577975"/>
          <p14:tracePt t="60152" x="3314700" y="1570038"/>
          <p14:tracePt t="60159" x="3306763" y="1570038"/>
          <p14:tracePt t="60185" x="3298825" y="1570038"/>
          <p14:tracePt t="60839" x="3292475" y="1570038"/>
          <p14:tracePt t="60847" x="3284538" y="1570038"/>
          <p14:tracePt t="60855" x="3268663" y="1570038"/>
          <p14:tracePt t="60863" x="3254375" y="1570038"/>
          <p14:tracePt t="60871" x="3238500" y="1570038"/>
          <p14:tracePt t="60879" x="3216275" y="1570038"/>
          <p14:tracePt t="60887" x="3200400" y="1570038"/>
          <p14:tracePt t="60894" x="3184525" y="1570038"/>
          <p14:tracePt t="60902" x="3170238" y="1562100"/>
          <p14:tracePt t="60912" x="3146425" y="1562100"/>
          <p14:tracePt t="60918" x="3132138" y="1554163"/>
          <p14:tracePt t="60926" x="3116263" y="1554163"/>
          <p14:tracePt t="60935" x="3094038" y="1554163"/>
          <p14:tracePt t="60942" x="3078163" y="1546225"/>
          <p14:tracePt t="60952" x="3048000" y="1546225"/>
          <p14:tracePt t="60958" x="3025775" y="1539875"/>
          <p14:tracePt t="60969" x="3001963" y="1531938"/>
          <p14:tracePt t="60974" x="2979738" y="1531938"/>
          <p14:tracePt t="60985" x="2955925" y="1531938"/>
          <p14:tracePt t="60989" x="2933700" y="1524000"/>
          <p14:tracePt t="61002" x="2903538" y="1516063"/>
          <p14:tracePt t="61005" x="2873375" y="1508125"/>
          <p14:tracePt t="61018" x="2841625" y="1508125"/>
          <p14:tracePt t="61021" x="2811463" y="1501775"/>
          <p14:tracePt t="61035" x="2743200" y="1493838"/>
          <p14:tracePt t="61038" x="2713038" y="1493838"/>
          <p14:tracePt t="61051" x="2667000" y="1485900"/>
          <p14:tracePt t="61054" x="2613025" y="1485900"/>
          <p14:tracePt t="61068" x="2560638" y="1477963"/>
          <p14:tracePt t="61069" x="2506663" y="1477963"/>
          <p14:tracePt t="61076" x="2460625" y="1470025"/>
          <p14:tracePt t="61085" x="2416175" y="1463675"/>
          <p14:tracePt t="61092" x="2370138" y="1463675"/>
          <p14:tracePt t="61102" x="2332038" y="1455738"/>
          <p14:tracePt t="61108" x="2286000" y="1439863"/>
          <p14:tracePt t="61119" x="2247900" y="1439863"/>
          <p14:tracePt t="61124" x="2209800" y="1431925"/>
          <p14:tracePt t="61135" x="2171700" y="1431925"/>
          <p14:tracePt t="61140" x="2141538" y="1425575"/>
          <p14:tracePt t="61151" x="2111375" y="1425575"/>
          <p14:tracePt t="61155" x="2095500" y="1425575"/>
          <p14:tracePt t="61168" x="2065338" y="1425575"/>
          <p14:tracePt t="61171" x="2041525" y="1425575"/>
          <p14:tracePt t="61184" x="2019300" y="1425575"/>
          <p14:tracePt t="61188" x="2003425" y="1425575"/>
          <p14:tracePt t="61385" x="1997075" y="1425575"/>
          <p14:tracePt t="61393" x="1981200" y="1431925"/>
          <p14:tracePt t="61402" x="1958975" y="1439863"/>
          <p14:tracePt t="61408" x="1935163" y="1447800"/>
          <p14:tracePt t="61419" x="1912938" y="1455738"/>
          <p14:tracePt t="61424" x="1889125" y="1463675"/>
          <p14:tracePt t="61435" x="1851025" y="1470025"/>
          <p14:tracePt t="61440" x="1812925" y="1485900"/>
          <p14:tracePt t="61451" x="1774825" y="1493838"/>
          <p14:tracePt t="61456" x="1760538" y="1493838"/>
          <p14:tracePt t="61464" x="1730375" y="1493838"/>
          <p14:tracePt t="61472" x="1706563" y="1501775"/>
          <p14:tracePt t="61480" x="1676400" y="1508125"/>
          <p14:tracePt t="61488" x="1660525" y="1508125"/>
          <p14:tracePt t="61496" x="1646238" y="1516063"/>
          <p14:tracePt t="61504" x="1630363" y="1516063"/>
          <p14:tracePt t="61511" x="1622425" y="1516063"/>
          <p14:tracePt t="61519" x="1616075" y="1516063"/>
          <p14:tracePt t="61527" x="1608138" y="1524000"/>
          <p14:tracePt t="61559" x="1600200" y="1524000"/>
          <p14:tracePt t="61630" x="1608138" y="1524000"/>
          <p14:tracePt t="61638" x="1616075" y="1524000"/>
          <p14:tracePt t="61646" x="1622425" y="1524000"/>
          <p14:tracePt t="61654" x="1630363" y="1524000"/>
          <p14:tracePt t="61662" x="1638300" y="1524000"/>
          <p14:tracePt t="61670" x="1654175" y="1524000"/>
          <p14:tracePt t="61678" x="1668463" y="1524000"/>
          <p14:tracePt t="61685" x="1676400" y="1524000"/>
          <p14:tracePt t="61693" x="1698625" y="1524000"/>
          <p14:tracePt t="61702" x="1722438" y="1524000"/>
          <p14:tracePt t="61709" x="1744663" y="1524000"/>
          <p14:tracePt t="61720" x="1768475" y="1524000"/>
          <p14:tracePt t="61725" x="1806575" y="1531938"/>
          <p14:tracePt t="61736" x="1844675" y="1539875"/>
          <p14:tracePt t="61741" x="1889125" y="1546225"/>
          <p14:tracePt t="61756" x="1935163" y="1554163"/>
          <p14:tracePt t="61769" x="2065338" y="1570038"/>
          <p14:tracePt t="61775" x="2125663" y="1577975"/>
          <p14:tracePt t="61781" x="2193925" y="1584325"/>
          <p14:tracePt t="61789" x="2255838" y="1592263"/>
          <p14:tracePt t="61796" x="2332038" y="1600200"/>
          <p14:tracePt t="61804" x="2438400" y="1608138"/>
          <p14:tracePt t="61812" x="2514600" y="1616075"/>
          <p14:tracePt t="61820" x="2598738" y="1616075"/>
          <p14:tracePt t="61828" x="2674938" y="1622425"/>
          <p14:tracePt t="61836" x="2781300" y="1630363"/>
          <p14:tracePt t="61843" x="2887663" y="1630363"/>
          <p14:tracePt t="61852" x="2994025" y="1630363"/>
          <p14:tracePt t="61859" x="3101975" y="1630363"/>
          <p14:tracePt t="61869" x="3208338" y="1630363"/>
          <p14:tracePt t="61875" x="3254375" y="1630363"/>
          <p14:tracePt t="61885" x="3330575" y="1630363"/>
          <p14:tracePt t="61891" x="3390900" y="1630363"/>
          <p14:tracePt t="61902" x="3413125" y="1630363"/>
          <p14:tracePt t="61907" x="3459163" y="1630363"/>
          <p14:tracePt t="61922" x="3489325" y="1630363"/>
          <p14:tracePt t="61925" x="3505200" y="1630363"/>
          <p14:tracePt t="61935" x="3535363" y="1608138"/>
          <p14:tracePt t="61939" x="3543300" y="1592263"/>
          <p14:tracePt t="62113" x="3521075" y="1592263"/>
          <p14:tracePt t="62120" x="3505200" y="1592263"/>
          <p14:tracePt t="62128" x="3497263" y="1584325"/>
          <p14:tracePt t="62136" x="3489325" y="1584325"/>
          <p14:tracePt t="62144" x="3482975" y="1584325"/>
          <p14:tracePt t="62152" x="3475038" y="1577975"/>
          <p14:tracePt t="62169" x="3467100" y="1577975"/>
          <p14:tracePt t="62185" x="3467100" y="1570038"/>
          <p14:tracePt t="62207" x="3467100" y="1562100"/>
          <p14:tracePt t="62218" x="3467100" y="1554163"/>
          <p14:tracePt t="62223" x="3475038" y="1554163"/>
          <p14:tracePt t="62231" x="3497263" y="1546225"/>
          <p14:tracePt t="62239" x="3521075" y="1546225"/>
          <p14:tracePt t="62247" x="3543300" y="1546225"/>
          <p14:tracePt t="62255" x="3581400" y="1539875"/>
          <p14:tracePt t="62268" x="3641725" y="1539875"/>
          <p14:tracePt t="62271" x="3703638" y="1539875"/>
          <p14:tracePt t="62285" x="3779838" y="1539875"/>
          <p14:tracePt t="62287" x="3863975" y="1539875"/>
          <p14:tracePt t="62302" x="3962400" y="1539875"/>
          <p14:tracePt t="62303" x="4060825" y="1539875"/>
          <p14:tracePt t="62310" x="4183063" y="1546225"/>
          <p14:tracePt t="62319" x="4289425" y="1554163"/>
          <p14:tracePt t="62326" x="4403725" y="1562100"/>
          <p14:tracePt t="62336" x="4511675" y="1562100"/>
          <p14:tracePt t="62342" x="4618038" y="1562100"/>
          <p14:tracePt t="62352" x="4732338" y="1562100"/>
          <p14:tracePt t="62357" x="4830763" y="1562100"/>
          <p14:tracePt t="62368" x="4945063" y="1562100"/>
          <p14:tracePt t="62374" x="5051425" y="1562100"/>
          <p14:tracePt t="62385" x="5159375" y="1562100"/>
          <p14:tracePt t="62389" x="5273675" y="1562100"/>
          <p14:tracePt t="62402" x="5372100" y="1562100"/>
          <p14:tracePt t="62405" x="5470525" y="1554163"/>
          <p14:tracePt t="62418" x="5516563" y="1554163"/>
          <p14:tracePt t="62421" x="5592763" y="1546225"/>
          <p14:tracePt t="62435" x="5622925" y="1546225"/>
          <p14:tracePt t="62438" x="5668963" y="1546225"/>
          <p14:tracePt t="62451" x="5707063" y="1546225"/>
          <p14:tracePt t="62454" x="5745163" y="1546225"/>
          <p14:tracePt t="62469" x="5768975" y="1539875"/>
          <p14:tracePt t="62469" x="5799138" y="1539875"/>
          <p14:tracePt t="62476" x="5813425" y="1539875"/>
          <p14:tracePt t="62485" x="5837238" y="1531938"/>
          <p14:tracePt t="62492" x="5845175" y="1531938"/>
          <p14:tracePt t="62502" x="5851525" y="1531938"/>
          <p14:tracePt t="62508" x="5859463" y="1531938"/>
          <p14:tracePt t="62520" x="5867400" y="1531938"/>
          <p14:tracePt t="62535" x="5875338" y="1531938"/>
          <p14:tracePt t="62603" x="5859463" y="1531938"/>
          <p14:tracePt t="62611" x="5821363" y="1516063"/>
          <p14:tracePt t="62619" x="5768975" y="1508125"/>
          <p14:tracePt t="62627" x="5684838" y="1493838"/>
          <p14:tracePt t="62635" x="5592763" y="1463675"/>
          <p14:tracePt t="62643" x="5486400" y="1431925"/>
          <p14:tracePt t="62652" x="5249863" y="1371600"/>
          <p14:tracePt t="62658" x="5083175" y="1341438"/>
          <p14:tracePt t="62669" x="4876800" y="1311275"/>
          <p14:tracePt t="62674" x="4664075" y="1295400"/>
          <p14:tracePt t="62685" x="4419600" y="1295400"/>
          <p14:tracePt t="62690" x="4144963" y="1295400"/>
          <p14:tracePt t="62698" x="3886200" y="1303338"/>
          <p14:tracePt t="62706" x="3627438" y="1349375"/>
          <p14:tracePt t="62714" x="3390900" y="1393825"/>
          <p14:tracePt t="62722" x="3298825" y="1417638"/>
          <p14:tracePt t="62730" x="3230563" y="1431925"/>
          <p14:tracePt t="62738" x="3086100" y="1455738"/>
          <p14:tracePt t="62745" x="3055938" y="1463675"/>
          <p14:tracePt t="62753" x="2979738" y="1470025"/>
          <p14:tracePt t="62761" x="2933700" y="1477963"/>
          <p14:tracePt t="62769" x="2903538" y="1485900"/>
          <p14:tracePt t="62777" x="2887663" y="1485900"/>
          <p14:tracePt t="62787" x="2879725" y="1485900"/>
          <p14:tracePt t="62809" x="2887663" y="1485900"/>
          <p14:tracePt t="62818" x="2903538" y="1485900"/>
          <p14:tracePt t="62824" x="2917825" y="1485900"/>
          <p14:tracePt t="62834" x="2933700" y="1485900"/>
          <p14:tracePt t="62840" x="2941638" y="1493838"/>
          <p14:tracePt t="63014" x="2941638" y="1508125"/>
          <p14:tracePt t="63022" x="2941638" y="1554163"/>
          <p14:tracePt t="63030" x="2941638" y="1630363"/>
          <p14:tracePt t="63038" x="2941638" y="1714500"/>
          <p14:tracePt t="63046" x="2941638" y="1806575"/>
          <p14:tracePt t="63055" x="2955925" y="1989138"/>
          <p14:tracePt t="63062" x="2987675" y="2209800"/>
          <p14:tracePt t="63070" x="3032125" y="2454275"/>
          <p14:tracePt t="63077" x="3101975" y="2705100"/>
          <p14:tracePt t="63086" x="3146425" y="2819400"/>
          <p14:tracePt t="63093" x="3222625" y="3017838"/>
          <p14:tracePt t="63103" x="3306763" y="3192463"/>
          <p14:tracePt t="63109" x="3352800" y="3246438"/>
          <p14:tracePt t="63119" x="3421063" y="3344863"/>
          <p14:tracePt t="63125" x="3497263" y="3406775"/>
          <p14:tracePt t="63135" x="3543300" y="3436938"/>
          <p14:tracePt t="63141" x="3611563" y="3444875"/>
          <p14:tracePt t="63152" x="3665538" y="3436938"/>
          <p14:tracePt t="63157" x="3687763" y="3375025"/>
          <p14:tracePt t="63168" x="3717925" y="3284538"/>
          <p14:tracePt t="63172" x="3733800" y="3184525"/>
          <p14:tracePt t="63185" x="3741738" y="3132138"/>
          <p14:tracePt t="63188" x="3749675" y="3040063"/>
          <p14:tracePt t="63202" x="3749675" y="2955925"/>
          <p14:tracePt t="63205" x="3749675" y="2895600"/>
          <p14:tracePt t="63218" x="3733800" y="2857500"/>
          <p14:tracePt t="63221" x="3711575" y="2827338"/>
          <p14:tracePt t="63235" x="3679825" y="2803525"/>
          <p14:tracePt t="63238" x="3649663" y="2789238"/>
          <p14:tracePt t="63252" x="3611563" y="2781300"/>
          <p14:tracePt t="63253" x="3565525" y="2773363"/>
          <p14:tracePt t="63259" x="3513138" y="2765425"/>
          <p14:tracePt t="63269" x="3421063" y="2759075"/>
          <p14:tracePt t="63275" x="3344863" y="2743200"/>
          <p14:tracePt t="63285" x="3306763" y="2735263"/>
          <p14:tracePt t="63291" x="3246438" y="2727325"/>
          <p14:tracePt t="63302" x="3178175" y="2713038"/>
          <p14:tracePt t="63307" x="3116263" y="2713038"/>
          <p14:tracePt t="63329" x="3048000" y="2705100"/>
          <p14:tracePt t="63334" x="3009900" y="2705100"/>
          <p14:tracePt t="63338" x="2979738" y="2705100"/>
          <p14:tracePt t="63352" x="2955925" y="2705100"/>
          <p14:tracePt t="63355" x="2941638" y="2705100"/>
          <p14:tracePt t="63368" x="2933700" y="2705100"/>
          <p14:tracePt t="63372" x="2925763" y="2705100"/>
          <p14:tracePt t="63394" x="2933700" y="2705100"/>
          <p14:tracePt t="63402" x="2949575" y="2713038"/>
          <p14:tracePt t="63410" x="3001963" y="2727325"/>
          <p14:tracePt t="63419" x="3063875" y="2751138"/>
          <p14:tracePt t="63425" x="3140075" y="2773363"/>
          <p14:tracePt t="63435" x="3216275" y="2803525"/>
          <p14:tracePt t="63441" x="3254375" y="2827338"/>
          <p14:tracePt t="63452" x="3322638" y="2857500"/>
          <p14:tracePt t="63457" x="3398838" y="2887663"/>
          <p14:tracePt t="63468" x="3467100" y="2917825"/>
          <p14:tracePt t="63473" x="3535363" y="2949575"/>
          <p14:tracePt t="63485" x="3589338" y="2971800"/>
          <p14:tracePt t="63489" x="3611563" y="2971800"/>
          <p14:tracePt t="63502" x="3649663" y="2987675"/>
          <p14:tracePt t="63505" x="3673475" y="2994025"/>
          <p14:tracePt t="63518" x="3695700" y="2994025"/>
          <p14:tracePt t="63522" x="3711575" y="2994025"/>
          <p14:tracePt t="63535" x="3717925" y="2994025"/>
          <p14:tracePt t="63537" x="3725863" y="2994025"/>
          <p14:tracePt t="63560" x="3733800" y="2994025"/>
          <p14:tracePt t="63569" x="3733800" y="3001963"/>
          <p14:tracePt t="63587" x="3717925" y="3001963"/>
          <p14:tracePt t="63592" x="3711575" y="3001963"/>
          <p14:tracePt t="63602" x="3687763" y="3009900"/>
          <p14:tracePt t="63607" x="3665538" y="3017838"/>
          <p14:tracePt t="63618" x="3627438" y="3025775"/>
          <p14:tracePt t="63623" x="3589338" y="3040063"/>
          <p14:tracePt t="63631" x="3535363" y="3048000"/>
          <p14:tracePt t="63639" x="3444875" y="3078163"/>
          <p14:tracePt t="63647" x="3382963" y="3094038"/>
          <p14:tracePt t="63655" x="3344863" y="3101975"/>
          <p14:tracePt t="63663" x="3276600" y="3116263"/>
          <p14:tracePt t="63671" x="3216275" y="3132138"/>
          <p14:tracePt t="63679" x="3162300" y="3140075"/>
          <p14:tracePt t="63687" x="3116263" y="3146425"/>
          <p14:tracePt t="63694" x="3094038" y="3154363"/>
          <p14:tracePt t="63703" x="3063875" y="3154363"/>
          <p14:tracePt t="63710" x="3032125" y="3162300"/>
          <p14:tracePt t="63719" x="3017838" y="3162300"/>
          <p14:tracePt t="63726" x="3009900" y="3162300"/>
          <p14:tracePt t="63742" x="3001963" y="3162300"/>
          <p14:tracePt t="63767" x="3017838" y="3162300"/>
          <p14:tracePt t="63773" x="3070225" y="3162300"/>
          <p14:tracePt t="63784" x="3124200" y="3154363"/>
          <p14:tracePt t="63789" x="3184525" y="3146425"/>
          <p14:tracePt t="63797" x="3268663" y="3140075"/>
          <p14:tracePt t="63805" x="3352800" y="3140075"/>
          <p14:tracePt t="63813" x="3444875" y="3140075"/>
          <p14:tracePt t="63821" x="3535363" y="3140075"/>
          <p14:tracePt t="63829" x="3635375" y="3140075"/>
          <p14:tracePt t="63837" x="3673475" y="3140075"/>
          <p14:tracePt t="63845" x="3756025" y="3140075"/>
          <p14:tracePt t="63853" x="3840163" y="3140075"/>
          <p14:tracePt t="63860" x="3894138" y="3154363"/>
          <p14:tracePt t="63869" x="3924300" y="3154363"/>
          <p14:tracePt t="63876" x="3962400" y="3162300"/>
          <p14:tracePt t="63886" x="3992563" y="3170238"/>
          <p14:tracePt t="63892" x="4008438" y="3170238"/>
          <p14:tracePt t="63902" x="4022725" y="3178175"/>
          <p14:tracePt t="63908" x="4030663" y="3178175"/>
          <p14:tracePt t="63919" x="4038600" y="3178175"/>
          <p14:tracePt t="63924" x="4038600" y="3184525"/>
          <p14:tracePt t="63956" x="4030663" y="3184525"/>
          <p14:tracePt t="63977" x="4022725" y="3184525"/>
          <p14:tracePt t="63987" x="4016375" y="3184525"/>
          <p14:tracePt t="64335" x="4008438" y="3184525"/>
          <p14:tracePt t="64343" x="3992563" y="3170238"/>
          <p14:tracePt t="64352" x="3984625" y="3162300"/>
          <p14:tracePt t="64359" x="3978275" y="3154363"/>
          <p14:tracePt t="64369" x="3962400" y="3132138"/>
          <p14:tracePt t="64374" x="3954463" y="3101975"/>
          <p14:tracePt t="64385" x="3946525" y="3078163"/>
          <p14:tracePt t="64391" x="3940175" y="3055938"/>
          <p14:tracePt t="64400" x="3940175" y="3017838"/>
          <p14:tracePt t="64406" x="3940175" y="2979738"/>
          <p14:tracePt t="64414" x="3940175" y="2933700"/>
          <p14:tracePt t="64422" x="3940175" y="2895600"/>
          <p14:tracePt t="64430" x="3940175" y="2849563"/>
          <p14:tracePt t="64438" x="3962400" y="2803525"/>
          <p14:tracePt t="64446" x="3970338" y="2765425"/>
          <p14:tracePt t="64454" x="3984625" y="2727325"/>
          <p14:tracePt t="64462" x="3992563" y="2713038"/>
          <p14:tracePt t="64470" x="4008438" y="2689225"/>
          <p14:tracePt t="64477" x="4022725" y="2667000"/>
          <p14:tracePt t="64485" x="4038600" y="2651125"/>
          <p14:tracePt t="64493" x="4046538" y="2644775"/>
          <p14:tracePt t="64502" x="4060825" y="2628900"/>
          <p14:tracePt t="64509" x="4068763" y="2628900"/>
          <p14:tracePt t="64519" x="4068763" y="2620963"/>
          <p14:tracePt t="64525" x="4076700" y="2620963"/>
          <p14:tracePt t="64535" x="4076700" y="2613025"/>
          <p14:tracePt t="64541" x="4084638" y="2613025"/>
          <p14:tracePt t="64564" x="4092575" y="2606675"/>
          <p14:tracePt t="64572" x="4092575" y="2598738"/>
          <p14:tracePt t="64580" x="4098925" y="2590800"/>
          <p14:tracePt t="64588" x="4106863" y="2582863"/>
          <p14:tracePt t="64596" x="4122738" y="2568575"/>
          <p14:tracePt t="64604" x="4130675" y="2560638"/>
          <p14:tracePt t="64612" x="4137025" y="2544763"/>
          <p14:tracePt t="64620" x="4144963" y="2530475"/>
          <p14:tracePt t="64628" x="4152900" y="2514600"/>
          <p14:tracePt t="64636" x="4160838" y="2506663"/>
          <p14:tracePt t="64643" x="4168775" y="2498725"/>
          <p14:tracePt t="64652" x="4175125" y="2492375"/>
          <p14:tracePt t="64660" x="4175125" y="2484438"/>
          <p14:tracePt t="64675" x="4183063" y="2484438"/>
          <p14:tracePt t="64686" x="4183063" y="2476500"/>
          <p14:tracePt t="64834" x="4175125" y="2476500"/>
          <p14:tracePt t="64897" x="4175125" y="2484438"/>
          <p14:tracePt t="64905" x="4168775" y="2492375"/>
          <p14:tracePt t="64912" x="4168775" y="2498725"/>
          <p14:tracePt t="64920" x="4168775" y="2506663"/>
          <p14:tracePt t="64928" x="4168775" y="2514600"/>
          <p14:tracePt t="64944" x="4168775" y="2522538"/>
          <p14:tracePt t="64952" x="4168775" y="2530475"/>
          <p14:tracePt t="64976" x="4168775" y="2536825"/>
          <p14:tracePt t="65460" x="4160838" y="2536825"/>
          <p14:tracePt t="65474" x="4160838" y="2530475"/>
          <p14:tracePt t="65490" x="4152900" y="2530475"/>
          <p14:tracePt t="65505" x="4152900" y="2522538"/>
          <p14:tracePt t="65514" x="4144963" y="2522538"/>
          <p14:tracePt t="65640" x="4144963" y="2514600"/>
          <p14:tracePt t="65664" x="4137025" y="2514600"/>
          <p14:tracePt t="65672" x="4137025" y="2506663"/>
          <p14:tracePt t="65695" x="4137025" y="2498725"/>
          <p14:tracePt t="65711" x="4130675" y="2492375"/>
          <p14:tracePt t="65735" x="4130675" y="2484438"/>
          <p14:tracePt t="65752" x="4130675" y="2476500"/>
          <p14:tracePt t="65769" x="4122738" y="2476500"/>
          <p14:tracePt t="66178" x="4122738" y="2468563"/>
          <p14:tracePt t="66186" x="4098925" y="2454275"/>
          <p14:tracePt t="66194" x="4076700" y="2430463"/>
          <p14:tracePt t="66202" x="4046538" y="2408238"/>
          <p14:tracePt t="66210" x="4016375" y="2378075"/>
          <p14:tracePt t="66219" x="3984625" y="2354263"/>
          <p14:tracePt t="66225" x="3954463" y="2339975"/>
          <p14:tracePt t="66235" x="3924300" y="2324100"/>
          <p14:tracePt t="66241" x="3886200" y="2308225"/>
          <p14:tracePt t="66252" x="3848100" y="2293938"/>
          <p14:tracePt t="66257" x="3810000" y="2278063"/>
          <p14:tracePt t="66267" x="3756025" y="2263775"/>
          <p14:tracePt t="66273" x="3717925" y="2255838"/>
          <p14:tracePt t="66281" x="3665538" y="2247900"/>
          <p14:tracePt t="66289" x="3603625" y="2232025"/>
          <p14:tracePt t="66296" x="3543300" y="2232025"/>
          <p14:tracePt t="66304" x="3482975" y="2225675"/>
          <p14:tracePt t="66312" x="3421063" y="2225675"/>
          <p14:tracePt t="66320" x="3352800" y="2217738"/>
          <p14:tracePt t="66328" x="3298825" y="2217738"/>
          <p14:tracePt t="66336" x="3238500" y="2217738"/>
          <p14:tracePt t="66344" x="3178175" y="2217738"/>
          <p14:tracePt t="66352" x="3124200" y="2217738"/>
          <p14:tracePt t="66360" x="3078163" y="2217738"/>
          <p14:tracePt t="66369" x="3040063" y="2217738"/>
          <p14:tracePt t="66375" x="3025775" y="2225675"/>
          <p14:tracePt t="66385" x="2987675" y="2232025"/>
          <p14:tracePt t="66391" x="2963863" y="2239963"/>
          <p14:tracePt t="66402" x="2933700" y="2239963"/>
          <p14:tracePt t="66407" x="2917825" y="2247900"/>
          <p14:tracePt t="66419" x="2895600" y="2247900"/>
          <p14:tracePt t="66423" x="2887663" y="2247900"/>
          <p14:tracePt t="66435" x="2873375" y="2255838"/>
          <p14:tracePt t="66439" x="2865438" y="2255838"/>
          <p14:tracePt t="66451" x="2857500" y="2255838"/>
          <p14:tracePt t="66455" x="2849563" y="2255838"/>
          <p14:tracePt t="66471" x="2841625" y="2255838"/>
          <p14:tracePt t="66502" x="2835275" y="2255838"/>
          <p14:tracePt t="66510" x="2827338" y="2255838"/>
          <p14:tracePt t="66519" x="2827338" y="2263775"/>
          <p14:tracePt t="66526" x="2811463" y="2263775"/>
          <p14:tracePt t="66542" x="2803525" y="2263775"/>
          <p14:tracePt t="66552" x="2797175" y="2263775"/>
          <p14:tracePt t="66557" x="2789238" y="2263775"/>
          <p14:tracePt t="66568" x="2781300" y="2263775"/>
          <p14:tracePt t="66581" x="2773363" y="2263775"/>
          <p14:tracePt t="66589" x="2765425" y="2263775"/>
          <p14:tracePt t="66597" x="2759075" y="2263775"/>
          <p14:tracePt t="66613" x="2735263" y="2255838"/>
          <p14:tracePt t="66621" x="2720975" y="2255838"/>
          <p14:tracePt t="66629" x="2697163" y="2255838"/>
          <p14:tracePt t="66637" x="2674938" y="2255838"/>
          <p14:tracePt t="66645" x="2651125" y="2255838"/>
          <p14:tracePt t="66653" x="2628900" y="2255838"/>
          <p14:tracePt t="66660" x="2598738" y="2255838"/>
          <p14:tracePt t="66669" x="2574925" y="2255838"/>
          <p14:tracePt t="66676" x="2544763" y="2263775"/>
          <p14:tracePt t="66685" x="2522538" y="2270125"/>
          <p14:tracePt t="66692" x="2492375" y="2286000"/>
          <p14:tracePt t="66702" x="2460625" y="2301875"/>
          <p14:tracePt t="66708" x="2430463" y="2324100"/>
          <p14:tracePt t="66719" x="2400300" y="2346325"/>
          <p14:tracePt t="66724" x="2392363" y="2362200"/>
          <p14:tracePt t="66737" x="2362200" y="2384425"/>
          <p14:tracePt t="66740" x="2346325" y="2400300"/>
          <p14:tracePt t="66747" x="2332038" y="2422525"/>
          <p14:tracePt t="66755" x="2316163" y="2438400"/>
          <p14:tracePt t="66763" x="2308225" y="2454275"/>
          <p14:tracePt t="66771" x="2308225" y="2460625"/>
          <p14:tracePt t="66779" x="2301875" y="2468563"/>
          <p14:tracePt t="66787" x="2301875" y="2476500"/>
          <p14:tracePt t="66803" x="2301875" y="2484438"/>
          <p14:tracePt t="66811" x="2293938" y="2484438"/>
          <p14:tracePt t="66842" x="2293938" y="2492375"/>
          <p14:tracePt t="67175" x="2293938" y="2484438"/>
          <p14:tracePt t="67602" x="2293938" y="2492375"/>
          <p14:tracePt t="67610" x="2293938" y="2498725"/>
          <p14:tracePt t="67619" x="2293938" y="2514600"/>
          <p14:tracePt t="67625" x="2278063" y="2536825"/>
          <p14:tracePt t="67635" x="2278063" y="2552700"/>
          <p14:tracePt t="67641" x="2270125" y="2560638"/>
          <p14:tracePt t="67652" x="2263775" y="2582863"/>
          <p14:tracePt t="67657" x="2255838" y="2598738"/>
          <p14:tracePt t="67668" x="2247900" y="2613025"/>
          <p14:tracePt t="67673" x="2239963" y="2628900"/>
          <p14:tracePt t="67681" x="2232025" y="2644775"/>
          <p14:tracePt t="67689" x="2232025" y="2659063"/>
          <p14:tracePt t="67697" x="2225675" y="2659063"/>
          <p14:tracePt t="67705" x="2217738" y="2667000"/>
          <p14:tracePt t="67712" x="2217738" y="2674938"/>
          <p14:tracePt t="67720" x="2217738" y="2682875"/>
          <p14:tracePt t="67728" x="2209800" y="2682875"/>
          <p14:tracePt t="67744" x="2201863" y="2689225"/>
          <p14:tracePt t="67791" x="2193925" y="2689225"/>
          <p14:tracePt t="67823" x="2187575" y="2697163"/>
          <p14:tracePt t="67839" x="2179638" y="2697163"/>
          <p14:tracePt t="67847" x="2171700" y="2705100"/>
          <p14:tracePt t="67862" x="2163763" y="2705100"/>
          <p14:tracePt t="67871" x="2155825" y="2713038"/>
          <p14:tracePt t="67878" x="2149475" y="2720975"/>
          <p14:tracePt t="67894" x="2141538" y="2720975"/>
          <p14:tracePt t="67902" x="2141538" y="2727325"/>
          <p14:tracePt t="67910" x="2133600" y="2727325"/>
          <p14:tracePt t="67919" x="2133600" y="2735263"/>
          <p14:tracePt t="67926" x="2125663" y="2735263"/>
          <p14:tracePt t="67951" x="2117725" y="2743200"/>
          <p14:tracePt t="67968" x="2111375" y="2743200"/>
          <p14:tracePt t="67973" x="2111375" y="2751138"/>
          <p14:tracePt t="67981" x="2103438" y="2759075"/>
          <p14:tracePt t="67997" x="2103438" y="2765425"/>
          <p14:tracePt t="68005" x="2095500" y="2781300"/>
          <p14:tracePt t="68021" x="2095500" y="2789238"/>
          <p14:tracePt t="68029" x="2095500" y="2797175"/>
          <p14:tracePt t="68044" x="2095500" y="2803525"/>
          <p14:tracePt t="68060" x="2095500" y="2811463"/>
          <p14:tracePt t="68108" x="2103438" y="2811463"/>
          <p14:tracePt t="68118" x="2111375" y="2811463"/>
          <p14:tracePt t="68124" x="2117725" y="2803525"/>
          <p14:tracePt t="68136" x="2133600" y="2797175"/>
          <p14:tracePt t="68140" x="2149475" y="2789238"/>
          <p14:tracePt t="68147" x="2163763" y="2773363"/>
          <p14:tracePt t="68155" x="2179638" y="2759075"/>
          <p14:tracePt t="68163" x="2193925" y="2735263"/>
          <p14:tracePt t="68171" x="2217738" y="2720975"/>
          <p14:tracePt t="68179" x="2239963" y="2705100"/>
          <p14:tracePt t="68187" x="2263775" y="2689225"/>
          <p14:tracePt t="68195" x="2293938" y="2667000"/>
          <p14:tracePt t="68203" x="2316163" y="2651125"/>
          <p14:tracePt t="68211" x="2354263" y="2636838"/>
          <p14:tracePt t="68219" x="2422525" y="2598738"/>
          <p14:tracePt t="68227" x="2484438" y="2574925"/>
          <p14:tracePt t="68235" x="2536825" y="2552700"/>
          <p14:tracePt t="68242" x="2613025" y="2530475"/>
          <p14:tracePt t="68252" x="2689225" y="2506663"/>
          <p14:tracePt t="68258" x="2773363" y="2492375"/>
          <p14:tracePt t="68269" x="2865438" y="2468563"/>
          <p14:tracePt t="68274" x="2941638" y="2454275"/>
          <p14:tracePt t="68285" x="3032125" y="2438400"/>
          <p14:tracePt t="68290" x="3124200" y="2430463"/>
          <p14:tracePt t="68302" x="3238500" y="2422525"/>
          <p14:tracePt t="68306" x="3344863" y="2422525"/>
          <p14:tracePt t="68318" x="3459163" y="2422525"/>
          <p14:tracePt t="68321" x="3589338" y="2422525"/>
          <p14:tracePt t="68335" x="3711575" y="2430463"/>
          <p14:tracePt t="68338" x="3810000" y="2460625"/>
          <p14:tracePt t="68352" x="3856038" y="2484438"/>
          <p14:tracePt t="68354" x="3940175" y="2530475"/>
          <p14:tracePt t="68368" x="4000500" y="2560638"/>
          <p14:tracePt t="68369" x="4016375" y="2574925"/>
          <p14:tracePt t="68377" x="4054475" y="2606675"/>
          <p14:tracePt t="68386" x="4076700" y="2628900"/>
          <p14:tracePt t="68392" x="4098925" y="2644775"/>
          <p14:tracePt t="68403" x="4106863" y="2659063"/>
          <p14:tracePt t="68408" x="4114800" y="2667000"/>
          <p14:tracePt t="68419" x="4122738" y="2674938"/>
          <p14:tracePt t="68440" x="4130675" y="2682875"/>
          <p14:tracePt t="68456" x="4130675" y="2689225"/>
          <p14:tracePt t="68471" x="4137025" y="2689225"/>
          <p14:tracePt t="68480" x="4137025" y="2697163"/>
          <p14:tracePt t="68487" x="4137025" y="2705100"/>
          <p14:tracePt t="68495" x="4144963" y="2713038"/>
          <p14:tracePt t="68511" x="4152900" y="2720975"/>
          <p14:tracePt t="68519" x="4152900" y="2727325"/>
          <p14:tracePt t="68543" x="4160838" y="2727325"/>
          <p14:tracePt t="69002" x="4152900" y="2727325"/>
          <p14:tracePt t="69009" x="4130675" y="2727325"/>
          <p14:tracePt t="69019" x="4092575" y="2727325"/>
          <p14:tracePt t="69025" x="4054475" y="2727325"/>
          <p14:tracePt t="69035" x="4008438" y="2727325"/>
          <p14:tracePt t="69041" x="3932238" y="2720975"/>
          <p14:tracePt t="69052" x="3840163" y="2705100"/>
          <p14:tracePt t="69057" x="3733800" y="2697163"/>
          <p14:tracePt t="69065" x="3635375" y="2682875"/>
          <p14:tracePt t="69073" x="3589338" y="2674938"/>
          <p14:tracePt t="69081" x="3436938" y="2659063"/>
          <p14:tracePt t="69088" x="3344863" y="2651125"/>
          <p14:tracePt t="69097" x="3298825" y="2644775"/>
          <p14:tracePt t="69104" x="3230563" y="2636838"/>
          <p14:tracePt t="69112" x="3154363" y="2628900"/>
          <p14:tracePt t="69120" x="3094038" y="2628900"/>
          <p14:tracePt t="69128" x="3078163" y="2620963"/>
          <p14:tracePt t="69136" x="3040063" y="2620963"/>
          <p14:tracePt t="69144" x="3001963" y="2613025"/>
          <p14:tracePt t="69152" x="2987675" y="2613025"/>
          <p14:tracePt t="69160" x="2971800" y="2613025"/>
          <p14:tracePt t="69169" x="2963863" y="2606675"/>
          <p14:tracePt t="69262" x="2987675" y="2606675"/>
          <p14:tracePt t="69270" x="3017838" y="2606675"/>
          <p14:tracePt t="69278" x="3055938" y="2606675"/>
          <p14:tracePt t="69286" x="3086100" y="2606675"/>
          <p14:tracePt t="69310" x="3094038" y="2606675"/>
          <p14:tracePt t="69319" x="3101975" y="2613025"/>
          <p14:tracePt t="69326" x="3116263" y="2613025"/>
          <p14:tracePt t="69336" x="3124200" y="2613025"/>
          <p14:tracePt t="69342" x="3132138" y="2620963"/>
          <p14:tracePt t="69352" x="3140075" y="2620963"/>
          <p14:tracePt t="69357" x="3146425" y="2628900"/>
          <p14:tracePt t="69373" x="3146425" y="2636838"/>
          <p14:tracePt t="69381" x="3124200" y="2644775"/>
          <p14:tracePt t="69389" x="3086100" y="2659063"/>
          <p14:tracePt t="69397" x="3048000" y="2667000"/>
          <p14:tracePt t="69405" x="3009900" y="2674938"/>
          <p14:tracePt t="69413" x="2955925" y="2689225"/>
          <p14:tracePt t="69421" x="2911475" y="2697163"/>
          <p14:tracePt t="69429" x="2849563" y="2697163"/>
          <p14:tracePt t="69436" x="2797175" y="2705100"/>
          <p14:tracePt t="69444" x="2751138" y="2713038"/>
          <p14:tracePt t="69452" x="2735263" y="2713038"/>
          <p14:tracePt t="69460" x="2705100" y="2713038"/>
          <p14:tracePt t="69469" x="2682875" y="2713038"/>
          <p14:tracePt t="69476" x="2667000" y="2713038"/>
          <p14:tracePt t="69485" x="2651125" y="2713038"/>
          <p14:tracePt t="69492" x="2644775" y="2705100"/>
          <p14:tracePt t="69502" x="2644775" y="2697163"/>
          <p14:tracePt t="69508" x="2651125" y="2689225"/>
          <p14:tracePt t="69518" x="2674938" y="2674938"/>
          <p14:tracePt t="69523" x="2697163" y="2667000"/>
          <p14:tracePt t="69535" x="2743200" y="2651125"/>
          <p14:tracePt t="69539" x="2789238" y="2644775"/>
          <p14:tracePt t="69551" x="2841625" y="2628900"/>
          <p14:tracePt t="69555" x="2933700" y="2613025"/>
          <p14:tracePt t="69568" x="2971800" y="2613025"/>
          <p14:tracePt t="69571" x="3040063" y="2606675"/>
          <p14:tracePt t="69585" x="3101975" y="2606675"/>
          <p14:tracePt t="69588" x="3162300" y="2606675"/>
          <p14:tracePt t="69602" x="3230563" y="2606675"/>
          <p14:tracePt t="69603" x="3284538" y="2606675"/>
          <p14:tracePt t="69610" x="3344863" y="2606675"/>
          <p14:tracePt t="69619" x="3390900" y="2613025"/>
          <p14:tracePt t="69626" x="3429000" y="2613025"/>
          <p14:tracePt t="69635" x="3444875" y="2620963"/>
          <p14:tracePt t="69642" x="3475038" y="2620963"/>
          <p14:tracePt t="69652" x="3505200" y="2620963"/>
          <p14:tracePt t="69658" x="3521075" y="2620963"/>
          <p14:tracePt t="69669" x="3535363" y="2620963"/>
          <p14:tracePt t="69674" x="3551238" y="2620963"/>
          <p14:tracePt t="69685" x="3559175" y="2613025"/>
          <p14:tracePt t="69690" x="3565525" y="2606675"/>
          <p14:tracePt t="69702" x="3565525" y="2598738"/>
          <p14:tracePt t="69705" x="3573463" y="2590800"/>
          <p14:tracePt t="69720" x="3573463" y="2574925"/>
          <p14:tracePt t="69723" x="3573463" y="2552700"/>
          <p14:tracePt t="69735" x="3573463" y="2536825"/>
          <p14:tracePt t="69742" x="3573463" y="2514600"/>
          <p14:tracePt t="69751" x="3559175" y="2492375"/>
          <p14:tracePt t="69755" x="3521075" y="2446338"/>
          <p14:tracePt t="69768" x="3482975" y="2416175"/>
          <p14:tracePt t="69769" x="3451225" y="2408238"/>
          <p14:tracePt t="69776" x="3406775" y="2370138"/>
          <p14:tracePt t="69786" x="3352800" y="2346325"/>
          <p14:tracePt t="69792" x="3298825" y="2324100"/>
          <p14:tracePt t="69802" x="3230563" y="2308225"/>
          <p14:tracePt t="69808" x="3162300" y="2293938"/>
          <p14:tracePt t="69819" x="3108325" y="2293938"/>
          <p14:tracePt t="69824" x="3032125" y="2293938"/>
          <p14:tracePt t="69835" x="2971800" y="2293938"/>
          <p14:tracePt t="69840" x="2911475" y="2293938"/>
          <p14:tracePt t="69851" x="2857500" y="2293938"/>
          <p14:tracePt t="69855" x="2803525" y="2293938"/>
          <p14:tracePt t="69868" x="2789238" y="2293938"/>
          <p14:tracePt t="69871" x="2751138" y="2301875"/>
          <p14:tracePt t="69885" x="2727325" y="2316163"/>
          <p14:tracePt t="69888" x="2713038" y="2324100"/>
          <p14:tracePt t="69902" x="2697163" y="2332038"/>
          <p14:tracePt t="69904" x="2682875" y="2354263"/>
          <p14:tracePt t="69918" x="2682875" y="2370138"/>
          <p14:tracePt t="69920" x="2682875" y="2384425"/>
          <p14:tracePt t="69935" x="2682875" y="2400300"/>
          <p14:tracePt t="69935" x="2689225" y="2416175"/>
          <p14:tracePt t="69942" x="2713038" y="2438400"/>
          <p14:tracePt t="69952" x="2720975" y="2446338"/>
          <p14:tracePt t="69958" x="2743200" y="2454275"/>
          <p14:tracePt t="69969" x="2759075" y="2468563"/>
          <p14:tracePt t="69974" x="2773363" y="2476500"/>
          <p14:tracePt t="69985" x="2797175" y="2476500"/>
          <p14:tracePt t="69990" x="2811463" y="2484438"/>
          <p14:tracePt t="70001" x="2819400" y="2484438"/>
          <p14:tracePt t="70007" x="2827338" y="2492375"/>
          <p14:tracePt t="70018" x="2835275" y="2492375"/>
          <p14:tracePt t="70030" x="2841625" y="2492375"/>
          <p14:tracePt t="70101" x="2849563" y="2484438"/>
          <p14:tracePt t="70109" x="2849563" y="2476500"/>
          <p14:tracePt t="70119" x="2857500" y="2468563"/>
          <p14:tracePt t="70124" x="2873375" y="2454275"/>
          <p14:tracePt t="70135" x="2887663" y="2438400"/>
          <p14:tracePt t="70140" x="2911475" y="2422525"/>
          <p14:tracePt t="70148" x="2933700" y="2416175"/>
          <p14:tracePt t="70156" x="2949575" y="2400300"/>
          <p14:tracePt t="70164" x="2963863" y="2392363"/>
          <p14:tracePt t="70172" x="2979738" y="2384425"/>
          <p14:tracePt t="70180" x="2994025" y="2378075"/>
          <p14:tracePt t="70188" x="3001963" y="2362200"/>
          <p14:tracePt t="70196" x="3009900" y="2354263"/>
          <p14:tracePt t="70204" x="3017838" y="2346325"/>
          <p14:tracePt t="70211" x="3017838" y="2332038"/>
          <p14:tracePt t="70219" x="3017838" y="2316163"/>
          <p14:tracePt t="70227" x="3017838" y="2308225"/>
          <p14:tracePt t="70235" x="3001963" y="2293938"/>
          <p14:tracePt t="70243" x="2963863" y="2286000"/>
          <p14:tracePt t="70252" x="2925763" y="2278063"/>
          <p14:tracePt t="70259" x="2873375" y="2278063"/>
          <p14:tracePt t="70269" x="2811463" y="2278063"/>
          <p14:tracePt t="70276" x="2735263" y="2286000"/>
          <p14:tracePt t="70286" x="2659063" y="2316163"/>
          <p14:tracePt t="70291" x="2620963" y="2332038"/>
          <p14:tracePt t="70302" x="2552700" y="2362200"/>
          <p14:tracePt t="70307" x="2492375" y="2392363"/>
          <p14:tracePt t="70318" x="2430463" y="2422525"/>
          <p14:tracePt t="70322" x="2378075" y="2460625"/>
          <p14:tracePt t="70335" x="2339975" y="2492375"/>
          <p14:tracePt t="70338" x="2301875" y="2522538"/>
          <p14:tracePt t="70351" x="2278063" y="2552700"/>
          <p14:tracePt t="70354" x="2270125" y="2560638"/>
          <p14:tracePt t="70368" x="2255838" y="2582863"/>
          <p14:tracePt t="70372" x="2247900" y="2598738"/>
          <p14:tracePt t="70385" x="2247900" y="2613025"/>
          <p14:tracePt t="70387" x="2247900" y="2628900"/>
          <p14:tracePt t="70402" x="2247900" y="2636838"/>
          <p14:tracePt t="70403" x="2247900" y="2644775"/>
          <p14:tracePt t="70409" x="2247900" y="2651125"/>
          <p14:tracePt t="70425" x="2247900" y="2659063"/>
          <p14:tracePt t="70717" x="2247900" y="2682875"/>
          <p14:tracePt t="70726" x="2247900" y="2697163"/>
          <p14:tracePt t="70736" x="2239963" y="2713038"/>
          <p14:tracePt t="70741" x="2232025" y="2727325"/>
          <p14:tracePt t="70754" x="2225675" y="2743200"/>
          <p14:tracePt t="70758" x="2201863" y="2773363"/>
          <p14:tracePt t="70768" x="2171700" y="2797175"/>
          <p14:tracePt t="70773" x="2141538" y="2819400"/>
          <p14:tracePt t="70781" x="2103438" y="2841625"/>
          <p14:tracePt t="70789" x="2065338" y="2857500"/>
          <p14:tracePt t="70797" x="2049463" y="2857500"/>
          <p14:tracePt t="70805" x="2019300" y="2865438"/>
          <p14:tracePt t="70813" x="1965325" y="2865438"/>
          <p14:tracePt t="70820" x="1958975" y="2865438"/>
          <p14:tracePt t="70829" x="1912938" y="2865438"/>
          <p14:tracePt t="70836" x="1889125" y="2865438"/>
          <p14:tracePt t="70844" x="1866900" y="2857500"/>
          <p14:tracePt t="70852" x="1851025" y="2835275"/>
          <p14:tracePt t="70860" x="1828800" y="2819400"/>
          <p14:tracePt t="70869" x="1812925" y="2803525"/>
          <p14:tracePt t="70876" x="1798638" y="2781300"/>
          <p14:tracePt t="70885" x="1782763" y="2751138"/>
          <p14:tracePt t="70891" x="1768475" y="2727325"/>
          <p14:tracePt t="70902" x="1760538" y="2689225"/>
          <p14:tracePt t="70907" x="1760538" y="2667000"/>
          <p14:tracePt t="70918" x="1760538" y="2628900"/>
          <p14:tracePt t="70923" x="1760538" y="2606675"/>
          <p14:tracePt t="70935" x="1768475" y="2582863"/>
          <p14:tracePt t="70939" x="1790700" y="2560638"/>
          <p14:tracePt t="70951" x="1812925" y="2536825"/>
          <p14:tracePt t="70955" x="1844675" y="2514600"/>
          <p14:tracePt t="70968" x="1874838" y="2492375"/>
          <p14:tracePt t="70971" x="1912938" y="2476500"/>
          <p14:tracePt t="70985" x="1958975" y="2454275"/>
          <p14:tracePt t="70988" x="2041525" y="2430463"/>
          <p14:tracePt t="71002" x="2103438" y="2416175"/>
          <p14:tracePt t="71002" x="2133600" y="2408238"/>
          <p14:tracePt t="71010" x="2247900" y="2384425"/>
          <p14:tracePt t="71019" x="2332038" y="2370138"/>
          <p14:tracePt t="71026" x="2430463" y="2346325"/>
          <p14:tracePt t="71035" x="2522538" y="2346325"/>
          <p14:tracePt t="71042" x="2620963" y="2346325"/>
          <p14:tracePt t="71052" x="2727325" y="2346325"/>
          <p14:tracePt t="71058" x="2835275" y="2362200"/>
          <p14:tracePt t="71068" x="2925763" y="2392363"/>
          <p14:tracePt t="71074" x="3017838" y="2438400"/>
          <p14:tracePt t="71084" x="3063875" y="2468563"/>
          <p14:tracePt t="71089" x="3200400" y="2552700"/>
          <p14:tracePt t="71102" x="3230563" y="2574925"/>
          <p14:tracePt t="71105" x="3292475" y="2613025"/>
          <p14:tracePt t="71118" x="3344863" y="2659063"/>
          <p14:tracePt t="71121" x="3390900" y="2697163"/>
          <p14:tracePt t="71135" x="3398838" y="2713038"/>
          <p14:tracePt t="71138" x="3429000" y="2735263"/>
          <p14:tracePt t="71151" x="3444875" y="2759075"/>
          <p14:tracePt t="71154" x="3451225" y="2773363"/>
          <p14:tracePt t="71168" x="3451225" y="2797175"/>
          <p14:tracePt t="71169" x="3451225" y="2803525"/>
          <p14:tracePt t="71176" x="3451225" y="2811463"/>
          <p14:tracePt t="71185" x="3429000" y="2819400"/>
          <p14:tracePt t="71192" x="3390900" y="2827338"/>
          <p14:tracePt t="71202" x="3352800" y="2835275"/>
          <p14:tracePt t="71208" x="3276600" y="2841625"/>
          <p14:tracePt t="71218" x="3200400" y="2849563"/>
          <p14:tracePt t="71224" x="3124200" y="2849563"/>
          <p14:tracePt t="71235" x="3032125" y="2849563"/>
          <p14:tracePt t="71239" x="2941638" y="2849563"/>
          <p14:tracePt t="71251" x="2835275" y="2849563"/>
          <p14:tracePt t="71256" x="2735263" y="2835275"/>
          <p14:tracePt t="71268" x="2620963" y="2811463"/>
          <p14:tracePt t="71271" x="2522538" y="2789238"/>
          <p14:tracePt t="71285" x="2430463" y="2759075"/>
          <p14:tracePt t="71288" x="2384425" y="2751138"/>
          <p14:tracePt t="71302" x="2308225" y="2720975"/>
          <p14:tracePt t="71305" x="2247900" y="2697163"/>
          <p14:tracePt t="71319" x="2187575" y="2674938"/>
          <p14:tracePt t="71319" x="2171700" y="2667000"/>
          <p14:tracePt t="71326" x="2141538" y="2651125"/>
          <p14:tracePt t="71335" x="2111375" y="2636838"/>
          <p14:tracePt t="71344" x="2095500" y="2620963"/>
          <p14:tracePt t="71352" x="2087563" y="2613025"/>
          <p14:tracePt t="71358" x="2079625" y="2598738"/>
          <p14:tracePt t="73526" x="2079625" y="2574925"/>
          <p14:tracePt t="73536" x="2079625" y="2568575"/>
          <p14:tracePt t="73542" x="2079625" y="2552700"/>
          <p14:tracePt t="73558" x="2079625" y="2544763"/>
          <p14:tracePt t="73573" x="2095500" y="2544763"/>
          <p14:tracePt t="73581" x="2111375" y="2544763"/>
          <p14:tracePt t="73589" x="2117725" y="2544763"/>
          <p14:tracePt t="73597" x="2141538" y="2552700"/>
          <p14:tracePt t="73605" x="2193925" y="2568575"/>
          <p14:tracePt t="73613" x="2247900" y="2590800"/>
          <p14:tracePt t="73621" x="2278063" y="2598738"/>
          <p14:tracePt t="73629" x="2339975" y="2613025"/>
          <p14:tracePt t="73637" x="2384425" y="2628900"/>
          <p14:tracePt t="73645" x="2446338" y="2636838"/>
          <p14:tracePt t="73653" x="2506663" y="2644775"/>
          <p14:tracePt t="73661" x="2560638" y="2644775"/>
          <p14:tracePt t="73669" x="2613025" y="2651125"/>
          <p14:tracePt t="73677" x="2659063" y="2651125"/>
          <p14:tracePt t="73686" x="2705100" y="2651125"/>
          <p14:tracePt t="73692" x="2743200" y="2659063"/>
          <p14:tracePt t="73703" x="2773363" y="2659063"/>
          <p14:tracePt t="73709" x="2803525" y="2674938"/>
          <p14:tracePt t="73720" x="2835275" y="2682875"/>
          <p14:tracePt t="73724" x="2849563" y="2697163"/>
          <p14:tracePt t="73736" x="2865438" y="2713038"/>
          <p14:tracePt t="73744" x="2873375" y="2735263"/>
          <p14:tracePt t="73756" x="2879725" y="2759075"/>
          <p14:tracePt t="73759" x="2879725" y="2773363"/>
          <p14:tracePt t="73765" x="2873375" y="2797175"/>
          <p14:tracePt t="73773" x="2849563" y="2819400"/>
          <p14:tracePt t="73780" x="2819400" y="2841625"/>
          <p14:tracePt t="73788" x="2773363" y="2865438"/>
          <p14:tracePt t="73795" x="2735263" y="2873375"/>
          <p14:tracePt t="73804" x="2689225" y="2879725"/>
          <p14:tracePt t="73811" x="2644775" y="2895600"/>
          <p14:tracePt t="73820" x="2590800" y="2895600"/>
          <p14:tracePt t="73827" x="2536825" y="2895600"/>
          <p14:tracePt t="73836" x="2476500" y="2895600"/>
          <p14:tracePt t="73843" x="2430463" y="2887663"/>
          <p14:tracePt t="73854" x="2378075" y="2857500"/>
          <p14:tracePt t="73859" x="2324100" y="2827338"/>
          <p14:tracePt t="73870" x="2286000" y="2789238"/>
          <p14:tracePt t="73875" x="2247900" y="2751138"/>
          <p14:tracePt t="73886" x="2225675" y="2689225"/>
          <p14:tracePt t="73891" x="2209800" y="2644775"/>
          <p14:tracePt t="73903" x="2193925" y="2582863"/>
          <p14:tracePt t="73908" x="2193925" y="2522538"/>
          <p14:tracePt t="73919" x="2193925" y="2468563"/>
          <p14:tracePt t="73924" x="2209800" y="2422525"/>
          <p14:tracePt t="73936" x="2247900" y="2378075"/>
          <p14:tracePt t="73940" x="2286000" y="2339975"/>
          <p14:tracePt t="73953" x="2324100" y="2301875"/>
          <p14:tracePt t="73954" x="2378075" y="2278063"/>
          <p14:tracePt t="73962" x="2484438" y="2239963"/>
          <p14:tracePt t="73970" x="2560638" y="2225675"/>
          <p14:tracePt t="73978" x="2644775" y="2217738"/>
          <p14:tracePt t="73987" x="2735263" y="2209800"/>
          <p14:tracePt t="73994" x="2835275" y="2209800"/>
          <p14:tracePt t="74003" x="2933700" y="2209800"/>
          <p14:tracePt t="74009" x="3040063" y="2217738"/>
          <p14:tracePt t="74021" x="3140075" y="2247900"/>
          <p14:tracePt t="74027" x="3246438" y="2293938"/>
          <p14:tracePt t="74036" x="3322638" y="2339975"/>
          <p14:tracePt t="74041" x="3360738" y="2378075"/>
          <p14:tracePt t="74052" x="3421063" y="2422525"/>
          <p14:tracePt t="74057" x="3467100" y="2476500"/>
          <p14:tracePt t="74069" x="3475038" y="2492375"/>
          <p14:tracePt t="74074" x="3489325" y="2522538"/>
          <p14:tracePt t="74085" x="3505200" y="2568575"/>
          <p14:tracePt t="74090" x="3505200" y="2590800"/>
          <p14:tracePt t="74103" x="3497263" y="2606675"/>
          <p14:tracePt t="74107" x="3451225" y="2636838"/>
          <p14:tracePt t="74119" x="3390900" y="2651125"/>
          <p14:tracePt t="74120" x="3306763" y="2667000"/>
          <p14:tracePt t="74128" x="3208338" y="2682875"/>
          <p14:tracePt t="74136" x="3078163" y="2689225"/>
          <p14:tracePt t="74144" x="2849563" y="2705100"/>
          <p14:tracePt t="74153" x="2765425" y="2705100"/>
          <p14:tracePt t="74159" x="2620963" y="2705100"/>
          <p14:tracePt t="74169" x="2484438" y="2705100"/>
          <p14:tracePt t="74175" x="2362200" y="2697163"/>
          <p14:tracePt t="74186" x="2316163" y="2682875"/>
          <p14:tracePt t="74191" x="2232025" y="2651125"/>
          <p14:tracePt t="74202" x="2171700" y="2628900"/>
          <p14:tracePt t="74207" x="2125663" y="2598738"/>
          <p14:tracePt t="74218" x="2103438" y="2574925"/>
          <p14:tracePt t="74222" x="2095500" y="2544763"/>
          <p14:tracePt t="74235" x="2095500" y="2522538"/>
          <p14:tracePt t="74238" x="2095500" y="2476500"/>
          <p14:tracePt t="74252" x="2125663" y="2446338"/>
          <p14:tracePt t="74255" x="2193925" y="2408238"/>
          <p14:tracePt t="74268" x="2270125" y="2378075"/>
          <p14:tracePt t="74271" x="2438400" y="2324100"/>
          <p14:tracePt t="74285" x="2514600" y="2324100"/>
          <p14:tracePt t="74287" x="2644775" y="2324100"/>
          <p14:tracePt t="74294" x="2789238" y="2324100"/>
          <p14:tracePt t="74302" x="2917825" y="2324100"/>
          <p14:tracePt t="74309" x="3040063" y="2378075"/>
          <p14:tracePt t="74319" x="3086100" y="2400300"/>
          <p14:tracePt t="74325" x="3154363" y="2446338"/>
          <p14:tracePt t="74335" x="3170238" y="2460625"/>
          <p14:tracePt t="74340" x="3208338" y="2498725"/>
          <p14:tracePt t="74351" x="3238500" y="2544763"/>
          <p14:tracePt t="74357" x="3238500" y="2568575"/>
          <p14:tracePt t="74368" x="3238500" y="2598738"/>
          <p14:tracePt t="74373" x="3208338" y="2613025"/>
          <p14:tracePt t="74385" x="3170238" y="2628900"/>
          <p14:tracePt t="74388" x="3124200" y="2628900"/>
          <p14:tracePt t="74402" x="3070225" y="2636838"/>
          <p14:tracePt t="74405" x="3009900" y="2636838"/>
          <p14:tracePt t="74419" x="2941638" y="2636838"/>
          <p14:tracePt t="74421" x="2887663" y="2636838"/>
          <p14:tracePt t="74436" x="2841625" y="2636838"/>
          <p14:tracePt t="74437" x="2827338" y="2628900"/>
          <p14:tracePt t="74444" x="2797175" y="2613025"/>
          <p14:tracePt t="74452" x="2781300" y="2598738"/>
          <p14:tracePt t="74459" x="2765425" y="2582863"/>
          <p14:tracePt t="74469" x="2759075" y="2560638"/>
          <p14:tracePt t="74475" x="2759075" y="2544763"/>
          <p14:tracePt t="74485" x="2759075" y="2530475"/>
          <p14:tracePt t="74491" x="2765425" y="2514600"/>
          <p14:tracePt t="74502" x="2797175" y="2492375"/>
          <p14:tracePt t="74507" x="2811463" y="2484438"/>
          <p14:tracePt t="74784" x="2819400" y="2492375"/>
          <p14:tracePt t="74792" x="2827338" y="2498725"/>
          <p14:tracePt t="74802" x="2841625" y="2522538"/>
          <p14:tracePt t="74808" x="2849563" y="2530475"/>
          <p14:tracePt t="74818" x="2865438" y="2544763"/>
          <p14:tracePt t="74824" x="2873375" y="2560638"/>
          <p14:tracePt t="74831" x="2879725" y="2574925"/>
          <p14:tracePt t="74839" x="2895600" y="2590800"/>
          <p14:tracePt t="74847" x="2903538" y="2598738"/>
          <p14:tracePt t="74855" x="2911475" y="2613025"/>
          <p14:tracePt t="74863" x="2911475" y="2620963"/>
          <p14:tracePt t="74871" x="2917825" y="2628900"/>
          <p14:tracePt t="74879" x="2917825" y="2644775"/>
          <p14:tracePt t="74887" x="2917825" y="2651125"/>
          <p14:tracePt t="74894" x="2917825" y="2659063"/>
          <p14:tracePt t="74902" x="2911475" y="2674938"/>
          <p14:tracePt t="74910" x="2895600" y="2682875"/>
          <p14:tracePt t="74919" x="2879725" y="2689225"/>
          <p14:tracePt t="74926" x="2873375" y="2705100"/>
          <p14:tracePt t="74935" x="2849563" y="2713038"/>
          <p14:tracePt t="74942" x="2835275" y="2720975"/>
          <p14:tracePt t="74952" x="2797175" y="2727325"/>
          <p14:tracePt t="74958" x="2781300" y="2727325"/>
          <p14:tracePt t="74968" x="2751138" y="2735263"/>
          <p14:tracePt t="74973" x="2727325" y="2735263"/>
          <p14:tracePt t="74985" x="2705100" y="2735263"/>
          <p14:tracePt t="74989" x="2674938" y="2735263"/>
          <p14:tracePt t="75002" x="2667000" y="2727325"/>
          <p14:tracePt t="75005" x="2644775" y="2720975"/>
          <p14:tracePt t="75018" x="2620963" y="2705100"/>
          <p14:tracePt t="75022" x="2606675" y="2689225"/>
          <p14:tracePt t="75035" x="2590800" y="2682875"/>
          <p14:tracePt t="75038" x="2582863" y="2667000"/>
          <p14:tracePt t="75051" x="2574925" y="2659063"/>
          <p14:tracePt t="75054" x="2574925" y="2644775"/>
          <p14:tracePt t="75068" x="2568575" y="2620963"/>
          <p14:tracePt t="75069" x="2568575" y="2606675"/>
          <p14:tracePt t="75076" x="2568575" y="2582863"/>
          <p14:tracePt t="75086" x="2568575" y="2568575"/>
          <p14:tracePt t="75092" x="2582863" y="2552700"/>
          <p14:tracePt t="75102" x="2606675" y="2530475"/>
          <p14:tracePt t="75108" x="2636838" y="2514600"/>
          <p14:tracePt t="75119" x="2659063" y="2498725"/>
          <p14:tracePt t="75124" x="2697163" y="2484438"/>
          <p14:tracePt t="75135" x="2735263" y="2476500"/>
          <p14:tracePt t="75140" x="2765425" y="2468563"/>
          <p14:tracePt t="75152" x="2789238" y="2468563"/>
          <p14:tracePt t="75156" x="2811463" y="2460625"/>
          <p14:tracePt t="75168" x="2841625" y="2460625"/>
          <p14:tracePt t="75171" x="2865438" y="2460625"/>
          <p14:tracePt t="75185" x="2879725" y="2460625"/>
          <p14:tracePt t="75189" x="2903538" y="2460625"/>
          <p14:tracePt t="75202" x="2911475" y="2460625"/>
          <p14:tracePt t="75203" x="2925763" y="2468563"/>
          <p14:tracePt t="75211" x="2933700" y="2468563"/>
          <p14:tracePt t="75220" x="2941638" y="2476500"/>
          <p14:tracePt t="75227" x="2949575" y="2484438"/>
          <p14:tracePt t="75239" x="2955925" y="2484438"/>
          <p14:tracePt t="75243" x="2963863" y="2492375"/>
          <p14:tracePt t="75258" x="2971800" y="2492375"/>
          <p14:tracePt t="75269" x="2979738" y="2498725"/>
          <p14:tracePt t="75274" x="2987675" y="2498725"/>
          <p14:tracePt t="75284" x="2994025" y="2506663"/>
          <p14:tracePt t="75290" x="3001963" y="2506663"/>
          <p14:tracePt t="75298" x="3017838" y="2514600"/>
          <p14:tracePt t="75314" x="3032125" y="2522538"/>
          <p14:tracePt t="75322" x="3048000" y="2522538"/>
          <p14:tracePt t="75329" x="3063875" y="2530475"/>
          <p14:tracePt t="75337" x="3070225" y="2530475"/>
          <p14:tracePt t="75345" x="3086100" y="2536825"/>
          <p14:tracePt t="75353" x="3101975" y="2544763"/>
          <p14:tracePt t="75361" x="3108325" y="2552700"/>
          <p14:tracePt t="75369" x="3116263" y="2552700"/>
          <p14:tracePt t="75377" x="3132138" y="2560638"/>
          <p14:tracePt t="75385" x="3140075" y="2568575"/>
          <p14:tracePt t="75393" x="3140075" y="2574925"/>
          <p14:tracePt t="75402" x="3146425" y="2582863"/>
          <p14:tracePt t="75408" x="3154363" y="2582863"/>
          <p14:tracePt t="75419" x="3154363" y="2598738"/>
          <p14:tracePt t="75424" x="3154363" y="2606675"/>
          <p14:tracePt t="75435" x="3154363" y="2613025"/>
          <p14:tracePt t="75440" x="3154363" y="2620963"/>
          <p14:tracePt t="75451" x="3154363" y="2636838"/>
          <p14:tracePt t="75456" x="3154363" y="2644775"/>
          <p14:tracePt t="75468" x="3154363" y="2651125"/>
          <p14:tracePt t="75472" x="3154363" y="2659063"/>
          <p14:tracePt t="75485" x="3154363" y="2667000"/>
          <p14:tracePt t="75488" x="3154363" y="2674938"/>
          <p14:tracePt t="75502" x="3154363" y="2682875"/>
          <p14:tracePt t="75535" x="3154363" y="2689225"/>
          <p14:tracePt t="75646" x="3146425" y="2689225"/>
          <p14:tracePt t="75654" x="3146425" y="2697163"/>
          <p14:tracePt t="75662" x="3140075" y="2697163"/>
          <p14:tracePt t="75670" x="3132138" y="2697163"/>
          <p14:tracePt t="75677" x="3124200" y="2697163"/>
          <p14:tracePt t="75685" x="3116263" y="2705100"/>
          <p14:tracePt t="75693" x="3108325" y="2705100"/>
          <p14:tracePt t="75702" x="3101975" y="2705100"/>
          <p14:tracePt t="75709" x="3086100" y="2705100"/>
          <p14:tracePt t="75719" x="3063875" y="2705100"/>
          <p14:tracePt t="75725" x="3040063" y="2705100"/>
          <p14:tracePt t="75738" x="3017838" y="2705100"/>
          <p14:tracePt t="75741" x="2987675" y="2705100"/>
          <p14:tracePt t="75751" x="2963863" y="2705100"/>
          <p14:tracePt t="75757" x="2925763" y="2705100"/>
          <p14:tracePt t="75764" x="2895600" y="2705100"/>
          <p14:tracePt t="75772" x="2865438" y="2705100"/>
          <p14:tracePt t="75780" x="2827338" y="2705100"/>
          <p14:tracePt t="75788" x="2789238" y="2705100"/>
          <p14:tracePt t="75796" x="2751138" y="2705100"/>
          <p14:tracePt t="75804" x="2713038" y="2705100"/>
          <p14:tracePt t="75812" x="2674938" y="2697163"/>
          <p14:tracePt t="75820" x="2644775" y="2689225"/>
          <p14:tracePt t="75828" x="2598738" y="2689225"/>
          <p14:tracePt t="75836" x="2590800" y="2682875"/>
          <p14:tracePt t="75843" x="2568575" y="2674938"/>
          <p14:tracePt t="75852" x="2544763" y="2667000"/>
          <p14:tracePt t="75859" x="2522538" y="2659063"/>
          <p14:tracePt t="75869" x="2506663" y="2651125"/>
          <p14:tracePt t="75875" x="2498725" y="2644775"/>
          <p14:tracePt t="75885" x="2484438" y="2636838"/>
          <p14:tracePt t="75892" x="2484438" y="2620963"/>
          <p14:tracePt t="75902" x="2476500" y="2606675"/>
          <p14:tracePt t="75907" x="2476500" y="2590800"/>
          <p14:tracePt t="75918" x="2476500" y="2574925"/>
          <p14:tracePt t="75923" x="2476500" y="2568575"/>
          <p14:tracePt t="75935" x="2476500" y="2552700"/>
          <p14:tracePt t="75939" x="2476500" y="2544763"/>
          <p14:tracePt t="75951" x="2476500" y="2522538"/>
          <p14:tracePt t="75962" x="2492375" y="2514600"/>
          <p14:tracePt t="75963" x="2506663" y="2498725"/>
          <p14:tracePt t="75971" x="2536825" y="2484438"/>
          <p14:tracePt t="75980" x="2560638" y="2476500"/>
          <p14:tracePt t="75987" x="2590800" y="2460625"/>
          <p14:tracePt t="75994" x="2636838" y="2446338"/>
          <p14:tracePt t="76002" x="2674938" y="2430463"/>
          <p14:tracePt t="76009" x="2720975" y="2408238"/>
          <p14:tracePt t="76019" x="2765425" y="2400300"/>
          <p14:tracePt t="76025" x="2819400" y="2384425"/>
          <p14:tracePt t="76035" x="2879725" y="2378075"/>
          <p14:tracePt t="76041" x="2933700" y="2370138"/>
          <p14:tracePt t="76052" x="2994025" y="2370138"/>
          <p14:tracePt t="76057" x="3055938" y="2370138"/>
          <p14:tracePt t="76068" x="3116263" y="2370138"/>
          <p14:tracePt t="76073" x="3170238" y="2378075"/>
          <p14:tracePt t="76085" x="3222625" y="2400300"/>
          <p14:tracePt t="76089" x="3276600" y="2422525"/>
          <p14:tracePt t="76102" x="3314700" y="2446338"/>
          <p14:tracePt t="76105" x="3330575" y="2460625"/>
          <p14:tracePt t="76118" x="3352800" y="2484438"/>
          <p14:tracePt t="76121" x="3375025" y="2498725"/>
          <p14:tracePt t="76135" x="3390900" y="2522538"/>
          <p14:tracePt t="76137" x="3398838" y="2536825"/>
          <p14:tracePt t="76152" x="3406775" y="2552700"/>
          <p14:tracePt t="76152" x="3406775" y="2560638"/>
          <p14:tracePt t="76161" x="3406775" y="2568575"/>
          <p14:tracePt t="76169" x="3413125" y="2574925"/>
          <p14:tracePt t="76176" x="3413125" y="2582863"/>
          <p14:tracePt t="76191" x="3413125" y="2590800"/>
          <p14:tracePt t="76202" x="3413125" y="2606675"/>
          <p14:tracePt t="76207" x="3406775" y="2613025"/>
          <p14:tracePt t="76218" x="3398838" y="2628900"/>
          <p14:tracePt t="76223" x="3390900" y="2636838"/>
          <p14:tracePt t="76231" x="3375025" y="2659063"/>
          <p14:tracePt t="76239" x="3360738" y="2667000"/>
          <p14:tracePt t="76247" x="3336925" y="2682875"/>
          <p14:tracePt t="76255" x="3314700" y="2697163"/>
          <p14:tracePt t="76263" x="3292475" y="2705100"/>
          <p14:tracePt t="76271" x="3268663" y="2713038"/>
          <p14:tracePt t="76279" x="3238500" y="2720975"/>
          <p14:tracePt t="76287" x="3200400" y="2720975"/>
          <p14:tracePt t="76294" x="3162300" y="2727325"/>
          <p14:tracePt t="76302" x="3108325" y="2727325"/>
          <p14:tracePt t="76310" x="3055938" y="2727325"/>
          <p14:tracePt t="76319" x="3001963" y="2727325"/>
          <p14:tracePt t="76326" x="2949575" y="2727325"/>
          <p14:tracePt t="76336" x="2887663" y="2720975"/>
          <p14:tracePt t="76342" x="2835275" y="2705100"/>
          <p14:tracePt t="76352" x="2773363" y="2689225"/>
          <p14:tracePt t="76357" x="2727325" y="2682875"/>
          <p14:tracePt t="76368" x="2682875" y="2659063"/>
          <p14:tracePt t="76373" x="2644775" y="2644775"/>
          <p14:tracePt t="76385" x="2613025" y="2620963"/>
          <p14:tracePt t="76389" x="2590800" y="2598738"/>
          <p14:tracePt t="76402" x="2582863" y="2590800"/>
          <p14:tracePt t="76405" x="2568575" y="2568575"/>
          <p14:tracePt t="76418" x="2560638" y="2552700"/>
          <p14:tracePt t="76422" x="2552700" y="2530475"/>
          <p14:tracePt t="76436" x="2552700" y="2514600"/>
          <p14:tracePt t="76439" x="2552700" y="2484438"/>
          <p14:tracePt t="76452" x="2552700" y="2468563"/>
          <p14:tracePt t="76454" x="2560638" y="2460625"/>
          <p14:tracePt t="76468" x="2574925" y="2438400"/>
          <p14:tracePt t="76469" x="2598738" y="2430463"/>
          <p14:tracePt t="76476" x="2620963" y="2416175"/>
          <p14:tracePt t="76485" x="2651125" y="2400300"/>
          <p14:tracePt t="76492" x="2682875" y="2384425"/>
          <p14:tracePt t="76502" x="2720975" y="2370138"/>
          <p14:tracePt t="76508" x="2759075" y="2354263"/>
          <p14:tracePt t="76519" x="2803525" y="2332038"/>
          <p14:tracePt t="76524" x="2887663" y="2308225"/>
          <p14:tracePt t="76535" x="2917825" y="2301875"/>
          <p14:tracePt t="76540" x="2979738" y="2286000"/>
          <p14:tracePt t="76552" x="3040063" y="2286000"/>
          <p14:tracePt t="76555" x="3094038" y="2286000"/>
          <p14:tracePt t="76577" x="3222625" y="2286000"/>
          <p14:tracePt t="76580" x="3268663" y="2293938"/>
          <p14:tracePt t="76587" x="3330575" y="2316163"/>
          <p14:tracePt t="76595" x="3368675" y="2339975"/>
          <p14:tracePt t="76603" x="3406775" y="2362200"/>
          <p14:tracePt t="76611" x="3436938" y="2384425"/>
          <p14:tracePt t="76619" x="3467100" y="2416175"/>
          <p14:tracePt t="76627" x="3489325" y="2438400"/>
          <p14:tracePt t="76635" x="3489325" y="2454275"/>
          <p14:tracePt t="76642" x="3513138" y="2484438"/>
          <p14:tracePt t="76652" x="3521075" y="2498725"/>
          <p14:tracePt t="76658" x="3527425" y="2522538"/>
          <p14:tracePt t="76669" x="3527425" y="2544763"/>
          <p14:tracePt t="76674" x="3527425" y="2568575"/>
          <p14:tracePt t="76685" x="3527425" y="2582863"/>
          <p14:tracePt t="76689" x="3527425" y="2598738"/>
          <p14:tracePt t="76701" x="3527425" y="2620963"/>
          <p14:tracePt t="76706" x="3527425" y="2636838"/>
          <p14:tracePt t="76720" x="3527425" y="2651125"/>
          <p14:tracePt t="76722" x="3521075" y="2659063"/>
          <p14:tracePt t="76735" x="3505200" y="2682875"/>
          <p14:tracePt t="76739" x="3489325" y="2697163"/>
          <p14:tracePt t="76754" x="3459163" y="2705100"/>
          <p14:tracePt t="76755" x="3429000" y="2713038"/>
          <p14:tracePt t="76761" x="3352800" y="2720975"/>
          <p14:tracePt t="76769" x="3292475" y="2720975"/>
          <p14:tracePt t="76777" x="3216275" y="2720975"/>
          <p14:tracePt t="76785" x="3132138" y="2720975"/>
          <p14:tracePt t="76793" x="3040063" y="2713038"/>
          <p14:tracePt t="76802" x="2994025" y="2705100"/>
          <p14:tracePt t="76808" x="2911475" y="2689225"/>
          <p14:tracePt t="76819" x="2835275" y="2682875"/>
          <p14:tracePt t="76824" x="2759075" y="2667000"/>
          <p14:tracePt t="76835" x="2705100" y="2659063"/>
          <p14:tracePt t="76840" x="2682875" y="2651125"/>
          <p14:tracePt t="76851" x="2636838" y="2644775"/>
          <p14:tracePt t="76856" x="2613025" y="2636838"/>
          <p14:tracePt t="76868" x="2590800" y="2628900"/>
          <p14:tracePt t="76872" x="2568575" y="2620963"/>
          <p14:tracePt t="76885" x="2560638" y="2606675"/>
          <p14:tracePt t="76888" x="2552700" y="2598738"/>
          <p14:tracePt t="76902" x="2544763" y="2574925"/>
          <p14:tracePt t="76905" x="2536825" y="2560638"/>
          <p14:tracePt t="76918" x="2536825" y="2544763"/>
          <p14:tracePt t="76921" x="2536825" y="2522538"/>
          <p14:tracePt t="76935" x="2544763" y="2498725"/>
          <p14:tracePt t="76936" x="2568575" y="2468563"/>
          <p14:tracePt t="76943" x="2590800" y="2446338"/>
          <p14:tracePt t="76959" x="2620963" y="2422525"/>
          <p14:tracePt t="76965" x="2659063" y="2400300"/>
          <p14:tracePt t="76971" x="2705100" y="2384425"/>
          <p14:tracePt t="76985" x="2781300" y="2362200"/>
          <p14:tracePt t="76986" x="2841625" y="2362200"/>
          <p14:tracePt t="76990" x="2879725" y="2362200"/>
          <p14:tracePt t="77002" x="2933700" y="2362200"/>
          <p14:tracePt t="77006" x="2994025" y="2362200"/>
          <p14:tracePt t="77018" x="3055938" y="2378075"/>
          <p14:tracePt t="77022" x="3101975" y="2392363"/>
          <p14:tracePt t="77035" x="3140075" y="2408238"/>
          <p14:tracePt t="77038" x="3154363" y="2416175"/>
          <p14:tracePt t="77051" x="3178175" y="2422525"/>
          <p14:tracePt t="77054" x="3192463" y="2430463"/>
          <p14:tracePt t="77068" x="3208338" y="2438400"/>
          <p14:tracePt t="77071" x="3216275" y="2446338"/>
          <p14:tracePt t="77086" x="3222625" y="2446338"/>
          <p14:tracePt t="77086" x="3222625" y="2454275"/>
          <p14:tracePt t="77102" x="3222625" y="2460625"/>
          <p14:tracePt t="77119" x="3216275" y="2460625"/>
          <p14:tracePt t="77125" x="3200400" y="2468563"/>
          <p14:tracePt t="77135" x="3184525" y="2476500"/>
          <p14:tracePt t="77141" x="3178175" y="2476500"/>
          <p14:tracePt t="77151" x="3154363" y="2476500"/>
          <p14:tracePt t="77156" x="3140075" y="2476500"/>
          <p14:tracePt t="77409" x="3162300" y="2484438"/>
          <p14:tracePt t="77420" x="3178175" y="2498725"/>
          <p14:tracePt t="77425" x="3200400" y="2522538"/>
          <p14:tracePt t="77436" x="3216275" y="2536825"/>
          <p14:tracePt t="77441" x="3254375" y="2574925"/>
          <p14:tracePt t="77452" x="3292475" y="2620963"/>
          <p14:tracePt t="77457" x="3330575" y="2667000"/>
          <p14:tracePt t="77465" x="3360738" y="2720975"/>
          <p14:tracePt t="77473" x="3390900" y="2765425"/>
          <p14:tracePt t="77481" x="3413125" y="2811463"/>
          <p14:tracePt t="77489" x="3429000" y="2849563"/>
          <p14:tracePt t="77498" x="3436938" y="2865438"/>
          <p14:tracePt t="77505" x="3459163" y="2925763"/>
          <p14:tracePt t="77512" x="3459163" y="2941638"/>
          <p14:tracePt t="77521" x="3467100" y="2963863"/>
          <p14:tracePt t="77528" x="3467100" y="2987675"/>
          <p14:tracePt t="77536" x="3467100" y="3009900"/>
          <p14:tracePt t="77544" x="3467100" y="3032125"/>
          <p14:tracePt t="77552" x="3467100" y="3040063"/>
          <p14:tracePt t="77560" x="3467100" y="3055938"/>
          <p14:tracePt t="77569" x="3467100" y="3063875"/>
          <p14:tracePt t="77576" x="3467100" y="3070225"/>
          <p14:tracePt t="77585" x="3467100" y="3078163"/>
          <p14:tracePt t="77602" x="3467100" y="3086100"/>
          <p14:tracePt t="77663" x="3467100" y="3094038"/>
          <p14:tracePt t="77686" x="3475038" y="3094038"/>
          <p14:tracePt t="77694" x="3482975" y="3101975"/>
          <p14:tracePt t="77702" x="3482975" y="3108325"/>
          <p14:tracePt t="77710" x="3489325" y="3108325"/>
          <p14:tracePt t="77719" x="3489325" y="3116263"/>
          <p14:tracePt t="77726" x="3497263" y="3124200"/>
          <p14:tracePt t="77742" x="3505200" y="3132138"/>
          <p14:tracePt t="77755" x="3513138" y="3132138"/>
          <p14:tracePt t="77758" x="3521075" y="3140075"/>
          <p14:tracePt t="77769" x="3521075" y="3146425"/>
          <p14:tracePt t="77781" x="3527425" y="3146425"/>
          <p14:tracePt t="77789" x="3527425" y="3154363"/>
          <p14:tracePt t="77797" x="3535363" y="3154363"/>
          <p14:tracePt t="77813" x="3535363" y="3162300"/>
          <p14:tracePt t="77892" x="3527425" y="3162300"/>
          <p14:tracePt t="77902" x="3513138" y="3146425"/>
          <p14:tracePt t="77908" x="3497263" y="3140075"/>
          <p14:tracePt t="77918" x="3482975" y="3132138"/>
          <p14:tracePt t="77924" x="3475038" y="3124200"/>
          <p14:tracePt t="77934" x="3451225" y="3108325"/>
          <p14:tracePt t="77939" x="3436938" y="3101975"/>
          <p14:tracePt t="77947" x="3429000" y="3094038"/>
          <p14:tracePt t="77955" x="3413125" y="3078163"/>
          <p14:tracePt t="77963" x="3406775" y="3070225"/>
          <p14:tracePt t="77971" x="3398838" y="3070225"/>
          <p14:tracePt t="77979" x="3390900" y="3063875"/>
          <p14:tracePt t="77995" x="3382963" y="3063875"/>
          <p14:tracePt t="78003" x="3382963" y="3055938"/>
          <p14:tracePt t="78019" x="3382963" y="3048000"/>
          <p14:tracePt t="78026" x="3398838" y="3048000"/>
          <p14:tracePt t="78037" x="3413125" y="3040063"/>
          <p14:tracePt t="78042" x="3444875" y="3040063"/>
          <p14:tracePt t="78052" x="3467100" y="3040063"/>
          <p14:tracePt t="78058" x="3505200" y="3032125"/>
          <p14:tracePt t="78069" x="3535363" y="3032125"/>
          <p14:tracePt t="78074" x="3565525" y="3032125"/>
          <p14:tracePt t="78085" x="3581400" y="3032125"/>
          <p14:tracePt t="78090" x="3611563" y="3032125"/>
          <p14:tracePt t="78098" x="3635375" y="3032125"/>
          <p14:tracePt t="78106" x="3649663" y="3032125"/>
          <p14:tracePt t="78114" x="3657600" y="3032125"/>
          <p14:tracePt t="78121" x="3673475" y="3040063"/>
          <p14:tracePt t="78137" x="3679825" y="3048000"/>
          <p14:tracePt t="78161" x="3679825" y="3055938"/>
          <p14:tracePt t="78177" x="3679825" y="3063875"/>
          <p14:tracePt t="78201" x="3673475" y="3063875"/>
          <p14:tracePt t="78208" x="3673475" y="3070225"/>
          <p14:tracePt t="78256" x="3673475" y="3078163"/>
          <p14:tracePt t="78264" x="3673475" y="3086100"/>
          <p14:tracePt t="78279" x="3673475" y="3094038"/>
          <p14:tracePt t="78287" x="3673475" y="3101975"/>
          <p14:tracePt t="78501" x="3657600" y="3101975"/>
          <p14:tracePt t="78509" x="3635375" y="3116263"/>
          <p14:tracePt t="78519" x="3619500" y="3124200"/>
          <p14:tracePt t="78525" x="3589338" y="3140075"/>
          <p14:tracePt t="78535" x="3565525" y="3146425"/>
          <p14:tracePt t="78540" x="3521075" y="3154363"/>
          <p14:tracePt t="78551" x="3475038" y="3170238"/>
          <p14:tracePt t="78556" x="3429000" y="3178175"/>
          <p14:tracePt t="78564" x="3330575" y="3178175"/>
          <p14:tracePt t="78572" x="3254375" y="3184525"/>
          <p14:tracePt t="78580" x="3170238" y="3184525"/>
          <p14:tracePt t="78588" x="3094038" y="3184525"/>
          <p14:tracePt t="78596" x="3009900" y="3184525"/>
          <p14:tracePt t="78604" x="2917825" y="3178175"/>
          <p14:tracePt t="78612" x="2879725" y="3170238"/>
          <p14:tracePt t="78620" x="2819400" y="3154363"/>
          <p14:tracePt t="78627" x="2751138" y="3132138"/>
          <p14:tracePt t="78636" x="2697163" y="3116263"/>
          <p14:tracePt t="78643" x="2651125" y="3094038"/>
          <p14:tracePt t="78652" x="2613025" y="3063875"/>
          <p14:tracePt t="78659" x="2568575" y="3040063"/>
          <p14:tracePt t="78669" x="2522538" y="3001963"/>
          <p14:tracePt t="78675" x="2484438" y="2971800"/>
          <p14:tracePt t="78685" x="2438400" y="2941638"/>
          <p14:tracePt t="78691" x="2400300" y="2903538"/>
          <p14:tracePt t="78702" x="2362200" y="2879725"/>
          <p14:tracePt t="78707" x="2346325" y="2865438"/>
          <p14:tracePt t="78720" x="2316163" y="2841625"/>
          <p14:tracePt t="78724" x="2293938" y="2827338"/>
          <p14:tracePt t="78735" x="2278063" y="2811463"/>
          <p14:tracePt t="78739" x="2263775" y="2803525"/>
          <p14:tracePt t="78754" x="2247900" y="2797175"/>
          <p14:tracePt t="78755" x="2239963" y="2797175"/>
          <p14:tracePt t="78762" x="2225675" y="2789238"/>
          <p14:tracePt t="78770" x="2209800" y="2789238"/>
          <p14:tracePt t="78778" x="2187575" y="2789238"/>
          <p14:tracePt t="78786" x="2179638" y="2789238"/>
          <p14:tracePt t="78793" x="2163763" y="2789238"/>
          <p14:tracePt t="78802" x="2149475" y="2789238"/>
          <p14:tracePt t="78809" x="2133600" y="2789238"/>
          <p14:tracePt t="78819" x="2117725" y="2789238"/>
          <p14:tracePt t="78825" x="2111375" y="2789238"/>
          <p14:tracePt t="78837" x="2095500" y="2789238"/>
          <p14:tracePt t="78842" x="2087563" y="2797175"/>
          <p14:tracePt t="78852" x="2079625" y="2797175"/>
          <p14:tracePt t="78857" x="2073275" y="2797175"/>
          <p14:tracePt t="78868" x="2057400" y="2797175"/>
          <p14:tracePt t="78873" x="2049463" y="2803525"/>
          <p14:tracePt t="78885" x="2041525" y="2803525"/>
          <p14:tracePt t="78889" x="2027238" y="2803525"/>
          <p14:tracePt t="78902" x="2019300" y="2803525"/>
          <p14:tracePt t="78906" x="2003425" y="2803525"/>
          <p14:tracePt t="78918" x="1997075" y="2811463"/>
          <p14:tracePt t="78922" x="1989138" y="2811463"/>
          <p14:tracePt t="78935" x="1981200" y="2811463"/>
          <p14:tracePt t="78937" x="1973263" y="2811463"/>
          <p14:tracePt t="78952" x="1965325" y="2811463"/>
          <p14:tracePt t="78960" x="1958975" y="2819400"/>
          <p14:tracePt t="78969" x="1951038" y="2819400"/>
          <p14:tracePt t="78975" x="1951038" y="2827338"/>
          <p14:tracePt t="78985" x="1943100" y="2835275"/>
          <p14:tracePt t="78991" x="1943100" y="2841625"/>
          <p14:tracePt t="79002" x="1935163" y="2857500"/>
          <p14:tracePt t="79007" x="1927225" y="2873375"/>
          <p14:tracePt t="79018" x="1920875" y="2887663"/>
          <p14:tracePt t="79023" x="1912938" y="2911475"/>
          <p14:tracePt t="79035" x="1912938" y="2925763"/>
          <p14:tracePt t="79039" x="1905000" y="2949575"/>
          <p14:tracePt t="79051" x="1897063" y="2963863"/>
          <p14:tracePt t="79055" x="1889125" y="2994025"/>
          <p14:tracePt t="79068" x="1882775" y="3009900"/>
          <p14:tracePt t="79071" x="1882775" y="3025775"/>
          <p14:tracePt t="79085" x="1874838" y="3040063"/>
          <p14:tracePt t="79088" x="1866900" y="3063875"/>
          <p14:tracePt t="79104" x="1858963" y="3070225"/>
          <p14:tracePt t="79104" x="1858963" y="3086100"/>
          <p14:tracePt t="79119" x="1851025" y="3094038"/>
          <p14:tracePt t="79126" x="1851025" y="3101975"/>
          <p14:tracePt t="79379" x="1858963" y="3101975"/>
          <p14:tracePt t="79498" x="1866900" y="3101975"/>
          <p14:tracePt t="79529" x="1866900" y="3094038"/>
          <p14:tracePt t="79537" x="1874838" y="3094038"/>
          <p14:tracePt t="79545" x="1882775" y="3094038"/>
          <p14:tracePt t="79553" x="1889125" y="3086100"/>
          <p14:tracePt t="79561" x="1897063" y="3078163"/>
          <p14:tracePt t="79569" x="1912938" y="3078163"/>
          <p14:tracePt t="79577" x="1927225" y="3070225"/>
          <p14:tracePt t="79585" x="1943100" y="3070225"/>
          <p14:tracePt t="79593" x="1951038" y="3070225"/>
          <p14:tracePt t="79602" x="1973263" y="3063875"/>
          <p14:tracePt t="79608" x="1989138" y="3063875"/>
          <p14:tracePt t="79619" x="2003425" y="3063875"/>
          <p14:tracePt t="79624" x="2019300" y="3063875"/>
          <p14:tracePt t="79634" x="2035175" y="3063875"/>
          <p14:tracePt t="79640" x="2049463" y="3063875"/>
          <p14:tracePt t="79648" x="2057400" y="3063875"/>
          <p14:tracePt t="79656" x="2065338" y="3063875"/>
          <p14:tracePt t="79664" x="2073275" y="3063875"/>
          <p14:tracePt t="79672" x="2079625" y="3063875"/>
          <p14:tracePt t="79687" x="2087563" y="3063875"/>
          <p14:tracePt t="79753" x="2095500" y="3063875"/>
          <p14:tracePt t="79830" x="2103438" y="3063875"/>
          <p14:tracePt t="79845" x="2111375" y="3063875"/>
          <p14:tracePt t="79854" x="2117725" y="3055938"/>
          <p14:tracePt t="79862" x="2125663" y="3055938"/>
          <p14:tracePt t="79870" x="2133600" y="3048000"/>
          <p14:tracePt t="79877" x="2149475" y="3032125"/>
          <p14:tracePt t="79886" x="2171700" y="3017838"/>
          <p14:tracePt t="79893" x="2187575" y="3001963"/>
          <p14:tracePt t="79902" x="2209800" y="2987675"/>
          <p14:tracePt t="79909" x="2239963" y="2955925"/>
          <p14:tracePt t="79919" x="2293938" y="2911475"/>
          <p14:tracePt t="79925" x="2339975" y="2873375"/>
          <p14:tracePt t="79935" x="2408238" y="2827338"/>
          <p14:tracePt t="79940" x="2468563" y="2781300"/>
          <p14:tracePt t="79951" x="2544763" y="2735263"/>
          <p14:tracePt t="79956" x="2620963" y="2682875"/>
          <p14:tracePt t="79964" x="2720975" y="2636838"/>
          <p14:tracePt t="79972" x="2803525" y="2606675"/>
          <p14:tracePt t="79980" x="2895600" y="2568575"/>
          <p14:tracePt t="79988" x="2994025" y="2536825"/>
          <p14:tracePt t="79996" x="3101975" y="2514600"/>
          <p14:tracePt t="80004" x="3216275" y="2492375"/>
          <p14:tracePt t="80012" x="3336925" y="2460625"/>
          <p14:tracePt t="80020" x="3467100" y="2438400"/>
          <p14:tracePt t="80028" x="3619500" y="2416175"/>
          <p14:tracePt t="80036" x="3763963" y="2392363"/>
          <p14:tracePt t="80043" x="3894138" y="2378075"/>
          <p14:tracePt t="80052" x="4022725" y="2370138"/>
          <p14:tracePt t="80059" x="4144963" y="2370138"/>
          <p14:tracePt t="80069" x="4267200" y="2370138"/>
          <p14:tracePt t="80075" x="4365625" y="2370138"/>
          <p14:tracePt t="80085" x="4457700" y="2378075"/>
          <p14:tracePt t="80091" x="4549775" y="2400300"/>
          <p14:tracePt t="80102" x="4648200" y="2438400"/>
          <p14:tracePt t="80107" x="4746625" y="2476500"/>
          <p14:tracePt t="80118" x="4830763" y="2514600"/>
          <p14:tracePt t="80123" x="4922838" y="2568575"/>
          <p14:tracePt t="80135" x="5021263" y="2620963"/>
          <p14:tracePt t="80138" x="5059363" y="2636838"/>
          <p14:tracePt t="80151" x="5127625" y="2682875"/>
          <p14:tracePt t="80155" x="5159375" y="2697163"/>
          <p14:tracePt t="80168" x="5203825" y="2720975"/>
          <p14:tracePt t="80171" x="5241925" y="2743200"/>
          <p14:tracePt t="80185" x="5265738" y="2759075"/>
          <p14:tracePt t="80186" x="5287963" y="2773363"/>
          <p14:tracePt t="80193" x="5303838" y="2781300"/>
          <p14:tracePt t="80202" x="5311775" y="2781300"/>
          <p14:tracePt t="80209" x="5318125" y="2789238"/>
          <p14:tracePt t="80235" x="5326063" y="2789238"/>
          <p14:tracePt t="80241" x="5326063" y="2797175"/>
          <p14:tracePt t="80257" x="5334000" y="2797175"/>
          <p14:tracePt t="80268" x="5334000" y="2803525"/>
          <p14:tracePt t="80280" x="5341938" y="2811463"/>
          <p14:tracePt t="80297" x="5341938" y="2819400"/>
          <p14:tracePt t="80304" x="5349875" y="2819400"/>
          <p14:tracePt t="80312" x="5349875" y="2827338"/>
          <p14:tracePt t="80629" x="5349875" y="2835275"/>
          <p14:tracePt t="80636" x="5349875" y="2841625"/>
          <p14:tracePt t="80644" x="5349875" y="2865438"/>
          <p14:tracePt t="80652" x="5349875" y="2887663"/>
          <p14:tracePt t="80660" x="5341938" y="2911475"/>
          <p14:tracePt t="80669" x="5341938" y="2933700"/>
          <p14:tracePt t="80676" x="5334000" y="2963863"/>
          <p14:tracePt t="80686" x="5318125" y="2994025"/>
          <p14:tracePt t="80692" x="5311775" y="3017838"/>
          <p14:tracePt t="80702" x="5303838" y="3032125"/>
          <p14:tracePt t="80709" x="5287963" y="3055938"/>
          <p14:tracePt t="80720" x="5280025" y="3078163"/>
          <p14:tracePt t="80724" x="5265738" y="3094038"/>
          <p14:tracePt t="80735" x="5257800" y="3108325"/>
          <p14:tracePt t="80739" x="5249863" y="3116263"/>
          <p14:tracePt t="80754" x="5241925" y="3132138"/>
          <p14:tracePt t="80757" x="5235575" y="3140075"/>
          <p14:tracePt t="80768" x="5235575" y="3146425"/>
          <p14:tracePt t="80771" x="5227638" y="3146425"/>
          <p14:tracePt t="80785" x="5227638" y="3154363"/>
          <p14:tracePt t="80803" x="5227638" y="3162300"/>
          <p14:tracePt t="80810" x="5219700" y="3162300"/>
          <p14:tracePt t="80889" x="5211763" y="3162300"/>
          <p14:tracePt t="80921" x="5203825" y="3162300"/>
          <p14:tracePt t="82258" x="5197475" y="3162300"/>
          <p14:tracePt t="82268" x="5173663" y="3162300"/>
          <p14:tracePt t="82273" x="5151438" y="3146425"/>
          <p14:tracePt t="82284" x="5113338" y="3124200"/>
          <p14:tracePt t="82290" x="5083175" y="3108325"/>
          <p14:tracePt t="82297" x="5067300" y="3094038"/>
          <p14:tracePt t="82305" x="5045075" y="3078163"/>
          <p14:tracePt t="82313" x="5021263" y="3063875"/>
          <p14:tracePt t="82321" x="4999038" y="3048000"/>
          <p14:tracePt t="82329" x="4983163" y="3040063"/>
          <p14:tracePt t="82337" x="4975225" y="3032125"/>
          <p14:tracePt t="82344" x="4968875" y="3032125"/>
          <p14:tracePt t="82352" x="4968875" y="3025775"/>
          <p14:tracePt t="82360" x="4960938" y="3025775"/>
          <p14:tracePt t="82369" x="4960938" y="3017838"/>
          <p14:tracePt t="82401" x="4960938" y="3009900"/>
          <p14:tracePt t="82408" x="4968875" y="3009900"/>
          <p14:tracePt t="82419" x="4968875" y="3001963"/>
          <p14:tracePt t="82436" x="4983163" y="3001963"/>
          <p14:tracePt t="82440" x="4991100" y="3001963"/>
          <p14:tracePt t="82463" x="4999038" y="3001963"/>
          <p14:tracePt t="82487" x="4991100" y="3001963"/>
          <p14:tracePt t="82495" x="4983163" y="3001963"/>
          <p14:tracePt t="82503" x="4968875" y="3017838"/>
          <p14:tracePt t="82511" x="4953000" y="3025775"/>
          <p14:tracePt t="82519" x="4937125" y="3032125"/>
          <p14:tracePt t="82527" x="4922838" y="3040063"/>
          <p14:tracePt t="82536" x="4906963" y="3048000"/>
          <p14:tracePt t="82542" x="4892675" y="3055938"/>
          <p14:tracePt t="82552" x="4876800" y="3063875"/>
          <p14:tracePt t="82559" x="4868863" y="3070225"/>
          <p14:tracePt t="82569" x="4860925" y="3070225"/>
          <p14:tracePt t="82574" x="4854575" y="3070225"/>
          <p14:tracePt t="82586" x="4854575" y="3078163"/>
          <p14:tracePt t="82590" x="4846638" y="3078163"/>
          <p14:tracePt t="82621" x="4854575" y="3078163"/>
          <p14:tracePt t="82629" x="4868863" y="3086100"/>
          <p14:tracePt t="82637" x="4876800" y="3086100"/>
          <p14:tracePt t="82645" x="4884738" y="3086100"/>
          <p14:tracePt t="82653" x="4892675" y="3086100"/>
          <p14:tracePt t="82668" x="4899025" y="3086100"/>
          <p14:tracePt t="82673" x="4906963" y="3086100"/>
          <p14:tracePt t="82701" x="4914900" y="3086100"/>
          <p14:tracePt t="82708" x="4914900" y="3094038"/>
          <p14:tracePt t="83452" x="4906963" y="3094038"/>
          <p14:tracePt t="83475" x="4868863" y="3094038"/>
          <p14:tracePt t="83475" x="4800600" y="3094038"/>
          <p14:tracePt t="83476" x="4740275" y="3094038"/>
          <p14:tracePt t="83502" x="4594225" y="3086100"/>
          <p14:tracePt t="83502" x="4427538" y="3070225"/>
          <p14:tracePt t="83503" x="4335463" y="3063875"/>
          <p14:tracePt t="83519" x="4016375" y="3017838"/>
          <p14:tracePt t="83521" x="3916363" y="3001963"/>
          <p14:tracePt t="83536" x="3573463" y="2963863"/>
          <p14:tracePt t="83552" x="3276600" y="2925763"/>
          <p14:tracePt t="83559" x="3222625" y="2917825"/>
          <p14:tracePt t="83564" x="3132138" y="2911475"/>
          <p14:tracePt t="83571" x="3063875" y="2895600"/>
          <p14:tracePt t="83579" x="3001963" y="2887663"/>
          <p14:tracePt t="83887" x="2994025" y="2887663"/>
          <p14:tracePt t="83903" x="2987675" y="2887663"/>
          <p14:tracePt t="84436" x="2994025" y="2887663"/>
          <p14:tracePt t="84441" x="3040063" y="2887663"/>
          <p14:tracePt t="84451" x="3086100" y="2895600"/>
          <p14:tracePt t="84457" x="3140075" y="2903538"/>
          <p14:tracePt t="84464" x="3208338" y="2917825"/>
          <p14:tracePt t="84473" x="3284538" y="2933700"/>
          <p14:tracePt t="84480" x="3360738" y="2949575"/>
          <p14:tracePt t="84488" x="3444875" y="2963863"/>
          <p14:tracePt t="84496" x="3521075" y="2987675"/>
          <p14:tracePt t="84504" x="3679825" y="3017838"/>
          <p14:tracePt t="84512" x="3832225" y="3055938"/>
          <p14:tracePt t="84521" x="3962400" y="3094038"/>
          <p14:tracePt t="84535" x="4022725" y="3101975"/>
          <p14:tracePt t="84539" x="4130675" y="3140075"/>
          <p14:tracePt t="84552" x="4206875" y="3162300"/>
          <p14:tracePt t="84553" x="4229100" y="3178175"/>
          <p14:tracePt t="84559" x="4283075" y="3200400"/>
          <p14:tracePt t="84569" x="4321175" y="3208338"/>
          <p14:tracePt t="84575" x="4343400" y="3222625"/>
          <p14:tracePt t="84585" x="4365625" y="3238500"/>
          <p14:tracePt t="84591" x="4381500" y="3246438"/>
          <p14:tracePt t="84602" x="4389438" y="3254375"/>
          <p14:tracePt t="84607" x="4397375" y="3260725"/>
          <p14:tracePt t="84622" x="4403725" y="3268663"/>
          <p14:tracePt t="84646" x="4403725" y="3276600"/>
          <p14:tracePt t="84694" x="4411663" y="3276600"/>
          <p14:tracePt t="84710" x="4419600" y="3276600"/>
          <p14:tracePt t="84725" x="4435475" y="3276600"/>
          <p14:tracePt t="84736" x="4441825" y="3276600"/>
          <p14:tracePt t="84741" x="4457700" y="3284538"/>
          <p14:tracePt t="84752" x="4465638" y="3284538"/>
          <p14:tracePt t="84757" x="4473575" y="3284538"/>
          <p14:tracePt t="84765" x="4487863" y="3284538"/>
          <p14:tracePt t="84773" x="4495800" y="3284538"/>
          <p14:tracePt t="84781" x="4503738" y="3284538"/>
          <p14:tracePt t="84789" x="4511675" y="3284538"/>
          <p14:tracePt t="84796" x="4518025" y="3268663"/>
          <p14:tracePt t="84804" x="4518025" y="3260725"/>
          <p14:tracePt t="84812" x="4525963" y="3246438"/>
          <p14:tracePt t="84821" x="4525963" y="3230563"/>
          <p14:tracePt t="84828" x="4525963" y="3216275"/>
          <p14:tracePt t="85058" x="4541838" y="3216275"/>
          <p14:tracePt t="85068" x="4572000" y="3208338"/>
          <p14:tracePt t="85073" x="4602163" y="3200400"/>
          <p14:tracePt t="85081" x="4632325" y="3192463"/>
          <p14:tracePt t="85089" x="4664075" y="3184525"/>
          <p14:tracePt t="85097" x="4702175" y="3178175"/>
          <p14:tracePt t="85105" x="4724400" y="3170238"/>
          <p14:tracePt t="85113" x="4770438" y="3154363"/>
          <p14:tracePt t="85121" x="4816475" y="3146425"/>
          <p14:tracePt t="85129" x="4838700" y="3146425"/>
          <p14:tracePt t="85137" x="4868863" y="3140075"/>
          <p14:tracePt t="85144" x="4899025" y="3132138"/>
          <p14:tracePt t="85152" x="4914900" y="3132138"/>
          <p14:tracePt t="85160" x="4937125" y="3124200"/>
          <p14:tracePt t="85169" x="4945063" y="3124200"/>
          <p14:tracePt t="85176" x="4953000" y="3124200"/>
          <p14:tracePt t="85185" x="4960938" y="3124200"/>
          <p14:tracePt t="85218" x="4968875" y="3124200"/>
          <p14:tracePt t="85327" x="4975225" y="3124200"/>
          <p14:tracePt t="85421" x="4975225" y="3116263"/>
          <p14:tracePt t="85437" x="4983163" y="3108325"/>
          <p14:tracePt t="85453" x="4983163" y="3101975"/>
          <p14:tracePt t="85469" x="4983163" y="3094038"/>
          <p14:tracePt t="85477" x="4991100" y="3094038"/>
          <p14:tracePt t="85556" x="4999038" y="3094038"/>
          <p14:tracePt t="85568" x="4999038" y="3086100"/>
          <p14:tracePt t="86046" x="4999038" y="3078163"/>
          <p14:tracePt t="86545" x="4999038" y="3070225"/>
          <p14:tracePt t="91551" x="4991100" y="3070225"/>
          <p14:tracePt t="91557" x="4983163" y="3070225"/>
          <p14:tracePt t="91568" x="4960938" y="3055938"/>
          <p14:tracePt t="91572" x="4945063" y="3048000"/>
          <p14:tracePt t="91593" x="4914900" y="3032125"/>
          <p14:tracePt t="91598" x="4899025" y="3025775"/>
          <p14:tracePt t="91605" x="4884738" y="3017838"/>
          <p14:tracePt t="91611" x="4876800" y="3009900"/>
          <p14:tracePt t="91619" x="4854575" y="3001963"/>
          <p14:tracePt t="91627" x="4830763" y="2987675"/>
          <p14:tracePt t="91636" x="4808538" y="2979738"/>
          <p14:tracePt t="91643" x="4792663" y="2971800"/>
          <p14:tracePt t="91652" x="4770438" y="2963863"/>
          <p14:tracePt t="91659" x="4746625" y="2949575"/>
          <p14:tracePt t="91669" x="4732338" y="2941638"/>
          <p14:tracePt t="91674" x="4716463" y="2917825"/>
          <p14:tracePt t="91685" x="4702175" y="2903538"/>
          <p14:tracePt t="91690" x="4694238" y="2879725"/>
          <p14:tracePt t="91702" x="4686300" y="2857500"/>
          <p14:tracePt t="91706" x="4686300" y="2819400"/>
          <p14:tracePt t="91720" x="4678363" y="2781300"/>
          <p14:tracePt t="91723" x="4678363" y="2735263"/>
          <p14:tracePt t="91741" x="4678363" y="2620963"/>
          <p14:tracePt t="91747" x="4678363" y="2522538"/>
          <p14:tracePt t="91763" x="4716463" y="2370138"/>
          <p14:tracePt t="91771" x="4732338" y="2332038"/>
          <p14:tracePt t="91777" x="4746625" y="2263775"/>
          <p14:tracePt t="91786" x="4770438" y="2209800"/>
          <p14:tracePt t="91793" x="4778375" y="2149475"/>
          <p14:tracePt t="91802" x="4792663" y="2103438"/>
          <p14:tracePt t="91809" x="4800600" y="2057400"/>
          <p14:tracePt t="91819" x="4808538" y="2027238"/>
          <p14:tracePt t="91825" x="4808538" y="1997075"/>
          <p14:tracePt t="91835" x="4808538" y="1981200"/>
          <p14:tracePt t="91840" x="4808538" y="1951038"/>
          <p14:tracePt t="91852" x="4808538" y="1920875"/>
          <p14:tracePt t="91856" x="4808538" y="1889125"/>
          <p14:tracePt t="91869" x="4800600" y="1874838"/>
          <p14:tracePt t="91872" x="4784725" y="1858963"/>
          <p14:tracePt t="91885" x="4762500" y="1844675"/>
          <p14:tracePt t="91888" x="4732338" y="1828800"/>
          <p14:tracePt t="91902" x="4694238" y="1820863"/>
          <p14:tracePt t="91905" x="4656138" y="1806575"/>
          <p14:tracePt t="91918" x="4610100" y="1798638"/>
          <p14:tracePt t="91921" x="4564063" y="1798638"/>
          <p14:tracePt t="91935" x="4525963" y="1790700"/>
          <p14:tracePt t="91936" x="4473575" y="1782763"/>
          <p14:tracePt t="91944" x="4419600" y="1774825"/>
          <p14:tracePt t="91952" x="4373563" y="1768475"/>
          <p14:tracePt t="91959" x="4327525" y="1760538"/>
          <p14:tracePt t="91969" x="4283075" y="1760538"/>
          <p14:tracePt t="91975" x="4237038" y="1760538"/>
          <p14:tracePt t="91986" x="4191000" y="1760538"/>
          <p14:tracePt t="91990" x="4144963" y="1760538"/>
          <p14:tracePt t="92002" x="4098925" y="1760538"/>
          <p14:tracePt t="92007" x="4076700" y="1760538"/>
          <p14:tracePt t="92018" x="4046538" y="1760538"/>
          <p14:tracePt t="92023" x="4016375" y="1760538"/>
          <p14:tracePt t="92035" x="3992563" y="1768475"/>
          <p14:tracePt t="92038" x="3970338" y="1768475"/>
          <p14:tracePt t="92052" x="3940175" y="1768475"/>
          <p14:tracePt t="92056" x="3916363" y="1768475"/>
          <p14:tracePt t="92069" x="3894138" y="1768475"/>
          <p14:tracePt t="92071" x="3870325" y="1768475"/>
          <p14:tracePt t="92085" x="3856038" y="1768475"/>
          <p14:tracePt t="92086" x="3840163" y="1760538"/>
          <p14:tracePt t="92094" x="3817938" y="1760538"/>
          <p14:tracePt t="92102" x="3802063" y="1744663"/>
          <p14:tracePt t="92109" x="3787775" y="1736725"/>
          <p14:tracePt t="92119" x="3779838" y="1730375"/>
          <p14:tracePt t="92125" x="3763963" y="1722438"/>
          <p14:tracePt t="92136" x="3756025" y="1714500"/>
          <p14:tracePt t="92141" x="3756025" y="1706563"/>
          <p14:tracePt t="92152" x="3756025" y="1698625"/>
          <p14:tracePt t="92157" x="3756025" y="1684338"/>
          <p14:tracePt t="92168" x="3756025" y="1676400"/>
          <p14:tracePt t="92173" x="3756025" y="1668463"/>
          <p14:tracePt t="92185" x="3756025" y="1654175"/>
          <p14:tracePt t="92188" x="3771900" y="1638300"/>
          <p14:tracePt t="92202" x="3787775" y="1630363"/>
          <p14:tracePt t="92205" x="3810000" y="1616075"/>
          <p14:tracePt t="92218" x="3825875" y="1608138"/>
          <p14:tracePt t="92222" x="3856038" y="1592263"/>
          <p14:tracePt t="92235" x="3878263" y="1584325"/>
          <p14:tracePt t="92236" x="3902075" y="1577975"/>
          <p14:tracePt t="92244" x="3932238" y="1577975"/>
          <p14:tracePt t="92252" x="3954463" y="1570038"/>
          <p14:tracePt t="92260" x="3978275" y="1570038"/>
          <p14:tracePt t="92269" x="4008438" y="1570038"/>
          <p14:tracePt t="92275" x="4038600" y="1570038"/>
          <p14:tracePt t="92285" x="4054475" y="1570038"/>
          <p14:tracePt t="92291" x="4084638" y="1570038"/>
          <p14:tracePt t="92302" x="4106863" y="1570038"/>
          <p14:tracePt t="92307" x="4122738" y="1570038"/>
          <p14:tracePt t="92318" x="4144963" y="1570038"/>
          <p14:tracePt t="92323" x="4160838" y="1570038"/>
          <p14:tracePt t="92335" x="4183063" y="1577975"/>
          <p14:tracePt t="92339" x="4191000" y="1577975"/>
          <p14:tracePt t="92352" x="4221163" y="1577975"/>
          <p14:tracePt t="92355" x="4237038" y="1577975"/>
          <p14:tracePt t="92368" x="4259263" y="1577975"/>
          <p14:tracePt t="92371" x="4283075" y="1584325"/>
          <p14:tracePt t="92385" x="4313238" y="1584325"/>
          <p14:tracePt t="92389" x="4343400" y="1592263"/>
          <p14:tracePt t="92402" x="4403725" y="1600200"/>
          <p14:tracePt t="92403" x="4449763" y="1630363"/>
          <p14:tracePt t="92410" x="4511675" y="1668463"/>
          <p14:tracePt t="92419" x="4587875" y="1722438"/>
          <p14:tracePt t="92426" x="4656138" y="1774825"/>
          <p14:tracePt t="92436" x="4746625" y="1851025"/>
          <p14:tracePt t="92441" x="4822825" y="1935163"/>
          <p14:tracePt t="92452" x="4930775" y="2019300"/>
          <p14:tracePt t="92457" x="5013325" y="2103438"/>
          <p14:tracePt t="92469" x="5105400" y="2179638"/>
          <p14:tracePt t="92474" x="5135563" y="2217738"/>
          <p14:tracePt t="92485" x="5273675" y="2362200"/>
          <p14:tracePt t="92489" x="5334000" y="2438400"/>
          <p14:tracePt t="92502" x="5394325" y="2522538"/>
          <p14:tracePt t="92506" x="5456238" y="2613025"/>
          <p14:tracePt t="92519" x="5502275" y="2697163"/>
          <p14:tracePt t="92522" x="5554663" y="2803525"/>
          <p14:tracePt t="92535" x="5600700" y="2911475"/>
          <p14:tracePt t="92538" x="5638800" y="3017838"/>
          <p14:tracePt t="92552" x="5654675" y="3063875"/>
          <p14:tracePt t="92553" x="5676900" y="3146425"/>
          <p14:tracePt t="92560" x="5699125" y="3216275"/>
          <p14:tracePt t="92569" x="5707063" y="3276600"/>
          <p14:tracePt t="92576" x="5715000" y="3298825"/>
          <p14:tracePt t="92586" x="5722938" y="3382963"/>
          <p14:tracePt t="92591" x="5722938" y="3421063"/>
          <p14:tracePt t="92602" x="5722938" y="3451225"/>
          <p14:tracePt t="92607" x="5722938" y="3475038"/>
          <p14:tracePt t="92618" x="5707063" y="3505200"/>
          <p14:tracePt t="92623" x="5684838" y="3527425"/>
          <p14:tracePt t="92635" x="5668963" y="3551238"/>
          <p14:tracePt t="92639" x="5646738" y="3565525"/>
          <p14:tracePt t="92652" x="5616575" y="3581400"/>
          <p14:tracePt t="92655" x="5608638" y="3589338"/>
          <p14:tracePt t="92668" x="5584825" y="3603625"/>
          <p14:tracePt t="92672" x="5546725" y="3619500"/>
          <p14:tracePt t="92685" x="5524500" y="3627438"/>
          <p14:tracePt t="92688" x="5502275" y="3627438"/>
          <p14:tracePt t="92702" x="5494338" y="3627438"/>
          <p14:tracePt t="92703" x="5470525" y="3627438"/>
          <p14:tracePt t="92710" x="5448300" y="3627438"/>
          <p14:tracePt t="92720" x="5432425" y="3627438"/>
          <p14:tracePt t="92726" x="5410200" y="3627438"/>
          <p14:tracePt t="92736" x="5394325" y="3627438"/>
          <p14:tracePt t="92742" x="5380038" y="3627438"/>
          <p14:tracePt t="92762" x="5356225" y="3627438"/>
          <p14:tracePt t="92769" x="5349875" y="3619500"/>
          <p14:tracePt t="92774" x="5341938" y="3619500"/>
          <p14:tracePt t="92790" x="5334000" y="3611563"/>
          <p14:tracePt t="92797" x="5326063" y="3603625"/>
          <p14:tracePt t="92805" x="5318125" y="3589338"/>
          <p14:tracePt t="92814" x="5303838" y="3581400"/>
          <p14:tracePt t="92821" x="5295900" y="3565525"/>
          <p14:tracePt t="92829" x="5295900" y="3551238"/>
          <p14:tracePt t="92837" x="5287963" y="3527425"/>
          <p14:tracePt t="92845" x="5280025" y="3513138"/>
          <p14:tracePt t="92853" x="5280025" y="3497263"/>
          <p14:tracePt t="92861" x="5280025" y="3482975"/>
          <p14:tracePt t="92869" x="5280025" y="3467100"/>
          <p14:tracePt t="92877" x="5280025" y="3459163"/>
          <p14:tracePt t="92886" x="5280025" y="3451225"/>
          <p14:tracePt t="92892" x="5280025" y="3444875"/>
          <p14:tracePt t="92902" x="5280025" y="3436938"/>
          <p14:tracePt t="92924" x="5280025" y="3429000"/>
          <p14:tracePt t="92948" x="5280025" y="3421063"/>
          <p14:tracePt t="92963" x="5280025" y="3413125"/>
          <p14:tracePt t="92972" x="5280025" y="3406775"/>
          <p14:tracePt t="92979" x="5273675" y="3398838"/>
          <p14:tracePt t="92987" x="5265738" y="3382963"/>
          <p14:tracePt t="92995" x="5257800" y="3368675"/>
          <p14:tracePt t="93003" x="5249863" y="3352800"/>
          <p14:tracePt t="93011" x="5241925" y="3344863"/>
          <p14:tracePt t="93019" x="5235575" y="3322638"/>
          <p14:tracePt t="93027" x="5227638" y="3306763"/>
          <p14:tracePt t="93036" x="5219700" y="3292475"/>
          <p14:tracePt t="93043" x="5211763" y="3284538"/>
          <p14:tracePt t="93052" x="5203825" y="3268663"/>
          <p14:tracePt t="93058" x="5197475" y="3254375"/>
          <p14:tracePt t="93069" x="5189538" y="3238500"/>
          <p14:tracePt t="93075" x="5181600" y="3230563"/>
          <p14:tracePt t="93085" x="5173663" y="3216275"/>
          <p14:tracePt t="93090" x="5165725" y="3200400"/>
          <p14:tracePt t="93104" x="5159375" y="3184525"/>
          <p14:tracePt t="93111" x="5151438" y="3170238"/>
          <p14:tracePt t="93129" x="5143500" y="3154363"/>
          <p14:tracePt t="93130" x="5135563" y="3146425"/>
          <p14:tracePt t="93131" x="5127625" y="3132138"/>
          <p14:tracePt t="93141" x="5113338" y="3124200"/>
          <p14:tracePt t="93147" x="5113338" y="3116263"/>
          <p14:tracePt t="93154" x="5105400" y="3108325"/>
          <p14:tracePt t="93163" x="5105400" y="3101975"/>
          <p14:tracePt t="93188" x="5097463" y="3094038"/>
          <p14:tracePt t="93205" x="5089525" y="3086100"/>
          <p14:tracePt t="96418" x="5067300" y="3017838"/>
          <p14:tracePt t="96419" x="5037138" y="2971800"/>
          <p14:tracePt t="96426" x="5006975" y="2917825"/>
          <p14:tracePt t="96436" x="4968875" y="2873375"/>
          <p14:tracePt t="96442" x="4922838" y="2819400"/>
          <p14:tracePt t="96452" x="4868863" y="2765425"/>
          <p14:tracePt t="96458" x="4816475" y="2713038"/>
          <p14:tracePt t="96469" x="4762500" y="2667000"/>
          <p14:tracePt t="96474" x="4708525" y="2598738"/>
          <p14:tracePt t="96485" x="4511675" y="2422525"/>
          <p14:tracePt t="96489" x="4381500" y="2316163"/>
          <p14:tracePt t="96509" x="4175125" y="2155825"/>
          <p14:tracePt t="96513" x="3940175" y="1989138"/>
          <p14:tracePt t="96521" x="3870325" y="1943100"/>
          <p14:tracePt t="96529" x="3733800" y="1858963"/>
          <p14:tracePt t="96537" x="3611563" y="1782763"/>
          <p14:tracePt t="96545" x="3497263" y="1714500"/>
          <p14:tracePt t="96553" x="3459163" y="1684338"/>
          <p14:tracePt t="96561" x="3375025" y="1630363"/>
          <p14:tracePt t="96569" x="3306763" y="1584325"/>
          <p14:tracePt t="96577" x="3292475" y="1562100"/>
          <p14:tracePt t="96586" x="3254375" y="1531938"/>
          <p14:tracePt t="96592" x="3238500" y="1508125"/>
          <p14:tracePt t="96822" x="3222625" y="1508125"/>
          <p14:tracePt t="96830" x="3216275" y="1508125"/>
          <p14:tracePt t="96837" x="3208338" y="1508125"/>
          <p14:tracePt t="96845" x="3200400" y="1508125"/>
          <p14:tracePt t="96853" x="3192463" y="1508125"/>
          <p14:tracePt t="96861" x="3184525" y="1508125"/>
          <p14:tracePt t="96869" x="3178175" y="1508125"/>
          <p14:tracePt t="96877" x="3162300" y="1508125"/>
          <p14:tracePt t="96885" x="3146425" y="1508125"/>
          <p14:tracePt t="96893" x="3132138" y="1508125"/>
          <p14:tracePt t="96902" x="3124200" y="1508125"/>
          <p14:tracePt t="96909" x="3108325" y="1508125"/>
          <p14:tracePt t="96919" x="3101975" y="1508125"/>
          <p14:tracePt t="96924" x="3094038" y="1508125"/>
          <p14:tracePt t="96935" x="3086100" y="1501775"/>
          <p14:tracePt t="96940" x="3078163" y="1501775"/>
          <p14:tracePt t="96964" x="3070225" y="1501775"/>
          <p14:tracePt t="97265" x="3078163" y="1501775"/>
          <p14:tracePt t="97302" x="3086100" y="1501775"/>
          <p14:tracePt t="97315" x="3086100" y="1508125"/>
          <p14:tracePt t="97336" x="3094038" y="1508125"/>
          <p14:tracePt t="97416" x="3094038" y="1516063"/>
          <p14:tracePt t="97551" x="3094038" y="1524000"/>
          <p14:tracePt t="97589" x="3101975" y="1524000"/>
          <p14:tracePt t="98878" x="3094038" y="1524000"/>
          <p14:tracePt t="98886" x="3086100" y="1524000"/>
          <p14:tracePt t="98894" x="3078163" y="1524000"/>
          <p14:tracePt t="98904" x="3063875" y="1524000"/>
          <p14:tracePt t="98910" x="3048000" y="1516063"/>
          <p14:tracePt t="98919" x="3040063" y="1508125"/>
          <p14:tracePt t="98926" x="3025775" y="1508125"/>
          <p14:tracePt t="98936" x="3009900" y="1501775"/>
          <p14:tracePt t="98941" x="2994025" y="1493838"/>
          <p14:tracePt t="98952" x="2987675" y="1493838"/>
          <p14:tracePt t="98957" x="2979738" y="1485900"/>
          <p14:tracePt t="98968" x="2971800" y="1485900"/>
          <p14:tracePt t="98973" x="2963863" y="1485900"/>
          <p14:tracePt t="98981" x="2963863" y="1477963"/>
          <p14:tracePt t="98989" x="2955925" y="1477963"/>
          <p14:tracePt t="99052" x="2963863" y="1477963"/>
          <p14:tracePt t="99060" x="2971800" y="1477963"/>
          <p14:tracePt t="99069" x="2979738" y="1477963"/>
          <p14:tracePt t="99086" x="2987675" y="1477963"/>
          <p14:tracePt t="99091" x="2994025" y="1477963"/>
          <p14:tracePt t="99102" x="3001963" y="1477963"/>
          <p14:tracePt t="99123" x="3009900" y="1477963"/>
          <p14:tracePt t="99139" x="3009900" y="1485900"/>
          <p14:tracePt t="99194" x="3009900" y="1493838"/>
          <p14:tracePt t="99251" x="3009900" y="1501775"/>
          <p14:tracePt t="99268" x="3017838" y="1501775"/>
          <p14:tracePt t="99274" x="3025775" y="1501775"/>
          <p14:tracePt t="99281" x="3025775" y="1508125"/>
          <p14:tracePt t="99290" x="3032125" y="1508125"/>
          <p14:tracePt t="99297" x="3040063" y="1516063"/>
          <p14:tracePt t="99305" x="3055938" y="1531938"/>
          <p14:tracePt t="99313" x="3070225" y="1539875"/>
          <p14:tracePt t="99321" x="3078163" y="1546225"/>
          <p14:tracePt t="99329" x="3086100" y="1562100"/>
          <p14:tracePt t="99337" x="3101975" y="1570038"/>
          <p14:tracePt t="99345" x="3116263" y="1584325"/>
          <p14:tracePt t="99353" x="3124200" y="1600200"/>
          <p14:tracePt t="99361" x="3154363" y="1616075"/>
          <p14:tracePt t="99369" x="3170238" y="1622425"/>
          <p14:tracePt t="99376" x="3184525" y="1638300"/>
          <p14:tracePt t="99386" x="3208338" y="1646238"/>
          <p14:tracePt t="99392" x="3230563" y="1660525"/>
          <p14:tracePt t="99402" x="3238500" y="1660525"/>
          <p14:tracePt t="99408" x="3276600" y="1684338"/>
          <p14:tracePt t="99419" x="3306763" y="1692275"/>
          <p14:tracePt t="99424" x="3330575" y="1698625"/>
          <p14:tracePt t="99435" x="3360738" y="1706563"/>
          <p14:tracePt t="99440" x="3390900" y="1714500"/>
          <p14:tracePt t="99452" x="3421063" y="1714500"/>
          <p14:tracePt t="99456" x="3436938" y="1722438"/>
          <p14:tracePt t="99469" x="3459163" y="1722438"/>
          <p14:tracePt t="99472" x="3482975" y="1722438"/>
          <p14:tracePt t="99485" x="3505200" y="1722438"/>
          <p14:tracePt t="99488" x="3521075" y="1722438"/>
          <p14:tracePt t="99503" x="3535363" y="1722438"/>
          <p14:tracePt t="99503" x="3543300" y="1722438"/>
          <p14:tracePt t="99511" x="3551238" y="1722438"/>
          <p14:tracePt t="99519" x="3559175" y="1722438"/>
          <p14:tracePt t="99527" x="3565525" y="1722438"/>
          <p14:tracePt t="99536" x="3573463" y="1730375"/>
          <p14:tracePt t="99542" x="3581400" y="1730375"/>
          <p14:tracePt t="99553" x="3589338" y="1730375"/>
          <p14:tracePt t="99568" x="3597275" y="1736725"/>
          <p14:tracePt t="99574" x="3603625" y="1736725"/>
          <p14:tracePt t="99584" x="3611563" y="1744663"/>
          <p14:tracePt t="99590" x="3619500" y="1752600"/>
          <p14:tracePt t="99598" x="3627438" y="1752600"/>
          <p14:tracePt t="99605" x="3635375" y="1760538"/>
          <p14:tracePt t="99614" x="3641725" y="1768475"/>
          <p14:tracePt t="99622" x="3657600" y="1774825"/>
          <p14:tracePt t="99629" x="3665538" y="1774825"/>
          <p14:tracePt t="99637" x="3673475" y="1782763"/>
          <p14:tracePt t="99645" x="3679825" y="1790700"/>
          <p14:tracePt t="99653" x="3687763" y="1790700"/>
          <p14:tracePt t="99661" x="3687763" y="1798638"/>
          <p14:tracePt t="99669" x="3695700" y="1798638"/>
          <p14:tracePt t="99719" x="3687763" y="1798638"/>
          <p14:tracePt t="99724" x="3673475" y="1798638"/>
          <p14:tracePt t="99737" x="3635375" y="1798638"/>
          <p14:tracePt t="99740" x="3603625" y="1790700"/>
          <p14:tracePt t="99748" x="3527425" y="1768475"/>
          <p14:tracePt t="99756" x="3459163" y="1752600"/>
          <p14:tracePt t="99764" x="3390900" y="1722438"/>
          <p14:tracePt t="99772" x="3306763" y="1698625"/>
          <p14:tracePt t="99780" x="3222625" y="1668463"/>
          <p14:tracePt t="99788" x="3140075" y="1638300"/>
          <p14:tracePt t="99796" x="3094038" y="1622425"/>
          <p14:tracePt t="99803" x="3017838" y="1592263"/>
          <p14:tracePt t="99811" x="2955925" y="1562100"/>
          <p14:tracePt t="99820" x="2933700" y="1554163"/>
          <p14:tracePt t="99827" x="2887663" y="1531938"/>
          <p14:tracePt t="99835" x="2857500" y="1516063"/>
          <p14:tracePt t="99843" x="2841625" y="1501775"/>
          <p14:tracePt t="99853" x="2827338" y="1493838"/>
          <p14:tracePt t="99859" x="2827338" y="1485900"/>
          <p14:tracePt t="99869" x="2827338" y="1477963"/>
          <p14:tracePt t="99874" x="2827338" y="1470025"/>
          <p14:tracePt t="99885" x="2835275" y="1463675"/>
          <p14:tracePt t="99891" x="2857500" y="1447800"/>
          <p14:tracePt t="99902" x="2895600" y="1439863"/>
          <p14:tracePt t="99906" x="2963863" y="1425575"/>
          <p14:tracePt t="99918" x="3025775" y="1409700"/>
          <p14:tracePt t="99922" x="3101975" y="1401763"/>
          <p14:tracePt t="99935" x="3184525" y="1393825"/>
          <p14:tracePt t="99939" x="3276600" y="1393825"/>
          <p14:tracePt t="99952" x="3382963" y="1393825"/>
          <p14:tracePt t="99954" x="3475038" y="1393825"/>
          <p14:tracePt t="99968" x="3521075" y="1393825"/>
          <p14:tracePt t="99971" x="3589338" y="1409700"/>
          <p14:tracePt t="99985" x="3619500" y="1417638"/>
          <p14:tracePt t="99986" x="3665538" y="1431925"/>
          <p14:tracePt t="99993" x="3695700" y="1447800"/>
          <p14:tracePt t="100002" x="3711575" y="1455738"/>
          <p14:tracePt t="100009" x="3725863" y="1463675"/>
          <p14:tracePt t="100019" x="3733800" y="1470025"/>
          <p14:tracePt t="100025" x="3741738" y="1470025"/>
          <p14:tracePt t="100036" x="3741738" y="1477963"/>
          <p14:tracePt t="100051" x="3711575" y="1477963"/>
          <p14:tracePt t="100057" x="3665538" y="1477963"/>
          <p14:tracePt t="100230" x="3673475" y="1485900"/>
          <p14:tracePt t="100239" x="3711575" y="1516063"/>
          <p14:tracePt t="100246" x="3763963" y="1562100"/>
          <p14:tracePt t="100254" x="3817938" y="1616075"/>
          <p14:tracePt t="100262" x="3870325" y="1668463"/>
          <p14:tracePt t="100270" x="3992563" y="1790700"/>
          <p14:tracePt t="100278" x="4106863" y="1912938"/>
          <p14:tracePt t="100286" x="4229100" y="2057400"/>
          <p14:tracePt t="100294" x="4289425" y="2133600"/>
          <p14:tracePt t="100302" x="4411663" y="2278063"/>
          <p14:tracePt t="100310" x="4525963" y="2422525"/>
          <p14:tracePt t="100319" x="4632325" y="2552700"/>
          <p14:tracePt t="100325" x="4724400" y="2659063"/>
          <p14:tracePt t="100336" x="4754563" y="2705100"/>
          <p14:tracePt t="100341" x="4816475" y="2781300"/>
          <p14:tracePt t="100353" x="4830763" y="2803525"/>
          <p14:tracePt t="100358" x="4868863" y="2849563"/>
          <p14:tracePt t="100369" x="4892675" y="2879725"/>
          <p14:tracePt t="100373" x="4906963" y="2903538"/>
          <p14:tracePt t="100395" x="4930775" y="2949575"/>
          <p14:tracePt t="100398" x="4930775" y="2963863"/>
          <p14:tracePt t="100405" x="4930775" y="2979738"/>
          <p14:tracePt t="100412" x="4930775" y="2994025"/>
          <p14:tracePt t="100421" x="4930775" y="3009900"/>
          <p14:tracePt t="100428" x="4930775" y="3032125"/>
          <p14:tracePt t="100436" x="4930775" y="3048000"/>
          <p14:tracePt t="100444" x="4930775" y="3063875"/>
          <p14:tracePt t="100453" x="4930775" y="3078163"/>
          <p14:tracePt t="100460" x="4930775" y="3094038"/>
          <p14:tracePt t="100470" x="4930775" y="3101975"/>
          <p14:tracePt t="100476" x="4930775" y="3108325"/>
          <p14:tracePt t="100486" x="4930775" y="3116263"/>
          <p14:tracePt t="100492" x="4930775" y="3124200"/>
          <p14:tracePt t="100502" x="4937125" y="3124200"/>
          <p14:tracePt t="100509" x="4937125" y="3132138"/>
          <p14:tracePt t="100524" x="4937125" y="3140075"/>
          <p14:tracePt t="100547" x="4937125" y="3146425"/>
          <p14:tracePt t="100705" x="4922838" y="3146425"/>
          <p14:tracePt t="100713" x="4906963" y="3146425"/>
          <p14:tracePt t="100721" x="4884738" y="3146425"/>
          <p14:tracePt t="100729" x="4854575" y="3146425"/>
          <p14:tracePt t="100738" x="4822825" y="3146425"/>
          <p14:tracePt t="100745" x="4778375" y="3146425"/>
          <p14:tracePt t="100753" x="4732338" y="3140075"/>
          <p14:tracePt t="100760" x="4686300" y="3140075"/>
          <p14:tracePt t="100769" x="4625975" y="3132138"/>
          <p14:tracePt t="100776" x="4564063" y="3132138"/>
          <p14:tracePt t="100786" x="4503738" y="3124200"/>
          <p14:tracePt t="100792" x="4449763" y="3124200"/>
          <p14:tracePt t="100802" x="4397375" y="3108325"/>
          <p14:tracePt t="100808" x="4343400" y="3101975"/>
          <p14:tracePt t="100818" x="4297363" y="3094038"/>
          <p14:tracePt t="100824" x="4267200" y="3078163"/>
          <p14:tracePt t="100832" x="4251325" y="3070225"/>
          <p14:tracePt t="100839" x="4229100" y="3063875"/>
          <p14:tracePt t="100847" x="4198938" y="3048000"/>
          <p14:tracePt t="100855" x="4191000" y="3040063"/>
          <p14:tracePt t="100863" x="4175125" y="3040063"/>
          <p14:tracePt t="100871" x="4168775" y="3032125"/>
          <p14:tracePt t="100879" x="4160838" y="3025775"/>
          <p14:tracePt t="100903" x="4160838" y="3017838"/>
          <p14:tracePt t="100926" x="4160838" y="3009900"/>
          <p14:tracePt t="100936" x="4160838" y="3001963"/>
          <p14:tracePt t="100942" x="4160838" y="2994025"/>
          <p14:tracePt t="100952" x="4160838" y="2987675"/>
          <p14:tracePt t="100958" x="4175125" y="2971800"/>
          <p14:tracePt t="100969" x="4191000" y="2955925"/>
          <p14:tracePt t="100974" x="4206875" y="2933700"/>
          <p14:tracePt t="100985" x="4229100" y="2917825"/>
          <p14:tracePt t="100990" x="4251325" y="2903538"/>
          <p14:tracePt t="100998" x="4275138" y="2887663"/>
          <p14:tracePt t="101006" x="4297363" y="2873375"/>
          <p14:tracePt t="101013" x="4327525" y="2865438"/>
          <p14:tracePt t="101021" x="4351338" y="2857500"/>
          <p14:tracePt t="101029" x="4389438" y="2857500"/>
          <p14:tracePt t="101037" x="4427538" y="2857500"/>
          <p14:tracePt t="101045" x="4465638" y="2857500"/>
          <p14:tracePt t="101054" x="4511675" y="2857500"/>
          <p14:tracePt t="101061" x="4549775" y="2873375"/>
          <p14:tracePt t="101069" x="4602163" y="2895600"/>
          <p14:tracePt t="101077" x="4648200" y="2917825"/>
          <p14:tracePt t="101086" x="4694238" y="2949575"/>
          <p14:tracePt t="101092" x="4740275" y="2971800"/>
          <p14:tracePt t="101102" x="4754563" y="2979738"/>
          <p14:tracePt t="101108" x="4784725" y="2994025"/>
          <p14:tracePt t="101119" x="4816475" y="3017838"/>
          <p14:tracePt t="101124" x="4830763" y="3032125"/>
          <p14:tracePt t="101135" x="4854575" y="3040063"/>
          <p14:tracePt t="101140" x="4860925" y="3048000"/>
          <p14:tracePt t="101152" x="4876800" y="3055938"/>
          <p14:tracePt t="101156" x="4884738" y="3055938"/>
          <p14:tracePt t="101168" x="4884738" y="3063875"/>
          <p14:tracePt t="101172" x="4892675" y="3063875"/>
          <p14:tracePt t="101195" x="4892675" y="3070225"/>
          <p14:tracePt t="101228" x="4884738" y="3070225"/>
          <p14:tracePt t="101238" x="4876800" y="3070225"/>
          <p14:tracePt t="101243" x="4868863" y="3070225"/>
          <p14:tracePt t="101253" x="4860925" y="3070225"/>
          <p14:tracePt t="101259" x="4854575" y="3070225"/>
          <p14:tracePt t="101284" x="4846638" y="3070225"/>
          <p14:tracePt t="101290" x="4838700" y="3070225"/>
          <p14:tracePt t="101773" x="4838700" y="3063875"/>
          <p14:tracePt t="101781" x="4846638" y="3055938"/>
          <p14:tracePt t="101794" x="4854575" y="3040063"/>
          <p14:tracePt t="101797" x="4868863" y="3017838"/>
          <p14:tracePt t="101805" x="4884738" y="2994025"/>
          <p14:tracePt t="101812" x="4906963" y="2963863"/>
          <p14:tracePt t="101820" x="4945063" y="2911475"/>
          <p14:tracePt t="101828" x="4991100" y="2849563"/>
          <p14:tracePt t="101836" x="5037138" y="2797175"/>
          <p14:tracePt t="101844" x="5059363" y="2765425"/>
          <p14:tracePt t="101852" x="5113338" y="2713038"/>
          <p14:tracePt t="101860" x="5159375" y="2659063"/>
          <p14:tracePt t="101869" x="5203825" y="2613025"/>
          <p14:tracePt t="101875" x="5249863" y="2560638"/>
          <p14:tracePt t="101886" x="5280025" y="2506663"/>
          <p14:tracePt t="101892" x="5311775" y="2460625"/>
          <p14:tracePt t="101902" x="5334000" y="2408238"/>
          <p14:tracePt t="101907" x="5349875" y="2354263"/>
          <p14:tracePt t="101918" x="5356225" y="2293938"/>
          <p14:tracePt t="101923" x="5372100" y="2193925"/>
          <p14:tracePt t="101935" x="5372100" y="2117725"/>
          <p14:tracePt t="101939" x="5372100" y="2035175"/>
          <p14:tracePt t="101952" x="5372100" y="1951038"/>
          <p14:tracePt t="101955" x="5356225" y="1866900"/>
          <p14:tracePt t="101968" x="5334000" y="1752600"/>
          <p14:tracePt t="101971" x="5303838" y="1646238"/>
          <p14:tracePt t="101985" x="5257800" y="1516063"/>
          <p14:tracePt t="101988" x="5211763" y="1401763"/>
          <p14:tracePt t="102002" x="5173663" y="1279525"/>
          <p14:tracePt t="102003" x="5121275" y="1158875"/>
          <p14:tracePt t="102010" x="5097463" y="1104900"/>
          <p14:tracePt t="102019" x="5059363" y="1012825"/>
          <p14:tracePt t="102026" x="5013325" y="936625"/>
          <p14:tracePt t="102036" x="4960938" y="876300"/>
          <p14:tracePt t="102042" x="4884738" y="777875"/>
          <p14:tracePt t="102052" x="4822825" y="731838"/>
          <p14:tracePt t="102057" x="4762500" y="685800"/>
          <p14:tracePt t="102068" x="4686300" y="655638"/>
          <p14:tracePt t="102074" x="4610100" y="625475"/>
          <p14:tracePt t="102085" x="4518025" y="587375"/>
          <p14:tracePt t="102089" x="4427538" y="563563"/>
          <p14:tracePt t="102102" x="4335463" y="541338"/>
          <p14:tracePt t="102105" x="4289425" y="533400"/>
          <p14:tracePt t="102118" x="4152900" y="511175"/>
          <p14:tracePt t="102122" x="4054475" y="511175"/>
          <p14:tracePt t="102135" x="3946525" y="511175"/>
          <p14:tracePt t="102138" x="3848100" y="511175"/>
          <p14:tracePt t="102152" x="3749675" y="533400"/>
          <p14:tracePt t="102153" x="3641725" y="555625"/>
          <p14:tracePt t="102160" x="3535363" y="593725"/>
          <p14:tracePt t="102169" x="3497263" y="609600"/>
          <p14:tracePt t="102176" x="3406775" y="639763"/>
          <p14:tracePt t="102186" x="3322638" y="669925"/>
          <p14:tracePt t="102192" x="3184525" y="739775"/>
          <p14:tracePt t="102202" x="3108325" y="777875"/>
          <p14:tracePt t="102208" x="3017838" y="822325"/>
          <p14:tracePt t="102219" x="2933700" y="884238"/>
          <p14:tracePt t="102224" x="2841625" y="960438"/>
          <p14:tracePt t="102235" x="2759075" y="1058863"/>
          <p14:tracePt t="102240" x="2667000" y="1158875"/>
          <p14:tracePt t="102252" x="2582863" y="1273175"/>
          <p14:tracePt t="102255" x="2506663" y="1401763"/>
          <p14:tracePt t="102268" x="2446338" y="1516063"/>
          <p14:tracePt t="102271" x="2400300" y="1622425"/>
          <p14:tracePt t="102285" x="2384425" y="1676400"/>
          <p14:tracePt t="102288" x="2354263" y="1774825"/>
          <p14:tracePt t="102302" x="2332038" y="1858963"/>
          <p14:tracePt t="102303" x="2308225" y="1943100"/>
          <p14:tracePt t="102310" x="2286000" y="2011363"/>
          <p14:tracePt t="102319" x="2270125" y="2073275"/>
          <p14:tracePt t="102327" x="2255838" y="2133600"/>
          <p14:tracePt t="102335" x="2239963" y="2187575"/>
          <p14:tracePt t="102342" x="2225675" y="2232025"/>
          <p14:tracePt t="102352" x="2217738" y="2278063"/>
          <p14:tracePt t="102358" x="2209800" y="2301875"/>
          <p14:tracePt t="102369" x="2201863" y="2332038"/>
          <p14:tracePt t="102374" x="2201863" y="2362200"/>
          <p14:tracePt t="102395" x="2193925" y="2378075"/>
          <p14:tracePt t="102401" x="2187575" y="2400300"/>
          <p14:tracePt t="102406" x="2179638" y="2408238"/>
          <p14:tracePt t="102419" x="2179638" y="2416175"/>
          <p14:tracePt t="102435" x="2179638" y="2422525"/>
          <p14:tracePt t="102698" x="2179638" y="2416175"/>
          <p14:tracePt t="102706" x="2179638" y="2408238"/>
          <p14:tracePt t="102714" x="2179638" y="2392363"/>
          <p14:tracePt t="102722" x="2187575" y="2378075"/>
          <p14:tracePt t="102730" x="2201863" y="2346325"/>
          <p14:tracePt t="102739" x="2209800" y="2324100"/>
          <p14:tracePt t="102746" x="2232025" y="2278063"/>
          <p14:tracePt t="102754" x="2270125" y="2209800"/>
          <p14:tracePt t="102761" x="2301875" y="2149475"/>
          <p14:tracePt t="102769" x="2346325" y="2073275"/>
          <p14:tracePt t="102777" x="2392363" y="2003425"/>
          <p14:tracePt t="102786" x="2454275" y="1912938"/>
          <p14:tracePt t="102793" x="2530475" y="1812925"/>
          <p14:tracePt t="102802" x="2598738" y="1714500"/>
          <p14:tracePt t="102809" x="2689225" y="1616075"/>
          <p14:tracePt t="102819" x="2727325" y="1570038"/>
          <p14:tracePt t="102825" x="2803525" y="1485900"/>
          <p14:tracePt t="102835" x="2857500" y="1431925"/>
          <p14:tracePt t="102841" x="2911475" y="1379538"/>
          <p14:tracePt t="102851" x="2955925" y="1333500"/>
          <p14:tracePt t="102856" x="2994025" y="1311275"/>
          <p14:tracePt t="102868" x="3025775" y="1279525"/>
          <p14:tracePt t="102872" x="3032125" y="1273175"/>
          <p14:tracePt t="102885" x="3063875" y="1249363"/>
          <p14:tracePt t="102888" x="3078163" y="1235075"/>
          <p14:tracePt t="102902" x="3094038" y="1219200"/>
          <p14:tracePt t="102905" x="3101975" y="1203325"/>
          <p14:tracePt t="102919" x="3108325" y="1196975"/>
          <p14:tracePt t="102921" x="3116263" y="1189038"/>
          <p14:tracePt t="102935" x="3124200" y="1181100"/>
          <p14:tracePt t="102936" x="3132138" y="1173163"/>
          <p14:tracePt t="102959" x="3132138" y="1165225"/>
          <p14:tracePt t="103062" x="3116263" y="1165225"/>
          <p14:tracePt t="103070" x="3108325" y="1165225"/>
          <p14:tracePt t="103078" x="3094038" y="1173163"/>
          <p14:tracePt t="103086" x="3078163" y="1181100"/>
          <p14:tracePt t="103093" x="3055938" y="1196975"/>
          <p14:tracePt t="103102" x="3040063" y="1211263"/>
          <p14:tracePt t="103110" x="3017838" y="1227138"/>
          <p14:tracePt t="103119" x="2994025" y="1249363"/>
          <p14:tracePt t="103125" x="2979738" y="1265238"/>
          <p14:tracePt t="103136" x="2949575" y="1295400"/>
          <p14:tracePt t="103141" x="2925763" y="1333500"/>
          <p14:tracePt t="103151" x="2903538" y="1363663"/>
          <p14:tracePt t="103157" x="2879725" y="1401763"/>
          <p14:tracePt t="103165" x="2857500" y="1439863"/>
          <p14:tracePt t="103173" x="2835275" y="1485900"/>
          <p14:tracePt t="103180" x="2811463" y="1531938"/>
          <p14:tracePt t="103189" x="2789238" y="1592263"/>
          <p14:tracePt t="103202" x="2759075" y="1684338"/>
          <p14:tracePt t="103206" x="2735263" y="1752600"/>
          <p14:tracePt t="103219" x="2720975" y="1820863"/>
          <p14:tracePt t="103222" x="2705100" y="1866900"/>
          <p14:tracePt t="103235" x="2689225" y="1927225"/>
          <p14:tracePt t="103236" x="2667000" y="2003425"/>
          <p14:tracePt t="103244" x="2644775" y="2073275"/>
          <p14:tracePt t="103252" x="2628900" y="2125663"/>
          <p14:tracePt t="103259" x="2613025" y="2187575"/>
          <p14:tracePt t="103269" x="2590800" y="2232025"/>
          <p14:tracePt t="103276" x="2574925" y="2278063"/>
          <p14:tracePt t="103285" x="2560638" y="2316163"/>
          <p14:tracePt t="103291" x="2552700" y="2332038"/>
          <p14:tracePt t="103302" x="2530475" y="2384425"/>
          <p14:tracePt t="103307" x="2522538" y="2400300"/>
          <p14:tracePt t="103318" x="2514600" y="2422525"/>
          <p14:tracePt t="103323" x="2506663" y="2446338"/>
          <p14:tracePt t="103335" x="2498725" y="2460625"/>
          <p14:tracePt t="103339" x="2492375" y="2476500"/>
          <p14:tracePt t="103353" x="2484438" y="2492375"/>
          <p14:tracePt t="103357" x="2484438" y="2498725"/>
          <p14:tracePt t="103369" x="2484438" y="2514600"/>
          <p14:tracePt t="103378" x="2476500" y="2522538"/>
          <p14:tracePt t="103386" x="2476500" y="2530475"/>
          <p14:tracePt t="103410" x="2476500" y="2536825"/>
          <p14:tracePt t="104628" x="2476500" y="2530475"/>
          <p14:tracePt t="104659" x="2476500" y="2522538"/>
          <p14:tracePt t="104685" x="2476500" y="2514600"/>
          <p14:tracePt t="105656" x="2484438" y="2514600"/>
          <p14:tracePt t="105728" x="2492375" y="2514600"/>
          <p14:tracePt t="106953" x="2492375" y="2522538"/>
          <p14:tracePt t="106961" x="2492375" y="2536825"/>
          <p14:tracePt t="106969" x="2492375" y="2544763"/>
          <p14:tracePt t="106977" x="2492375" y="2552700"/>
          <p14:tracePt t="106993" x="2492375" y="2560638"/>
          <p14:tracePt t="107003" x="2492375" y="2568575"/>
          <p14:tracePt t="107020" x="2498725" y="2574925"/>
          <p14:tracePt t="107024" x="2506663" y="2574925"/>
          <p14:tracePt t="107035" x="2522538" y="2574925"/>
          <p14:tracePt t="107040" x="2544763" y="2574925"/>
          <p14:tracePt t="107048" x="2590800" y="2574925"/>
          <p14:tracePt t="107057" x="2636838" y="2574925"/>
          <p14:tracePt t="107064" x="2705100" y="2574925"/>
          <p14:tracePt t="107072" x="2857500" y="2574925"/>
          <p14:tracePt t="107080" x="2933700" y="2574925"/>
          <p14:tracePt t="107088" x="3162300" y="2582863"/>
          <p14:tracePt t="107096" x="3336925" y="2606675"/>
          <p14:tracePt t="107103" x="3527425" y="2651125"/>
          <p14:tracePt t="107111" x="3733800" y="2705100"/>
          <p14:tracePt t="107119" x="3825875" y="2727325"/>
          <p14:tracePt t="107127" x="4000500" y="2781300"/>
          <p14:tracePt t="107136" x="4160838" y="2841625"/>
          <p14:tracePt t="107143" x="4213225" y="2865438"/>
          <p14:tracePt t="107152" x="4327525" y="2911475"/>
          <p14:tracePt t="107341" x="4343400" y="2911475"/>
          <p14:tracePt t="107351" x="4381500" y="2911475"/>
          <p14:tracePt t="107357" x="4427538" y="2911475"/>
          <p14:tracePt t="107364" x="4473575" y="2903538"/>
          <p14:tracePt t="107372" x="4564063" y="2887663"/>
          <p14:tracePt t="107380" x="4664075" y="2873375"/>
          <p14:tracePt t="107388" x="4762500" y="2857500"/>
          <p14:tracePt t="107396" x="4808538" y="2857500"/>
          <p14:tracePt t="107404" x="4899025" y="2841625"/>
          <p14:tracePt t="107412" x="4983163" y="2841625"/>
          <p14:tracePt t="107420" x="5059363" y="2841625"/>
          <p14:tracePt t="107428" x="5121275" y="2841625"/>
          <p14:tracePt t="107436" x="5173663" y="2841625"/>
          <p14:tracePt t="107443" x="5203825" y="2849563"/>
          <p14:tracePt t="107452" x="5235575" y="2873375"/>
          <p14:tracePt t="107459" x="5265738" y="2895600"/>
          <p14:tracePt t="107470" x="5273675" y="2911475"/>
          <p14:tracePt t="107486" x="5280025" y="2933700"/>
          <p14:tracePt t="107486" x="5295900" y="2955925"/>
          <p14:tracePt t="107491" x="5295900" y="2979738"/>
          <p14:tracePt t="107502" x="5303838" y="2994025"/>
          <p14:tracePt t="107507" x="5303838" y="3009900"/>
          <p14:tracePt t="107518" x="5303838" y="3017838"/>
          <p14:tracePt t="107522" x="5311775" y="3025775"/>
          <p14:tracePt t="107539" x="5311775" y="3032125"/>
          <p14:tracePt t="107610" x="5311775" y="30257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b="1" dirty="0"/>
              <a:t>void resize(</a:t>
            </a:r>
            <a:r>
              <a:rPr kumimoji="1" lang="en-US" altLang="zh-TW" sz="3200" b="1" dirty="0" err="1"/>
              <a:t>size_t</a:t>
            </a:r>
            <a:r>
              <a:rPr kumimoji="1" lang="en-US" altLang="zh-TW" sz="3200" b="1" dirty="0"/>
              <a:t> n, char c = '\0') 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262743"/>
            <a:ext cx="7886700" cy="473800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調整整個字串</a:t>
            </a:r>
            <a:r>
              <a:rPr lang="zh-TW" altLang="en-US" sz="2800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內容物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的大小</a:t>
            </a:r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變大，則填入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預設為空</a:t>
            </a: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'\0'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變少，則移除多餘的字元 </a:t>
            </a:r>
            <a:endParaRPr lang="zh-TW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20000"/>
              </a:lnSpc>
            </a:pP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變大後大於</a:t>
            </a:r>
            <a:r>
              <a:rPr lang="en-US" altLang="zh-TW" sz="2400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capacity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則重新配置空間，</a:t>
            </a:r>
            <a:r>
              <a:rPr lang="en-US" altLang="zh-TW" sz="2400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capacity</a:t>
            </a:r>
            <a:r>
              <a:rPr lang="zh-TW" altLang="en-US" sz="2400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變成兩倍大</a:t>
            </a:r>
            <a:endParaRPr kumimoji="1" lang="zh-TW" altLang="en-US" sz="2400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64947442-E297-D908-D70D-CB72026D2B1F}"/>
              </a:ext>
            </a:extLst>
          </p:cNvPr>
          <p:cNvSpPr txBox="1">
            <a:spLocks/>
          </p:cNvSpPr>
          <p:nvPr/>
        </p:nvSpPr>
        <p:spPr>
          <a:xfrm>
            <a:off x="484710" y="4748588"/>
            <a:ext cx="770718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TW" sz="3200" b="1" dirty="0"/>
              <a:t>void clear() </a:t>
            </a:r>
            <a:br>
              <a:rPr kumimoji="1" lang="en-US" altLang="zh-TW" sz="3200" b="1" dirty="0"/>
            </a:br>
            <a:r>
              <a:rPr lang="en-US" altLang="zh-TW" sz="2500" dirty="0">
                <a:solidFill>
                  <a:srgbClr val="FFFF00"/>
                </a:solidFill>
              </a:rPr>
              <a:t>//just set size = 0 and remove any char.</a:t>
            </a:r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5CA41BDF-253C-2CE2-AA40-00D44E6BF0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4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5"/>
    </mc:Choice>
    <mc:Fallback xmlns="">
      <p:transition spd="slow" advTm="5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0" x="5318125" y="3025775"/>
          <p14:tracePt t="713" x="5334000" y="3025775"/>
          <p14:tracePt t="726" x="5349875" y="3025775"/>
          <p14:tracePt t="729" x="5372100" y="3017838"/>
          <p14:tracePt t="744" x="5402263" y="3001963"/>
          <p14:tracePt t="744" x="5456238" y="2963863"/>
          <p14:tracePt t="751" x="5570538" y="2887663"/>
          <p14:tracePt t="761" x="5676900" y="2811463"/>
          <p14:tracePt t="768" x="5829300" y="2689225"/>
          <p14:tracePt t="777" x="6011863" y="2568575"/>
          <p14:tracePt t="786" x="6226175" y="2438400"/>
          <p14:tracePt t="797" x="6461125" y="2308225"/>
          <p14:tracePt t="800" x="6689725" y="2201863"/>
          <p14:tracePt t="810" x="6911975" y="2125663"/>
          <p14:tracePt t="815" x="7002463" y="2111375"/>
          <p14:tracePt t="827" x="7192963" y="2079625"/>
          <p14:tracePt t="830" x="7353300" y="2065338"/>
          <p14:tracePt t="843" x="7513638" y="2065338"/>
          <p14:tracePt t="846" x="7642225" y="2065338"/>
          <p14:tracePt t="860" x="7750175" y="2095500"/>
          <p14:tracePt t="865" x="7794625" y="2117725"/>
          <p14:tracePt t="877" x="7886700" y="2155825"/>
          <p14:tracePt t="878" x="7908925" y="2171700"/>
          <p14:tracePt t="886" x="7962900" y="2187575"/>
          <p14:tracePt t="894" x="8001000" y="2201863"/>
          <p14:tracePt t="901" x="8023225" y="2209800"/>
          <p14:tracePt t="911" x="8054975" y="2209800"/>
          <p14:tracePt t="1099" x="8047038" y="2209800"/>
          <p14:tracePt t="1109" x="8008938" y="2209800"/>
          <p14:tracePt t="1115" x="7954963" y="2209800"/>
          <p14:tracePt t="1123" x="7908925" y="2217738"/>
          <p14:tracePt t="1131" x="7840663" y="2217738"/>
          <p14:tracePt t="1138" x="7764463" y="2217738"/>
          <p14:tracePt t="1146" x="7680325" y="2217738"/>
          <p14:tracePt t="1154" x="7527925" y="2217738"/>
          <p14:tracePt t="1162" x="7451725" y="2209800"/>
          <p14:tracePt t="1170" x="7307263" y="2187575"/>
          <p14:tracePt t="1178" x="7239000" y="2171700"/>
          <p14:tracePt t="1186" x="7132638" y="2149475"/>
          <p14:tracePt t="1194" x="7018338" y="2125663"/>
          <p14:tracePt t="1202" x="6926263" y="2111375"/>
          <p14:tracePt t="1210" x="6865938" y="2095500"/>
          <p14:tracePt t="1218" x="6804025" y="20875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500" b="1" dirty="0" err="1"/>
              <a:t>pop_back</a:t>
            </a:r>
            <a:r>
              <a:rPr kumimoji="1" lang="en-US" altLang="zh-TW" sz="4500" b="1" dirty="0"/>
              <a:t>()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774281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FFFF00"/>
                </a:solidFill>
              </a:rPr>
              <a:t>Remove last character</a:t>
            </a:r>
            <a:endParaRPr kumimoji="1" lang="zh-TW" altLang="en-US" sz="2800" dirty="0">
              <a:solidFill>
                <a:srgbClr val="FFFF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65242" y="3423881"/>
          <a:ext cx="6096000" cy="11117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64120"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/>
                        <a:t>c</a:t>
                      </a: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/>
                        <a:t>a</a:t>
                      </a: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dirty="0"/>
                        <a:t>t</a:t>
                      </a:r>
                      <a:endParaRPr lang="zh-TW" altLang="en-US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r>
                        <a:rPr lang="en-US" altLang="zh-TW" sz="5400" strike="sngStrike" dirty="0">
                          <a:solidFill>
                            <a:srgbClr val="FF0000"/>
                          </a:solidFill>
                        </a:rPr>
                        <a:t>s</a:t>
                      </a:r>
                      <a:endParaRPr lang="zh-TW" altLang="en-US" sz="5400" strike="sngStrike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endParaRPr lang="zh-TW" altLang="en-US" sz="5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endParaRPr lang="zh-TW" altLang="en-US" sz="6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endParaRPr lang="zh-TW" altLang="en-US" sz="6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endParaRPr lang="zh-TW" altLang="en-US" sz="6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endParaRPr lang="zh-TW" altLang="en-US" sz="6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0"/>
                        </a:lnSpc>
                      </a:pPr>
                      <a:endParaRPr lang="zh-TW" altLang="en-US" sz="6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" y="2985300"/>
            <a:ext cx="100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Index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156632" y="2985300"/>
            <a:ext cx="5843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0      1       2       3      4       5      6       7      8       9 </a:t>
            </a:r>
            <a:endParaRPr lang="zh-TW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1352478" y="4755794"/>
            <a:ext cx="1960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FF00"/>
                </a:solidFill>
              </a:rPr>
              <a:t>pop_back</a:t>
            </a:r>
            <a:r>
              <a:rPr lang="en-US" altLang="zh-TW" sz="2400" dirty="0">
                <a:solidFill>
                  <a:srgbClr val="FFFF00"/>
                </a:solidFill>
              </a:rPr>
              <a:t>()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cxnSp>
        <p:nvCxnSpPr>
          <p:cNvPr id="13" name="直線箭頭接點 12"/>
          <p:cNvCxnSpPr>
            <a:cxnSpLocks/>
          </p:cNvCxnSpPr>
          <p:nvPr/>
        </p:nvCxnSpPr>
        <p:spPr>
          <a:xfrm flipV="1">
            <a:off x="2169803" y="4346102"/>
            <a:ext cx="763721" cy="4578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D6E5051E-3234-874A-E7BB-18B1C422E9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0"/>
    </mc:Choice>
    <mc:Fallback xmlns="">
      <p:transition spd="slow" advTm="1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9856</TotalTime>
  <Words>3275</Words>
  <Application>Microsoft Office PowerPoint</Application>
  <PresentationFormat>如螢幕大小 (4:3)</PresentationFormat>
  <Paragraphs>685</Paragraphs>
  <Slides>44</Slides>
  <Notes>17</Notes>
  <HiddenSlides>0</HiddenSlides>
  <MMClips>43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5" baseType="lpstr">
      <vt:lpstr>Helvetica Neue</vt:lpstr>
      <vt:lpstr>PingFang TC</vt:lpstr>
      <vt:lpstr>Microsoft JhengHei</vt:lpstr>
      <vt:lpstr>Microsoft JhengHei</vt:lpstr>
      <vt:lpstr>Arial</vt:lpstr>
      <vt:lpstr>Calibri</vt:lpstr>
      <vt:lpstr>Century Gothic</vt:lpstr>
      <vt:lpstr>Consolas</vt:lpstr>
      <vt:lpstr>Lucida Console</vt:lpstr>
      <vt:lpstr>Wingdings 3</vt:lpstr>
      <vt:lpstr>離子</vt:lpstr>
      <vt:lpstr>The Cipher Machine</vt:lpstr>
      <vt:lpstr>本次作業為階段一</vt:lpstr>
      <vt:lpstr>第一題 打造一個字串處理器 第一題 打造一個容器樣板 ＋讓他可以處理字串</vt:lpstr>
      <vt:lpstr>改成用class template實現</vt:lpstr>
      <vt:lpstr>字串型別(mString)</vt:lpstr>
      <vt:lpstr>PowerPoint 簡報</vt:lpstr>
      <vt:lpstr>PowerPoint 簡報</vt:lpstr>
      <vt:lpstr>void resize(size_t n, char c = '\0')  </vt:lpstr>
      <vt:lpstr>pop_back()</vt:lpstr>
      <vt:lpstr>push_back( char c );</vt:lpstr>
      <vt:lpstr>Append a string str2 = “_fo"</vt:lpstr>
      <vt:lpstr>substr (pos, len)</vt:lpstr>
      <vt:lpstr>erase (pos, len)</vt:lpstr>
      <vt:lpstr>operators</vt:lpstr>
      <vt:lpstr>Note: c-style string</vt:lpstr>
      <vt:lpstr>好，可以做正事了</vt:lpstr>
      <vt:lpstr>科普一下</vt:lpstr>
      <vt:lpstr>編碼/解碼步驟 (靜態模式)</vt:lpstr>
      <vt:lpstr>The Cipher</vt:lpstr>
      <vt:lpstr>The Cipher - Encode</vt:lpstr>
      <vt:lpstr>The Cipher - Decode</vt:lpstr>
      <vt:lpstr>The Cipher – Static mode</vt:lpstr>
      <vt:lpstr>靜態模式結果與字元輸入次序無關</vt:lpstr>
      <vt:lpstr>動態模式 讓中軸動起來</vt:lpstr>
      <vt:lpstr>動態模式結果與字元輸入次序有關</vt:lpstr>
      <vt:lpstr>The Cipher – Dynamic mode</vt:lpstr>
      <vt:lpstr>The Cipher – Rotated</vt:lpstr>
      <vt:lpstr>The Cipher – Rotated again</vt:lpstr>
      <vt:lpstr>編碼可以，解碼呢？</vt:lpstr>
      <vt:lpstr>The Cipher – CCC &lt;&gt; ADD</vt:lpstr>
      <vt:lpstr>The Cipher – CCC &lt;&gt; ADD</vt:lpstr>
      <vt:lpstr>The Cipher – CCC &lt;&gt; ADD</vt:lpstr>
      <vt:lpstr>歸納一下</vt:lpstr>
      <vt:lpstr>Class mCipher 主要函式參考</vt:lpstr>
      <vt:lpstr>主要函式參考（續）</vt:lpstr>
      <vt:lpstr>PowerPoint 簡報</vt:lpstr>
      <vt:lpstr>內容回顧 mString, (68 pts)</vt:lpstr>
      <vt:lpstr>編碼器 mCipher, (55 pts) </vt:lpstr>
      <vt:lpstr>參考實驗結果 Test_Case.txt</vt:lpstr>
      <vt:lpstr>配分表 score_s1234567(配分表).xlsx</vt:lpstr>
      <vt:lpstr>繳交程式考試 – 命名很重要!</vt:lpstr>
      <vt:lpstr>BONUS &amp; future works</vt:lpstr>
      <vt:lpstr>BONUS &amp; future works</vt:lpstr>
      <vt:lpstr>BONUS &amp; future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</dc:title>
  <dc:creator>葉奕成</dc:creator>
  <cp:lastModifiedBy>YTN001</cp:lastModifiedBy>
  <cp:revision>127</cp:revision>
  <cp:lastPrinted>2016-04-30T03:32:14Z</cp:lastPrinted>
  <dcterms:created xsi:type="dcterms:W3CDTF">2016-04-29T07:03:13Z</dcterms:created>
  <dcterms:modified xsi:type="dcterms:W3CDTF">2023-04-27T06:01:20Z</dcterms:modified>
</cp:coreProperties>
</file>